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38"/>
  </p:notesMasterIdLst>
  <p:sldIdLst>
    <p:sldId id="457" r:id="rId2"/>
    <p:sldId id="462" r:id="rId3"/>
    <p:sldId id="463" r:id="rId4"/>
    <p:sldId id="464" r:id="rId5"/>
    <p:sldId id="466" r:id="rId6"/>
    <p:sldId id="467" r:id="rId7"/>
    <p:sldId id="465" r:id="rId8"/>
    <p:sldId id="469" r:id="rId9"/>
    <p:sldId id="468" r:id="rId10"/>
    <p:sldId id="470" r:id="rId11"/>
    <p:sldId id="471" r:id="rId12"/>
    <p:sldId id="472" r:id="rId13"/>
    <p:sldId id="473" r:id="rId14"/>
    <p:sldId id="474" r:id="rId15"/>
    <p:sldId id="475" r:id="rId16"/>
    <p:sldId id="458" r:id="rId17"/>
    <p:sldId id="461" r:id="rId18"/>
    <p:sldId id="459" r:id="rId19"/>
    <p:sldId id="460" r:id="rId20"/>
    <p:sldId id="431" r:id="rId21"/>
    <p:sldId id="443" r:id="rId22"/>
    <p:sldId id="409" r:id="rId23"/>
    <p:sldId id="384" r:id="rId24"/>
    <p:sldId id="480" r:id="rId25"/>
    <p:sldId id="477" r:id="rId26"/>
    <p:sldId id="478" r:id="rId27"/>
    <p:sldId id="479" r:id="rId28"/>
    <p:sldId id="476" r:id="rId29"/>
    <p:sldId id="391" r:id="rId30"/>
    <p:sldId id="392" r:id="rId31"/>
    <p:sldId id="394" r:id="rId32"/>
    <p:sldId id="393" r:id="rId33"/>
    <p:sldId id="395" r:id="rId34"/>
    <p:sldId id="396" r:id="rId35"/>
    <p:sldId id="397" r:id="rId36"/>
    <p:sldId id="398" r:id="rId3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62768F"/>
    <a:srgbClr val="8397B1"/>
    <a:srgbClr val="E4E4E4"/>
    <a:srgbClr val="DDDDDD"/>
    <a:srgbClr val="D5D5D5"/>
    <a:srgbClr val="CBCBCB"/>
    <a:srgbClr val="44546B"/>
    <a:srgbClr val="2C3749"/>
    <a:srgbClr val="C2C2C2"/>
    <a:srgbClr val="B3B3B3"/>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4" d="100"/>
          <a:sy n="84" d="100"/>
        </p:scale>
        <p:origin x="126" y="444"/>
      </p:cViewPr>
      <p:guideLst/>
    </p:cSldViewPr>
  </p:slideViewPr>
  <p:notesTextViewPr>
    <p:cViewPr>
      <p:scale>
        <a:sx n="1" d="1"/>
        <a:sy n="1" d="1"/>
      </p:scale>
      <p:origin x="0" y="0"/>
    </p:cViewPr>
  </p:notesTextViewPr>
  <p:sorterViewPr>
    <p:cViewPr varScale="1">
      <p:scale>
        <a:sx n="1" d="1"/>
        <a:sy n="1" d="1"/>
      </p:scale>
      <p:origin x="0" y="0"/>
    </p:cViewPr>
  </p:sorter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presProps" Target="presProps.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tableStyles" Target="tableStyle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11/22/2018</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72313630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4">
    <p:spTree>
      <p:nvGrpSpPr>
        <p:cNvPr id="1" name=""/>
        <p:cNvGrpSpPr/>
        <p:nvPr/>
      </p:nvGrpSpPr>
      <p:grpSpPr>
        <a:xfrm>
          <a:off x="0" y="0"/>
          <a:ext cx="0" cy="0"/>
          <a:chOff x="0" y="0"/>
          <a:chExt cx="0" cy="0"/>
        </a:xfrm>
      </p:grpSpPr>
      <p:sp>
        <p:nvSpPr>
          <p:cNvPr id="2" name="Заголовок 1"/>
          <p:cNvSpPr>
            <a:spLocks noGrp="1"/>
          </p:cNvSpPr>
          <p:nvPr>
            <p:ph type="title" hasCustomPrompt="1"/>
          </p:nvPr>
        </p:nvSpPr>
        <p:spPr/>
        <p:txBody>
          <a:bodyPr/>
          <a:lstStyle/>
          <a:p>
            <a:r>
              <a:rPr lang="en-US" dirty="0"/>
              <a:t>Click To Edit Master Title Style</a:t>
            </a:r>
            <a:endParaRPr lang="ru-RU" dirty="0"/>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77152535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3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42055193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9">
    <p:spTree>
      <p:nvGrpSpPr>
        <p:cNvPr id="1" name=""/>
        <p:cNvGrpSpPr/>
        <p:nvPr/>
      </p:nvGrpSpPr>
      <p:grpSpPr>
        <a:xfrm>
          <a:off x="0" y="0"/>
          <a:ext cx="0" cy="0"/>
          <a:chOff x="0" y="0"/>
          <a:chExt cx="0" cy="0"/>
        </a:xfrm>
      </p:grpSpPr>
      <p:sp>
        <p:nvSpPr>
          <p:cNvPr id="5" name="Номер слайда 4"/>
          <p:cNvSpPr>
            <a:spLocks noGrp="1"/>
          </p:cNvSpPr>
          <p:nvPr>
            <p:ph type="sldNum" sz="quarter" idx="12"/>
          </p:nvPr>
        </p:nvSpPr>
        <p:spPr>
          <a:xfrm>
            <a:off x="10802814" y="6286012"/>
            <a:ext cx="550985" cy="365125"/>
          </a:xfrm>
          <a:prstGeom prst="rect">
            <a:avLst/>
          </a:prstGeom>
        </p:spPr>
        <p:txBody>
          <a:bodyPr/>
          <a:lstStyle/>
          <a:p>
            <a:fld id="{C73A5C34-6B76-4AF1-BC39-A0EE85CE817B}" type="slidenum">
              <a:rPr lang="ru-RU" smtClean="0"/>
              <a:t>‹#›</a:t>
            </a:fld>
            <a:endParaRPr lang="ru-RU"/>
          </a:p>
        </p:txBody>
      </p:sp>
      <p:sp>
        <p:nvSpPr>
          <p:cNvPr id="4" name="Заголовок 1"/>
          <p:cNvSpPr>
            <a:spLocks noGrp="1"/>
          </p:cNvSpPr>
          <p:nvPr>
            <p:ph type="title"/>
          </p:nvPr>
        </p:nvSpPr>
        <p:spPr>
          <a:xfrm>
            <a:off x="1193970" y="500568"/>
            <a:ext cx="6823315" cy="545615"/>
          </a:xfrm>
          <a:prstGeom prst="rect">
            <a:avLst/>
          </a:prstGeom>
        </p:spPr>
        <p:txBody>
          <a:bodyPr vert="horz" lIns="91440" tIns="45720" rIns="91440" bIns="45720" rtlCol="0" anchor="ctr">
            <a:normAutofit/>
          </a:bodyPr>
          <a:lstStyle/>
          <a:p>
            <a:r>
              <a:rPr lang="ru-RU" dirty="0"/>
              <a:t>Образец заголовка</a:t>
            </a:r>
          </a:p>
        </p:txBody>
      </p:sp>
    </p:spTree>
    <p:extLst>
      <p:ext uri="{BB962C8B-B14F-4D97-AF65-F5344CB8AC3E}">
        <p14:creationId xmlns:p14="http://schemas.microsoft.com/office/powerpoint/2010/main" val="194482471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11/22/2018</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11/22/2018</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11/22/2018</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11/22/2018</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11/22/2018</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rgbClr val="E4E4E4">
              <a:alpha val="80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11/22/2018</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68" r:id="rId14"/>
    <p:sldLayoutId id="2147483669" r:id="rId15"/>
    <p:sldLayoutId id="2147483670" r:id="rId16"/>
    <p:sldLayoutId id="2147483671"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3.jpg"/></Relationships>
</file>

<file path=ppt/slides/_rels/slide10.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7.xml"/></Relationships>
</file>

<file path=ppt/slides/_rels/slide1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1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7.xml.rels><?xml version="1.0" encoding="UTF-8" standalone="yes"?>
<Relationships xmlns="http://schemas.openxmlformats.org/package/2006/relationships"><Relationship Id="rId3" Type="http://schemas.openxmlformats.org/officeDocument/2006/relationships/image" Target="../media/image4.jp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5.jpg"/></Relationships>
</file>

<file path=ppt/slides/_rels/slide18.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8.jpg"/><Relationship Id="rId4" Type="http://schemas.openxmlformats.org/officeDocument/2006/relationships/image" Target="../media/image7.jpg"/></Relationships>
</file>

<file path=ppt/slides/_rels/slide1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_rels/slide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13.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14.jpg"/><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3" Type="http://schemas.openxmlformats.org/officeDocument/2006/relationships/image" Target="../media/image1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3.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png"/><Relationship Id="rId4" Type="http://schemas.openxmlformats.org/officeDocument/2006/relationships/hyperlink" Target="http://powerpoint.sage-fox.com/"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19.jpg"/><Relationship Id="rId4" Type="http://schemas.openxmlformats.org/officeDocument/2006/relationships/image" Target="../media/image18.jpg"/></Relationships>
</file>

<file path=ppt/slides/_rels/slide2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xml"/><Relationship Id="rId6" Type="http://schemas.openxmlformats.org/officeDocument/2006/relationships/image" Target="../media/image23.jpg"/><Relationship Id="rId5" Type="http://schemas.openxmlformats.org/officeDocument/2006/relationships/image" Target="../media/image22.jpg"/><Relationship Id="rId4" Type="http://schemas.openxmlformats.org/officeDocument/2006/relationships/image" Target="../media/image21.jpg"/></Relationships>
</file>

<file path=ppt/slides/_rels/slide31.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2.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3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2.xml"/></Relationships>
</file>

<file path=ppt/slides/_rels/slide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6.xml"/></Relationships>
</file>

<file path=ppt/slides/_rels/slide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2" name="Group 51"/>
          <p:cNvGrpSpPr/>
          <p:nvPr/>
        </p:nvGrpSpPr>
        <p:grpSpPr>
          <a:xfrm>
            <a:off x="738626" y="6328526"/>
            <a:ext cx="3931920" cy="91440"/>
            <a:chOff x="4883665" y="4359681"/>
            <a:chExt cx="3840480" cy="91440"/>
          </a:xfrm>
        </p:grpSpPr>
        <p:grpSp>
          <p:nvGrpSpPr>
            <p:cNvPr id="53" name="Group 52"/>
            <p:cNvGrpSpPr/>
            <p:nvPr/>
          </p:nvGrpSpPr>
          <p:grpSpPr>
            <a:xfrm>
              <a:off x="4883665" y="4359681"/>
              <a:ext cx="1920240" cy="91440"/>
              <a:chOff x="4831644" y="3200400"/>
              <a:chExt cx="1920240" cy="91440"/>
            </a:xfrm>
          </p:grpSpPr>
          <p:sp>
            <p:nvSpPr>
              <p:cNvPr id="58" name="Rectangle 57"/>
              <p:cNvSpPr/>
              <p:nvPr/>
            </p:nvSpPr>
            <p:spPr>
              <a:xfrm>
                <a:off x="4831644" y="3200400"/>
                <a:ext cx="640080" cy="91440"/>
              </a:xfrm>
              <a:prstGeom prst="rect">
                <a:avLst/>
              </a:prstGeom>
              <a:solidFill>
                <a:srgbClr val="EF342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9" name="Rectangle 58"/>
              <p:cNvSpPr/>
              <p:nvPr/>
            </p:nvSpPr>
            <p:spPr>
              <a:xfrm>
                <a:off x="5471724" y="3200400"/>
                <a:ext cx="640080" cy="91440"/>
              </a:xfrm>
              <a:prstGeom prst="rect">
                <a:avLst/>
              </a:prstGeom>
              <a:solidFill>
                <a:srgbClr val="8397B1"/>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Rectangle 59"/>
              <p:cNvSpPr/>
              <p:nvPr/>
            </p:nvSpPr>
            <p:spPr>
              <a:xfrm>
                <a:off x="6111804" y="3200400"/>
                <a:ext cx="640080" cy="91440"/>
              </a:xfrm>
              <a:prstGeom prst="rect">
                <a:avLst/>
              </a:prstGeom>
              <a:solidFill>
                <a:srgbClr val="44546B"/>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54" name="Group 53"/>
            <p:cNvGrpSpPr/>
            <p:nvPr/>
          </p:nvGrpSpPr>
          <p:grpSpPr>
            <a:xfrm>
              <a:off x="6803905" y="4359681"/>
              <a:ext cx="1920240" cy="91440"/>
              <a:chOff x="4831644" y="3200400"/>
              <a:chExt cx="1920240" cy="91440"/>
            </a:xfrm>
          </p:grpSpPr>
          <p:sp>
            <p:nvSpPr>
              <p:cNvPr id="55" name="Rectangle 54"/>
              <p:cNvSpPr/>
              <p:nvPr/>
            </p:nvSpPr>
            <p:spPr>
              <a:xfrm>
                <a:off x="4831644" y="3200400"/>
                <a:ext cx="640080" cy="91440"/>
              </a:xfrm>
              <a:prstGeom prst="rect">
                <a:avLst/>
              </a:prstGeom>
              <a:solidFill>
                <a:srgbClr val="B5B5B5"/>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Rectangle 55"/>
              <p:cNvSpPr/>
              <p:nvPr/>
            </p:nvSpPr>
            <p:spPr>
              <a:xfrm>
                <a:off x="5471724" y="3200400"/>
                <a:ext cx="640080" cy="91440"/>
              </a:xfrm>
              <a:prstGeom prst="rect">
                <a:avLst/>
              </a:prstGeom>
              <a:solidFill>
                <a:srgbClr val="62768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p:cNvSpPr/>
              <p:nvPr/>
            </p:nvSpPr>
            <p:spPr>
              <a:xfrm>
                <a:off x="6111804" y="3200400"/>
                <a:ext cx="640080" cy="91440"/>
              </a:xfrm>
              <a:prstGeom prst="rect">
                <a:avLst/>
              </a:prstGeom>
              <a:solidFill>
                <a:srgbClr val="2C3749"/>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61" name="Group 60"/>
          <p:cNvGrpSpPr/>
          <p:nvPr/>
        </p:nvGrpSpPr>
        <p:grpSpPr>
          <a:xfrm>
            <a:off x="750837" y="5887998"/>
            <a:ext cx="3913632" cy="640080"/>
            <a:chOff x="6131121" y="5968686"/>
            <a:chExt cx="3913632" cy="640080"/>
          </a:xfrm>
        </p:grpSpPr>
        <p:grpSp>
          <p:nvGrpSpPr>
            <p:cNvPr id="62" name="Group 61"/>
            <p:cNvGrpSpPr>
              <a:grpSpLocks noChangeAspect="1"/>
            </p:cNvGrpSpPr>
            <p:nvPr/>
          </p:nvGrpSpPr>
          <p:grpSpPr>
            <a:xfrm>
              <a:off x="6131121" y="6154077"/>
              <a:ext cx="3913632" cy="288928"/>
              <a:chOff x="6373810" y="5881913"/>
              <a:chExt cx="4472722" cy="330203"/>
            </a:xfrm>
          </p:grpSpPr>
          <p:sp>
            <p:nvSpPr>
              <p:cNvPr id="64" name="Rounded Rectangle 9"/>
              <p:cNvSpPr/>
              <p:nvPr/>
            </p:nvSpPr>
            <p:spPr>
              <a:xfrm>
                <a:off x="6373810" y="5881913"/>
                <a:ext cx="4472722" cy="307777"/>
              </a:xfrm>
              <a:prstGeom prst="rect">
                <a:avLst/>
              </a:prstGeom>
              <a:solidFill>
                <a:srgbClr val="62768F">
                  <a:alpha val="7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65" name="TextBox 64">
                <a:hlinkClick r:id="rId3"/>
              </p:cNvPr>
              <p:cNvSpPr txBox="1">
                <a:spLocks noChangeAspect="1"/>
              </p:cNvSpPr>
              <p:nvPr/>
            </p:nvSpPr>
            <p:spPr>
              <a:xfrm>
                <a:off x="6469618" y="5895546"/>
                <a:ext cx="2612572" cy="316570"/>
              </a:xfrm>
              <a:prstGeom prst="rect">
                <a:avLst/>
              </a:prstGeom>
              <a:noFill/>
              <a:effectLst/>
            </p:spPr>
            <p:txBody>
              <a:bodyPr wrap="square" rtlCol="0">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Nov 13, 2017</a:t>
                </a:r>
              </a:p>
            </p:txBody>
          </p:sp>
        </p:grpSp>
        <p:sp>
          <p:nvSpPr>
            <p:cNvPr id="63" name="Oval 62"/>
            <p:cNvSpPr>
              <a:spLocks noChangeAspect="1"/>
            </p:cNvSpPr>
            <p:nvPr/>
          </p:nvSpPr>
          <p:spPr>
            <a:xfrm>
              <a:off x="8926858" y="5968686"/>
              <a:ext cx="640080" cy="640080"/>
            </a:xfrm>
            <a:prstGeom prst="ellipse">
              <a:avLst/>
            </a:prstGeom>
            <a:blipFill>
              <a:blip r:embed="rId4"/>
              <a:stretch>
                <a:fillRect l="-4000" t="-2000" r="-4000" b="-2000"/>
              </a:stretch>
            </a:blipFill>
            <a:ln w="12700">
              <a:solidFill>
                <a:schemeClr val="tx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2" name="Group 21"/>
          <p:cNvGrpSpPr/>
          <p:nvPr/>
        </p:nvGrpSpPr>
        <p:grpSpPr>
          <a:xfrm>
            <a:off x="2434358" y="1351799"/>
            <a:ext cx="5508978" cy="954108"/>
            <a:chOff x="3341511" y="258228"/>
            <a:chExt cx="5508978" cy="954108"/>
          </a:xfrm>
        </p:grpSpPr>
        <p:sp>
          <p:nvSpPr>
            <p:cNvPr id="23" name="TextBox 22"/>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56595E"/>
                  </a:solidFill>
                  <a:latin typeface="Candara" panose="020E0502030303020204" pitchFamily="34" charset="0"/>
                </a:rPr>
                <a:t>OPENING SLIDE</a:t>
              </a:r>
            </a:p>
          </p:txBody>
        </p:sp>
        <p:sp>
          <p:nvSpPr>
            <p:cNvPr id="24" name="TextBox 23"/>
            <p:cNvSpPr txBox="1"/>
            <p:nvPr/>
          </p:nvSpPr>
          <p:spPr>
            <a:xfrm>
              <a:off x="4030132" y="843004"/>
              <a:ext cx="4143023" cy="369332"/>
            </a:xfrm>
            <a:prstGeom prst="rect">
              <a:avLst/>
            </a:prstGeom>
            <a:noFill/>
          </p:spPr>
          <p:txBody>
            <a:bodyPr wrap="square" rtlCol="0">
              <a:spAutoFit/>
            </a:bodyPr>
            <a:lstStyle/>
            <a:p>
              <a:pPr algn="ctr"/>
              <a:r>
                <a:rPr lang="en-US" dirty="0">
                  <a:solidFill>
                    <a:srgbClr val="56595E"/>
                  </a:solidFill>
                  <a:latin typeface="Candara" panose="020E0502030303020204" pitchFamily="34" charset="0"/>
                </a:rPr>
                <a:t>Your Subtitle</a:t>
              </a:r>
            </a:p>
          </p:txBody>
        </p:sp>
      </p:grpSp>
      <p:sp>
        <p:nvSpPr>
          <p:cNvPr id="25" name="Freeform 24"/>
          <p:cNvSpPr>
            <a:spLocks noChangeAspect="1"/>
          </p:cNvSpPr>
          <p:nvPr/>
        </p:nvSpPr>
        <p:spPr>
          <a:xfrm rot="10800000">
            <a:off x="7073538" y="1351800"/>
            <a:ext cx="5108222" cy="914400"/>
          </a:xfrm>
          <a:custGeom>
            <a:avLst/>
            <a:gdLst>
              <a:gd name="connsiteX0" fmla="*/ 0 w 5108222"/>
              <a:gd name="connsiteY0" fmla="*/ 0 h 914400"/>
              <a:gd name="connsiteX1" fmla="*/ 4651022 w 5108222"/>
              <a:gd name="connsiteY1" fmla="*/ 0 h 914400"/>
              <a:gd name="connsiteX2" fmla="*/ 5108222 w 5108222"/>
              <a:gd name="connsiteY2" fmla="*/ 457200 h 914400"/>
              <a:gd name="connsiteX3" fmla="*/ 4651022 w 5108222"/>
              <a:gd name="connsiteY3" fmla="*/ 914400 h 914400"/>
              <a:gd name="connsiteX4" fmla="*/ 0 w 5108222"/>
              <a:gd name="connsiteY4" fmla="*/ 914400 h 91440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5108222" h="914400">
                <a:moveTo>
                  <a:pt x="0" y="0"/>
                </a:moveTo>
                <a:lnTo>
                  <a:pt x="4651022" y="0"/>
                </a:lnTo>
                <a:cubicBezTo>
                  <a:pt x="4903527" y="0"/>
                  <a:pt x="5108222" y="204695"/>
                  <a:pt x="5108222" y="457200"/>
                </a:cubicBezTo>
                <a:cubicBezTo>
                  <a:pt x="5108222" y="709705"/>
                  <a:pt x="4903527" y="914400"/>
                  <a:pt x="4651022" y="914400"/>
                </a:cubicBezTo>
                <a:lnTo>
                  <a:pt x="0" y="914400"/>
                </a:lnTo>
                <a:close/>
              </a:path>
            </a:pathLst>
          </a:custGeom>
          <a:solidFill>
            <a:srgbClr val="62768F">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11"/>
          <p:cNvSpPr>
            <a:spLocks noChangeAspect="1" noEditPoints="1"/>
          </p:cNvSpPr>
          <p:nvPr/>
        </p:nvSpPr>
        <p:spPr bwMode="auto">
          <a:xfrm>
            <a:off x="7384059" y="1562610"/>
            <a:ext cx="627468" cy="45720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Tree>
    <p:extLst>
      <p:ext uri="{BB962C8B-B14F-4D97-AF65-F5344CB8AC3E}">
        <p14:creationId xmlns:p14="http://schemas.microsoft.com/office/powerpoint/2010/main" val="15011644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170" fill="hold"/>
                                        <p:tgtEl>
                                          <p:spTgt spid="26"/>
                                        </p:tgtEl>
                                        <p:attrNameLst>
                                          <p:attrName>ppt_w</p:attrName>
                                        </p:attrNameLst>
                                      </p:cBhvr>
                                      <p:tavLst>
                                        <p:tav tm="0">
                                          <p:val>
                                            <p:fltVal val="0"/>
                                          </p:val>
                                        </p:tav>
                                        <p:tav tm="100000">
                                          <p:val>
                                            <p:strVal val="#ppt_w"/>
                                          </p:val>
                                        </p:tav>
                                      </p:tavLst>
                                    </p:anim>
                                    <p:anim calcmode="lin" valueType="num">
                                      <p:cBhvr>
                                        <p:cTn id="12" dur="170" fill="hold"/>
                                        <p:tgtEl>
                                          <p:spTgt spid="26"/>
                                        </p:tgtEl>
                                        <p:attrNameLst>
                                          <p:attrName>ppt_h</p:attrName>
                                        </p:attrNameLst>
                                      </p:cBhvr>
                                      <p:tavLst>
                                        <p:tav tm="0">
                                          <p:val>
                                            <p:fltVal val="0"/>
                                          </p:val>
                                        </p:tav>
                                        <p:tav tm="100000">
                                          <p:val>
                                            <p:strVal val="#ppt_h"/>
                                          </p:val>
                                        </p:tav>
                                      </p:tavLst>
                                    </p:anim>
                                    <p:animEffect transition="in" filter="fade">
                                      <p:cBhvr>
                                        <p:cTn id="13" dur="170"/>
                                        <p:tgtEl>
                                          <p:spTgt spid="26"/>
                                        </p:tgtEl>
                                      </p:cBhvr>
                                    </p:animEffect>
                                  </p:childTnLst>
                                </p:cTn>
                              </p:par>
                            </p:childTnLst>
                          </p:cTn>
                        </p:par>
                        <p:par>
                          <p:cTn id="14" fill="hold">
                            <p:stCondLst>
                              <p:cond delay="670"/>
                            </p:stCondLst>
                            <p:childTnLst>
                              <p:par>
                                <p:cTn id="15" presetID="22" presetClass="entr" presetSubtype="8"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wipe(left)">
                                      <p:cBhvr>
                                        <p:cTn id="17" dur="750"/>
                                        <p:tgtEl>
                                          <p:spTgt spid="22"/>
                                        </p:tgtEl>
                                      </p:cBhvr>
                                    </p:animEffect>
                                  </p:childTnLst>
                                </p:cTn>
                              </p:par>
                            </p:childTnLst>
                          </p:cTn>
                        </p:par>
                        <p:par>
                          <p:cTn id="18" fill="hold">
                            <p:stCondLst>
                              <p:cond delay="1420"/>
                            </p:stCondLst>
                            <p:childTnLst>
                              <p:par>
                                <p:cTn id="19" presetID="37" presetClass="entr" presetSubtype="0" fill="hold" nodeType="afterEffect">
                                  <p:stCondLst>
                                    <p:cond delay="0"/>
                                  </p:stCondLst>
                                  <p:childTnLst>
                                    <p:set>
                                      <p:cBhvr>
                                        <p:cTn id="20" dur="1" fill="hold">
                                          <p:stCondLst>
                                            <p:cond delay="0"/>
                                          </p:stCondLst>
                                        </p:cTn>
                                        <p:tgtEl>
                                          <p:spTgt spid="61"/>
                                        </p:tgtEl>
                                        <p:attrNameLst>
                                          <p:attrName>style.visibility</p:attrName>
                                        </p:attrNameLst>
                                      </p:cBhvr>
                                      <p:to>
                                        <p:strVal val="visible"/>
                                      </p:to>
                                    </p:set>
                                    <p:animEffect transition="in" filter="fade">
                                      <p:cBhvr>
                                        <p:cTn id="21" dur="1000"/>
                                        <p:tgtEl>
                                          <p:spTgt spid="61"/>
                                        </p:tgtEl>
                                      </p:cBhvr>
                                    </p:animEffect>
                                    <p:anim calcmode="lin" valueType="num">
                                      <p:cBhvr>
                                        <p:cTn id="22" dur="1000" fill="hold"/>
                                        <p:tgtEl>
                                          <p:spTgt spid="61"/>
                                        </p:tgtEl>
                                        <p:attrNameLst>
                                          <p:attrName>ppt_x</p:attrName>
                                        </p:attrNameLst>
                                      </p:cBhvr>
                                      <p:tavLst>
                                        <p:tav tm="0">
                                          <p:val>
                                            <p:strVal val="#ppt_x"/>
                                          </p:val>
                                        </p:tav>
                                        <p:tav tm="100000">
                                          <p:val>
                                            <p:strVal val="#ppt_x"/>
                                          </p:val>
                                        </p:tav>
                                      </p:tavLst>
                                    </p:anim>
                                    <p:anim calcmode="lin" valueType="num">
                                      <p:cBhvr>
                                        <p:cTn id="23" dur="900" decel="100000" fill="hold"/>
                                        <p:tgtEl>
                                          <p:spTgt spid="61"/>
                                        </p:tgtEl>
                                        <p:attrNameLst>
                                          <p:attrName>ppt_y</p:attrName>
                                        </p:attrNameLst>
                                      </p:cBhvr>
                                      <p:tavLst>
                                        <p:tav tm="0">
                                          <p:val>
                                            <p:strVal val="#ppt_y+1"/>
                                          </p:val>
                                        </p:tav>
                                        <p:tav tm="100000">
                                          <p:val>
                                            <p:strVal val="#ppt_y-.03"/>
                                          </p:val>
                                        </p:tav>
                                      </p:tavLst>
                                    </p:anim>
                                    <p:anim calcmode="lin" valueType="num">
                                      <p:cBhvr>
                                        <p:cTn id="24"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par>
                                <p:cTn id="25" presetID="37" presetClass="entr" presetSubtype="0" fill="hold" nodeType="withEffect">
                                  <p:stCondLst>
                                    <p:cond delay="0"/>
                                  </p:stCondLst>
                                  <p:childTnLst>
                                    <p:set>
                                      <p:cBhvr>
                                        <p:cTn id="26" dur="1" fill="hold">
                                          <p:stCondLst>
                                            <p:cond delay="0"/>
                                          </p:stCondLst>
                                        </p:cTn>
                                        <p:tgtEl>
                                          <p:spTgt spid="52"/>
                                        </p:tgtEl>
                                        <p:attrNameLst>
                                          <p:attrName>style.visibility</p:attrName>
                                        </p:attrNameLst>
                                      </p:cBhvr>
                                      <p:to>
                                        <p:strVal val="visible"/>
                                      </p:to>
                                    </p:set>
                                    <p:animEffect transition="in" filter="fade">
                                      <p:cBhvr>
                                        <p:cTn id="27" dur="1000"/>
                                        <p:tgtEl>
                                          <p:spTgt spid="52"/>
                                        </p:tgtEl>
                                      </p:cBhvr>
                                    </p:animEffect>
                                    <p:anim calcmode="lin" valueType="num">
                                      <p:cBhvr>
                                        <p:cTn id="28" dur="1000" fill="hold"/>
                                        <p:tgtEl>
                                          <p:spTgt spid="52"/>
                                        </p:tgtEl>
                                        <p:attrNameLst>
                                          <p:attrName>ppt_x</p:attrName>
                                        </p:attrNameLst>
                                      </p:cBhvr>
                                      <p:tavLst>
                                        <p:tav tm="0">
                                          <p:val>
                                            <p:strVal val="#ppt_x"/>
                                          </p:val>
                                        </p:tav>
                                        <p:tav tm="100000">
                                          <p:val>
                                            <p:strVal val="#ppt_x"/>
                                          </p:val>
                                        </p:tav>
                                      </p:tavLst>
                                    </p:anim>
                                    <p:anim calcmode="lin" valueType="num">
                                      <p:cBhvr>
                                        <p:cTn id="29" dur="900" decel="100000" fill="hold"/>
                                        <p:tgtEl>
                                          <p:spTgt spid="5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26" grpId="0" animBg="1"/>
    </p:bld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53" name="Group 52"/>
          <p:cNvGrpSpPr/>
          <p:nvPr/>
        </p:nvGrpSpPr>
        <p:grpSpPr>
          <a:xfrm flipH="1">
            <a:off x="2791174" y="1726293"/>
            <a:ext cx="2859621" cy="853448"/>
            <a:chOff x="4822825" y="2298377"/>
            <a:chExt cx="2144716" cy="640086"/>
          </a:xfrm>
        </p:grpSpPr>
        <p:sp>
          <p:nvSpPr>
            <p:cNvPr id="55"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Oval 28"/>
            <p:cNvSpPr>
              <a:spLocks noChangeArrowheads="1"/>
            </p:cNvSpPr>
            <p:nvPr/>
          </p:nvSpPr>
          <p:spPr bwMode="auto">
            <a:xfrm>
              <a:off x="6858005" y="2298377"/>
              <a:ext cx="109536" cy="111772"/>
            </a:xfrm>
            <a:prstGeom prst="ellipse">
              <a:avLst/>
            </a:pr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54" name="TextBox 53"/>
          <p:cNvSpPr txBox="1"/>
          <p:nvPr/>
        </p:nvSpPr>
        <p:spPr>
          <a:xfrm flipH="1">
            <a:off x="2937646" y="1439378"/>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6" name="Group 45"/>
          <p:cNvGrpSpPr/>
          <p:nvPr/>
        </p:nvGrpSpPr>
        <p:grpSpPr>
          <a:xfrm flipH="1">
            <a:off x="1516098" y="2967962"/>
            <a:ext cx="2859621" cy="853448"/>
            <a:chOff x="4822825" y="2298377"/>
            <a:chExt cx="2144716" cy="640086"/>
          </a:xfrm>
        </p:grpSpPr>
        <p:sp>
          <p:nvSpPr>
            <p:cNvPr id="47"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8" name="Oval 28"/>
            <p:cNvSpPr>
              <a:spLocks noChangeArrowheads="1"/>
            </p:cNvSpPr>
            <p:nvPr/>
          </p:nvSpPr>
          <p:spPr bwMode="auto">
            <a:xfrm>
              <a:off x="6858005" y="2298377"/>
              <a:ext cx="109536" cy="111772"/>
            </a:xfrm>
            <a:prstGeom prst="ellipse">
              <a:avLst/>
            </a:pr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flipH="1">
            <a:off x="1742266" y="2657653"/>
            <a:ext cx="2633453"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45" name="Group 44"/>
          <p:cNvGrpSpPr/>
          <p:nvPr/>
        </p:nvGrpSpPr>
        <p:grpSpPr>
          <a:xfrm>
            <a:off x="7435175" y="2704862"/>
            <a:ext cx="2859621" cy="853448"/>
            <a:chOff x="4822825" y="2298377"/>
            <a:chExt cx="2144716" cy="640086"/>
          </a:xfrm>
        </p:grpSpPr>
        <p:sp>
          <p:nvSpPr>
            <p:cNvPr id="4101" name="Freeform 5"/>
            <p:cNvSpPr>
              <a:spLocks/>
            </p:cNvSpPr>
            <p:nvPr/>
          </p:nvSpPr>
          <p:spPr bwMode="auto">
            <a:xfrm>
              <a:off x="4822825" y="2354263"/>
              <a:ext cx="2107364" cy="584200"/>
            </a:xfrm>
            <a:custGeom>
              <a:avLst/>
              <a:gdLst/>
              <a:ahLst/>
              <a:cxnLst>
                <a:cxn ang="0">
                  <a:pos x="0" y="354"/>
                </a:cxn>
                <a:cxn ang="0">
                  <a:pos x="896" y="354"/>
                </a:cxn>
                <a:cxn ang="0">
                  <a:pos x="896" y="0"/>
                </a:cxn>
                <a:cxn ang="0">
                  <a:pos x="896" y="0"/>
                </a:cxn>
                <a:cxn ang="0">
                  <a:pos x="911" y="0"/>
                </a:cxn>
                <a:cxn ang="0">
                  <a:pos x="911" y="368"/>
                </a:cxn>
                <a:cxn ang="0">
                  <a:pos x="0" y="368"/>
                </a:cxn>
                <a:cxn ang="0">
                  <a:pos x="0" y="354"/>
                </a:cxn>
                <a:cxn ang="0">
                  <a:pos x="0" y="354"/>
                </a:cxn>
              </a:cxnLst>
              <a:rect l="0" t="0" r="r" b="b"/>
              <a:pathLst>
                <a:path w="911" h="368">
                  <a:moveTo>
                    <a:pt x="0" y="354"/>
                  </a:moveTo>
                  <a:lnTo>
                    <a:pt x="896" y="354"/>
                  </a:lnTo>
                  <a:lnTo>
                    <a:pt x="896" y="0"/>
                  </a:lnTo>
                  <a:lnTo>
                    <a:pt x="896" y="0"/>
                  </a:lnTo>
                  <a:lnTo>
                    <a:pt x="911" y="0"/>
                  </a:lnTo>
                  <a:lnTo>
                    <a:pt x="911" y="368"/>
                  </a:lnTo>
                  <a:lnTo>
                    <a:pt x="0" y="368"/>
                  </a:lnTo>
                  <a:lnTo>
                    <a:pt x="0" y="354"/>
                  </a:lnTo>
                  <a:lnTo>
                    <a:pt x="0" y="354"/>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4" name="Oval 28"/>
            <p:cNvSpPr>
              <a:spLocks noChangeArrowheads="1"/>
            </p:cNvSpPr>
            <p:nvPr/>
          </p:nvSpPr>
          <p:spPr bwMode="auto">
            <a:xfrm>
              <a:off x="6858005" y="2298377"/>
              <a:ext cx="109536" cy="111772"/>
            </a:xfrm>
            <a:prstGeom prst="ellipse">
              <a:avLst/>
            </a:pr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3668364" y="5404661"/>
            <a:ext cx="694505" cy="1216691"/>
            <a:chOff x="4360863" y="4009117"/>
            <a:chExt cx="422275" cy="739775"/>
          </a:xfrm>
          <a:solidFill>
            <a:srgbClr val="189A80"/>
          </a:solidFill>
        </p:grpSpPr>
        <p:sp>
          <p:nvSpPr>
            <p:cNvPr id="4110" name="Freeform 14"/>
            <p:cNvSpPr>
              <a:spLocks/>
            </p:cNvSpPr>
            <p:nvPr/>
          </p:nvSpPr>
          <p:spPr bwMode="auto">
            <a:xfrm>
              <a:off x="4362450" y="4009117"/>
              <a:ext cx="420688" cy="311150"/>
            </a:xfrm>
            <a:custGeom>
              <a:avLst/>
              <a:gdLst/>
              <a:ahLst/>
              <a:cxnLst>
                <a:cxn ang="0">
                  <a:pos x="265" y="196"/>
                </a:cxn>
                <a:cxn ang="0">
                  <a:pos x="0" y="196"/>
                </a:cxn>
                <a:cxn ang="0">
                  <a:pos x="131" y="0"/>
                </a:cxn>
                <a:cxn ang="0">
                  <a:pos x="265" y="196"/>
                </a:cxn>
              </a:cxnLst>
              <a:rect l="0" t="0" r="r" b="b"/>
              <a:pathLst>
                <a:path w="265" h="196">
                  <a:moveTo>
                    <a:pt x="265" y="196"/>
                  </a:moveTo>
                  <a:lnTo>
                    <a:pt x="0" y="196"/>
                  </a:lnTo>
                  <a:lnTo>
                    <a:pt x="131" y="0"/>
                  </a:lnTo>
                  <a:lnTo>
                    <a:pt x="265" y="196"/>
                  </a:lnTo>
                  <a:close/>
                </a:path>
              </a:pathLst>
            </a:custGeom>
            <a:solidFill>
              <a:srgbClr val="36B89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2" name="Rectangle 16"/>
            <p:cNvSpPr>
              <a:spLocks noChangeArrowheads="1"/>
            </p:cNvSpPr>
            <p:nvPr/>
          </p:nvSpPr>
          <p:spPr bwMode="auto">
            <a:xfrm>
              <a:off x="4360863" y="4320267"/>
              <a:ext cx="422275" cy="4286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1" name="Group 60"/>
          <p:cNvGrpSpPr/>
          <p:nvPr/>
        </p:nvGrpSpPr>
        <p:grpSpPr>
          <a:xfrm>
            <a:off x="3996170" y="5404661"/>
            <a:ext cx="1154028" cy="1216691"/>
            <a:chOff x="4570413" y="4009117"/>
            <a:chExt cx="701675" cy="739775"/>
          </a:xfrm>
          <a:solidFill>
            <a:srgbClr val="EF9D27"/>
          </a:solidFill>
        </p:grpSpPr>
        <p:sp>
          <p:nvSpPr>
            <p:cNvPr id="4111" name="Freeform 15"/>
            <p:cNvSpPr>
              <a:spLocks/>
            </p:cNvSpPr>
            <p:nvPr/>
          </p:nvSpPr>
          <p:spPr bwMode="auto">
            <a:xfrm>
              <a:off x="4570413" y="4009117"/>
              <a:ext cx="701675" cy="311150"/>
            </a:xfrm>
            <a:custGeom>
              <a:avLst/>
              <a:gdLst/>
              <a:ahLst/>
              <a:cxnLst>
                <a:cxn ang="0">
                  <a:pos x="133" y="196"/>
                </a:cxn>
                <a:cxn ang="0">
                  <a:pos x="0" y="0"/>
                </a:cxn>
                <a:cxn ang="0">
                  <a:pos x="442" y="196"/>
                </a:cxn>
                <a:cxn ang="0">
                  <a:pos x="133" y="196"/>
                </a:cxn>
              </a:cxnLst>
              <a:rect l="0" t="0" r="r" b="b"/>
              <a:pathLst>
                <a:path w="442" h="196">
                  <a:moveTo>
                    <a:pt x="133" y="196"/>
                  </a:moveTo>
                  <a:lnTo>
                    <a:pt x="0" y="0"/>
                  </a:lnTo>
                  <a:lnTo>
                    <a:pt x="442" y="196"/>
                  </a:lnTo>
                  <a:lnTo>
                    <a:pt x="133" y="196"/>
                  </a:lnTo>
                  <a:close/>
                </a:path>
              </a:pathLst>
            </a:custGeom>
            <a:solidFill>
              <a:srgbClr val="FFBB4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3" name="Freeform 17"/>
            <p:cNvSpPr>
              <a:spLocks/>
            </p:cNvSpPr>
            <p:nvPr/>
          </p:nvSpPr>
          <p:spPr bwMode="auto">
            <a:xfrm>
              <a:off x="4781550" y="4320267"/>
              <a:ext cx="490538" cy="428625"/>
            </a:xfrm>
            <a:custGeom>
              <a:avLst/>
              <a:gdLst/>
              <a:ahLst/>
              <a:cxnLst>
                <a:cxn ang="0">
                  <a:pos x="177" y="270"/>
                </a:cxn>
                <a:cxn ang="0">
                  <a:pos x="177" y="270"/>
                </a:cxn>
                <a:cxn ang="0">
                  <a:pos x="0" y="270"/>
                </a:cxn>
                <a:cxn ang="0">
                  <a:pos x="0" y="0"/>
                </a:cxn>
                <a:cxn ang="0">
                  <a:pos x="309" y="0"/>
                </a:cxn>
                <a:cxn ang="0">
                  <a:pos x="309" y="270"/>
                </a:cxn>
                <a:cxn ang="0">
                  <a:pos x="177" y="270"/>
                </a:cxn>
              </a:cxnLst>
              <a:rect l="0" t="0" r="r" b="b"/>
              <a:pathLst>
                <a:path w="309" h="270">
                  <a:moveTo>
                    <a:pt x="177" y="270"/>
                  </a:moveTo>
                  <a:lnTo>
                    <a:pt x="177" y="270"/>
                  </a:lnTo>
                  <a:lnTo>
                    <a:pt x="0" y="270"/>
                  </a:lnTo>
                  <a:lnTo>
                    <a:pt x="0" y="0"/>
                  </a:lnTo>
                  <a:lnTo>
                    <a:pt x="309" y="0"/>
                  </a:lnTo>
                  <a:lnTo>
                    <a:pt x="309" y="270"/>
                  </a:lnTo>
                  <a:lnTo>
                    <a:pt x="177"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9" name="Group 58"/>
          <p:cNvGrpSpPr/>
          <p:nvPr/>
        </p:nvGrpSpPr>
        <p:grpSpPr>
          <a:xfrm>
            <a:off x="2864198" y="5404661"/>
            <a:ext cx="1148805" cy="1216691"/>
            <a:chOff x="3871912" y="4009117"/>
            <a:chExt cx="698500" cy="739775"/>
          </a:xfrm>
          <a:solidFill>
            <a:srgbClr val="34738D"/>
          </a:solidFill>
        </p:grpSpPr>
        <p:sp>
          <p:nvSpPr>
            <p:cNvPr id="4108" name="Freeform 12"/>
            <p:cNvSpPr>
              <a:spLocks/>
            </p:cNvSpPr>
            <p:nvPr/>
          </p:nvSpPr>
          <p:spPr bwMode="auto">
            <a:xfrm>
              <a:off x="3871912" y="4009117"/>
              <a:ext cx="698500" cy="311150"/>
            </a:xfrm>
            <a:custGeom>
              <a:avLst/>
              <a:gdLst/>
              <a:ahLst/>
              <a:cxnLst>
                <a:cxn ang="0">
                  <a:pos x="309" y="196"/>
                </a:cxn>
                <a:cxn ang="0">
                  <a:pos x="133" y="196"/>
                </a:cxn>
                <a:cxn ang="0">
                  <a:pos x="0" y="196"/>
                </a:cxn>
                <a:cxn ang="0">
                  <a:pos x="440" y="0"/>
                </a:cxn>
                <a:cxn ang="0">
                  <a:pos x="309" y="196"/>
                </a:cxn>
              </a:cxnLst>
              <a:rect l="0" t="0" r="r" b="b"/>
              <a:pathLst>
                <a:path w="440" h="196">
                  <a:moveTo>
                    <a:pt x="309" y="196"/>
                  </a:moveTo>
                  <a:lnTo>
                    <a:pt x="133" y="196"/>
                  </a:lnTo>
                  <a:lnTo>
                    <a:pt x="0" y="196"/>
                  </a:lnTo>
                  <a:lnTo>
                    <a:pt x="440" y="0"/>
                  </a:lnTo>
                  <a:lnTo>
                    <a:pt x="309" y="196"/>
                  </a:lnTo>
                  <a:close/>
                </a:path>
              </a:pathLst>
            </a:custGeom>
            <a:solidFill>
              <a:srgbClr val="5291A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14" name="Freeform 18"/>
            <p:cNvSpPr>
              <a:spLocks/>
            </p:cNvSpPr>
            <p:nvPr/>
          </p:nvSpPr>
          <p:spPr bwMode="auto">
            <a:xfrm>
              <a:off x="3871912" y="4320267"/>
              <a:ext cx="490538" cy="428625"/>
            </a:xfrm>
            <a:custGeom>
              <a:avLst/>
              <a:gdLst/>
              <a:ahLst/>
              <a:cxnLst>
                <a:cxn ang="0">
                  <a:pos x="132" y="270"/>
                </a:cxn>
                <a:cxn ang="0">
                  <a:pos x="132" y="270"/>
                </a:cxn>
                <a:cxn ang="0">
                  <a:pos x="0" y="270"/>
                </a:cxn>
                <a:cxn ang="0">
                  <a:pos x="0" y="0"/>
                </a:cxn>
                <a:cxn ang="0">
                  <a:pos x="309" y="0"/>
                </a:cxn>
                <a:cxn ang="0">
                  <a:pos x="309" y="270"/>
                </a:cxn>
                <a:cxn ang="0">
                  <a:pos x="132" y="270"/>
                </a:cxn>
              </a:cxnLst>
              <a:rect l="0" t="0" r="r" b="b"/>
              <a:pathLst>
                <a:path w="309" h="270">
                  <a:moveTo>
                    <a:pt x="132" y="270"/>
                  </a:moveTo>
                  <a:lnTo>
                    <a:pt x="132" y="270"/>
                  </a:lnTo>
                  <a:lnTo>
                    <a:pt x="0" y="270"/>
                  </a:lnTo>
                  <a:lnTo>
                    <a:pt x="0" y="0"/>
                  </a:lnTo>
                  <a:lnTo>
                    <a:pt x="309" y="0"/>
                  </a:lnTo>
                  <a:lnTo>
                    <a:pt x="309" y="270"/>
                  </a:lnTo>
                  <a:lnTo>
                    <a:pt x="132" y="27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8"/>
          <p:cNvGrpSpPr/>
          <p:nvPr/>
        </p:nvGrpSpPr>
        <p:grpSpPr>
          <a:xfrm>
            <a:off x="4316427" y="3255427"/>
            <a:ext cx="1414068" cy="637117"/>
            <a:chOff x="4316427" y="3255427"/>
            <a:chExt cx="1414068" cy="637117"/>
          </a:xfrm>
        </p:grpSpPr>
        <p:sp>
          <p:nvSpPr>
            <p:cNvPr id="4103" name="Freeform 7"/>
            <p:cNvSpPr>
              <a:spLocks/>
            </p:cNvSpPr>
            <p:nvPr/>
          </p:nvSpPr>
          <p:spPr bwMode="auto">
            <a:xfrm rot="2812419">
              <a:off x="4704902" y="2866952"/>
              <a:ext cx="637117" cy="1414068"/>
            </a:xfrm>
            <a:custGeom>
              <a:avLst/>
              <a:gdLst/>
              <a:ahLst/>
              <a:cxnLst>
                <a:cxn ang="0">
                  <a:pos x="0" y="62"/>
                </a:cxn>
                <a:cxn ang="0">
                  <a:pos x="62" y="0"/>
                </a:cxn>
                <a:cxn ang="0">
                  <a:pos x="168" y="0"/>
                </a:cxn>
                <a:cxn ang="0">
                  <a:pos x="230" y="62"/>
                </a:cxn>
                <a:cxn ang="0">
                  <a:pos x="230" y="351"/>
                </a:cxn>
                <a:cxn ang="0">
                  <a:pos x="168" y="413"/>
                </a:cxn>
                <a:cxn ang="0">
                  <a:pos x="62" y="413"/>
                </a:cxn>
                <a:cxn ang="0">
                  <a:pos x="0" y="351"/>
                </a:cxn>
                <a:cxn ang="0">
                  <a:pos x="0" y="62"/>
                </a:cxn>
              </a:cxnLst>
              <a:rect l="0" t="0" r="r" b="b"/>
              <a:pathLst>
                <a:path w="230" h="413">
                  <a:moveTo>
                    <a:pt x="0" y="62"/>
                  </a:moveTo>
                  <a:cubicBezTo>
                    <a:pt x="0" y="28"/>
                    <a:pt x="28" y="0"/>
                    <a:pt x="62" y="0"/>
                  </a:cubicBezTo>
                  <a:cubicBezTo>
                    <a:pt x="168" y="0"/>
                    <a:pt x="168" y="0"/>
                    <a:pt x="168" y="0"/>
                  </a:cubicBezTo>
                  <a:cubicBezTo>
                    <a:pt x="202" y="0"/>
                    <a:pt x="230" y="28"/>
                    <a:pt x="230" y="62"/>
                  </a:cubicBezTo>
                  <a:cubicBezTo>
                    <a:pt x="230" y="351"/>
                    <a:pt x="230" y="351"/>
                    <a:pt x="230" y="351"/>
                  </a:cubicBezTo>
                  <a:cubicBezTo>
                    <a:pt x="230" y="385"/>
                    <a:pt x="202" y="413"/>
                    <a:pt x="168" y="413"/>
                  </a:cubicBezTo>
                  <a:cubicBezTo>
                    <a:pt x="62" y="413"/>
                    <a:pt x="62" y="413"/>
                    <a:pt x="62" y="413"/>
                  </a:cubicBezTo>
                  <a:cubicBezTo>
                    <a:pt x="28" y="413"/>
                    <a:pt x="0" y="385"/>
                    <a:pt x="0" y="351"/>
                  </a:cubicBezTo>
                  <a:lnTo>
                    <a:pt x="0" y="62"/>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TextBox 41"/>
            <p:cNvSpPr txBox="1"/>
            <p:nvPr/>
          </p:nvSpPr>
          <p:spPr>
            <a:xfrm rot="18970942">
              <a:off x="4527591" y="3381296"/>
              <a:ext cx="97744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01</a:t>
              </a:r>
            </a:p>
          </p:txBody>
        </p:sp>
      </p:grpSp>
      <p:sp>
        <p:nvSpPr>
          <p:cNvPr id="44" name="TextBox 43"/>
          <p:cNvSpPr txBox="1"/>
          <p:nvPr/>
        </p:nvSpPr>
        <p:spPr>
          <a:xfrm>
            <a:off x="7661344" y="2418826"/>
            <a:ext cx="2437602" cy="1114151"/>
          </a:xfrm>
          <a:prstGeom prst="rect">
            <a:avLst/>
          </a:prstGeom>
          <a:noFill/>
        </p:spPr>
        <p:txBody>
          <a:bodyPr wrap="square" rtlCol="0">
            <a:spAutoFit/>
          </a:bodyPr>
          <a:lstStyle/>
          <a:p>
            <a:pPr defTabSz="1219170">
              <a:spcBef>
                <a:spcPct val="20000"/>
              </a:spcBef>
              <a:defRPr/>
            </a:pPr>
            <a:r>
              <a:rPr lang="en-US" sz="1600" b="1" dirty="0">
                <a:solidFill>
                  <a:schemeClr val="bg2">
                    <a:lumMod val="25000"/>
                  </a:schemeClr>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8" name="Group 7"/>
          <p:cNvGrpSpPr/>
          <p:nvPr/>
        </p:nvGrpSpPr>
        <p:grpSpPr>
          <a:xfrm>
            <a:off x="5579830" y="2038999"/>
            <a:ext cx="1322917" cy="651933"/>
            <a:chOff x="5579830" y="2038999"/>
            <a:chExt cx="1322917" cy="651933"/>
          </a:xfrm>
        </p:grpSpPr>
        <p:sp>
          <p:nvSpPr>
            <p:cNvPr id="4105" name="Freeform 9"/>
            <p:cNvSpPr>
              <a:spLocks/>
            </p:cNvSpPr>
            <p:nvPr/>
          </p:nvSpPr>
          <p:spPr bwMode="auto">
            <a:xfrm rot="2793744">
              <a:off x="5915322" y="1703507"/>
              <a:ext cx="651933" cy="1322917"/>
            </a:xfrm>
            <a:custGeom>
              <a:avLst/>
              <a:gdLst/>
              <a:ahLst/>
              <a:cxnLst>
                <a:cxn ang="0">
                  <a:pos x="235" y="415"/>
                </a:cxn>
                <a:cxn ang="0">
                  <a:pos x="174" y="477"/>
                </a:cxn>
                <a:cxn ang="0">
                  <a:pos x="62" y="477"/>
                </a:cxn>
                <a:cxn ang="0">
                  <a:pos x="0" y="415"/>
                </a:cxn>
                <a:cxn ang="0">
                  <a:pos x="0" y="62"/>
                </a:cxn>
                <a:cxn ang="0">
                  <a:pos x="62" y="0"/>
                </a:cxn>
                <a:cxn ang="0">
                  <a:pos x="174" y="0"/>
                </a:cxn>
                <a:cxn ang="0">
                  <a:pos x="235" y="62"/>
                </a:cxn>
                <a:cxn ang="0">
                  <a:pos x="235" y="415"/>
                </a:cxn>
              </a:cxnLst>
              <a:rect l="0" t="0" r="r" b="b"/>
              <a:pathLst>
                <a:path w="235" h="477">
                  <a:moveTo>
                    <a:pt x="235" y="415"/>
                  </a:moveTo>
                  <a:cubicBezTo>
                    <a:pt x="235" y="449"/>
                    <a:pt x="208" y="477"/>
                    <a:pt x="174" y="477"/>
                  </a:cubicBezTo>
                  <a:cubicBezTo>
                    <a:pt x="62" y="477"/>
                    <a:pt x="62" y="477"/>
                    <a:pt x="62" y="477"/>
                  </a:cubicBezTo>
                  <a:cubicBezTo>
                    <a:pt x="28" y="477"/>
                    <a:pt x="0" y="449"/>
                    <a:pt x="0" y="415"/>
                  </a:cubicBezTo>
                  <a:cubicBezTo>
                    <a:pt x="0" y="62"/>
                    <a:pt x="0" y="62"/>
                    <a:pt x="0" y="62"/>
                  </a:cubicBezTo>
                  <a:cubicBezTo>
                    <a:pt x="0" y="28"/>
                    <a:pt x="28" y="0"/>
                    <a:pt x="62" y="0"/>
                  </a:cubicBezTo>
                  <a:cubicBezTo>
                    <a:pt x="174" y="0"/>
                    <a:pt x="174" y="0"/>
                    <a:pt x="174" y="0"/>
                  </a:cubicBezTo>
                  <a:cubicBezTo>
                    <a:pt x="208" y="0"/>
                    <a:pt x="235" y="28"/>
                    <a:pt x="235" y="62"/>
                  </a:cubicBezTo>
                  <a:lnTo>
                    <a:pt x="235" y="415"/>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2" name="TextBox 61"/>
            <p:cNvSpPr txBox="1"/>
            <p:nvPr/>
          </p:nvSpPr>
          <p:spPr>
            <a:xfrm rot="18970942">
              <a:off x="5731015" y="2184081"/>
              <a:ext cx="1007007"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02</a:t>
              </a:r>
            </a:p>
          </p:txBody>
        </p:sp>
      </p:grpSp>
      <p:grpSp>
        <p:nvGrpSpPr>
          <p:cNvPr id="10" name="Group 9"/>
          <p:cNvGrpSpPr/>
          <p:nvPr/>
        </p:nvGrpSpPr>
        <p:grpSpPr>
          <a:xfrm>
            <a:off x="5860990" y="3477017"/>
            <a:ext cx="1642533" cy="704851"/>
            <a:chOff x="5860990" y="3477017"/>
            <a:chExt cx="1642533" cy="704851"/>
          </a:xfrm>
        </p:grpSpPr>
        <p:sp>
          <p:nvSpPr>
            <p:cNvPr id="4107" name="Freeform 11"/>
            <p:cNvSpPr>
              <a:spLocks/>
            </p:cNvSpPr>
            <p:nvPr/>
          </p:nvSpPr>
          <p:spPr bwMode="auto">
            <a:xfrm rot="2776748">
              <a:off x="6329831" y="3008176"/>
              <a:ext cx="704851" cy="1642533"/>
            </a:xfrm>
            <a:custGeom>
              <a:avLst/>
              <a:gdLst/>
              <a:ahLst/>
              <a:cxnLst>
                <a:cxn ang="0">
                  <a:pos x="254" y="530"/>
                </a:cxn>
                <a:cxn ang="0">
                  <a:pos x="192" y="592"/>
                </a:cxn>
                <a:cxn ang="0">
                  <a:pos x="62" y="592"/>
                </a:cxn>
                <a:cxn ang="0">
                  <a:pos x="0" y="530"/>
                </a:cxn>
                <a:cxn ang="0">
                  <a:pos x="0" y="62"/>
                </a:cxn>
                <a:cxn ang="0">
                  <a:pos x="62" y="0"/>
                </a:cxn>
                <a:cxn ang="0">
                  <a:pos x="192" y="0"/>
                </a:cxn>
                <a:cxn ang="0">
                  <a:pos x="254" y="62"/>
                </a:cxn>
                <a:cxn ang="0">
                  <a:pos x="254" y="530"/>
                </a:cxn>
              </a:cxnLst>
              <a:rect l="0" t="0" r="r" b="b"/>
              <a:pathLst>
                <a:path w="254" h="592">
                  <a:moveTo>
                    <a:pt x="254" y="530"/>
                  </a:moveTo>
                  <a:cubicBezTo>
                    <a:pt x="254" y="564"/>
                    <a:pt x="226" y="592"/>
                    <a:pt x="192" y="592"/>
                  </a:cubicBezTo>
                  <a:cubicBezTo>
                    <a:pt x="62" y="592"/>
                    <a:pt x="62" y="592"/>
                    <a:pt x="62" y="592"/>
                  </a:cubicBezTo>
                  <a:cubicBezTo>
                    <a:pt x="28" y="592"/>
                    <a:pt x="0" y="564"/>
                    <a:pt x="0" y="530"/>
                  </a:cubicBezTo>
                  <a:cubicBezTo>
                    <a:pt x="0" y="62"/>
                    <a:pt x="0" y="62"/>
                    <a:pt x="0" y="62"/>
                  </a:cubicBezTo>
                  <a:cubicBezTo>
                    <a:pt x="0" y="28"/>
                    <a:pt x="28" y="0"/>
                    <a:pt x="62" y="0"/>
                  </a:cubicBezTo>
                  <a:cubicBezTo>
                    <a:pt x="192" y="0"/>
                    <a:pt x="192" y="0"/>
                    <a:pt x="192" y="0"/>
                  </a:cubicBezTo>
                  <a:cubicBezTo>
                    <a:pt x="226" y="0"/>
                    <a:pt x="254" y="28"/>
                    <a:pt x="254" y="62"/>
                  </a:cubicBezTo>
                  <a:lnTo>
                    <a:pt x="254" y="530"/>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63" name="TextBox 62"/>
            <p:cNvSpPr txBox="1"/>
            <p:nvPr/>
          </p:nvSpPr>
          <p:spPr>
            <a:xfrm rot="18970942">
              <a:off x="6208427" y="3625205"/>
              <a:ext cx="1005403" cy="338554"/>
            </a:xfrm>
            <a:prstGeom prst="rect">
              <a:avLst/>
            </a:prstGeom>
            <a:noFill/>
          </p:spPr>
          <p:txBody>
            <a:bodyPr wrap="none" rtlCol="0">
              <a:spAutoFit/>
            </a:bodyPr>
            <a:lstStyle/>
            <a:p>
              <a:r>
                <a:rPr lang="en-US" sz="1600" b="1" dirty="0">
                  <a:solidFill>
                    <a:schemeClr val="bg1"/>
                  </a:solidFill>
                  <a:latin typeface="Candara" panose="020E0502030303020204" pitchFamily="34" charset="0"/>
                </a:rPr>
                <a:t>Lorem 03</a:t>
              </a:r>
            </a:p>
          </p:txBody>
        </p:sp>
      </p:grpSp>
      <p:sp>
        <p:nvSpPr>
          <p:cNvPr id="64" name="Freeform 525"/>
          <p:cNvSpPr>
            <a:spLocks noChangeAspect="1" noEditPoints="1"/>
          </p:cNvSpPr>
          <p:nvPr/>
        </p:nvSpPr>
        <p:spPr bwMode="auto">
          <a:xfrm>
            <a:off x="4427059" y="6120528"/>
            <a:ext cx="612839" cy="2743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543"/>
          <p:cNvSpPr>
            <a:spLocks noEditPoints="1"/>
          </p:cNvSpPr>
          <p:nvPr/>
        </p:nvSpPr>
        <p:spPr bwMode="auto">
          <a:xfrm>
            <a:off x="3020305" y="6113944"/>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6" name="Freeform 578"/>
          <p:cNvSpPr>
            <a:spLocks noChangeAspect="1" noEditPoints="1"/>
          </p:cNvSpPr>
          <p:nvPr/>
        </p:nvSpPr>
        <p:spPr bwMode="auto">
          <a:xfrm>
            <a:off x="3751452" y="6173175"/>
            <a:ext cx="502920" cy="215978"/>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7" name="Group 66"/>
          <p:cNvGrpSpPr/>
          <p:nvPr/>
        </p:nvGrpSpPr>
        <p:grpSpPr>
          <a:xfrm>
            <a:off x="6310489" y="258228"/>
            <a:ext cx="5508978" cy="954108"/>
            <a:chOff x="3341511" y="258228"/>
            <a:chExt cx="5508978" cy="954108"/>
          </a:xfrm>
        </p:grpSpPr>
        <p:sp>
          <p:nvSpPr>
            <p:cNvPr id="68" name="TextBox 67"/>
            <p:cNvSpPr txBox="1"/>
            <p:nvPr/>
          </p:nvSpPr>
          <p:spPr>
            <a:xfrm>
              <a:off x="3341511" y="258228"/>
              <a:ext cx="5508978" cy="769441"/>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p:txBody>
        </p:sp>
        <p:sp>
          <p:nvSpPr>
            <p:cNvPr id="69" name="TextBox 68"/>
            <p:cNvSpPr txBox="1"/>
            <p:nvPr/>
          </p:nvSpPr>
          <p:spPr>
            <a:xfrm>
              <a:off x="4684889" y="843004"/>
              <a:ext cx="4143023" cy="369332"/>
            </a:xfrm>
            <a:prstGeom prst="rect">
              <a:avLst/>
            </a:prstGeom>
            <a:noFill/>
          </p:spPr>
          <p:txBody>
            <a:bodyPr wrap="square" rtlCol="0">
              <a:spAutoFit/>
            </a:bodyPr>
            <a:lstStyle/>
            <a:p>
              <a:pPr algn="r"/>
              <a:r>
                <a:rPr lang="en-US" dirty="0">
                  <a:solidFill>
                    <a:srgbClr val="4C4F54"/>
                  </a:solidFill>
                  <a:latin typeface="Candara" panose="020E0502030303020204" pitchFamily="34" charset="0"/>
                </a:rPr>
                <a:t>Your Subtitle</a:t>
              </a:r>
            </a:p>
          </p:txBody>
        </p:sp>
      </p:grpSp>
      <p:grpSp>
        <p:nvGrpSpPr>
          <p:cNvPr id="7" name="Group 6"/>
          <p:cNvGrpSpPr/>
          <p:nvPr/>
        </p:nvGrpSpPr>
        <p:grpSpPr>
          <a:xfrm>
            <a:off x="3250230" y="3122648"/>
            <a:ext cx="5486401" cy="774516"/>
            <a:chOff x="3250230" y="3122648"/>
            <a:chExt cx="5486401" cy="774516"/>
          </a:xfrm>
        </p:grpSpPr>
        <p:grpSp>
          <p:nvGrpSpPr>
            <p:cNvPr id="40" name="Group 39"/>
            <p:cNvGrpSpPr>
              <a:grpSpLocks noChangeAspect="1"/>
            </p:cNvGrpSpPr>
            <p:nvPr/>
          </p:nvGrpSpPr>
          <p:grpSpPr>
            <a:xfrm rot="2761792">
              <a:off x="5611767" y="772299"/>
              <a:ext cx="763328" cy="5486401"/>
              <a:chOff x="4240215" y="1263652"/>
              <a:chExt cx="379016" cy="2724156"/>
            </a:xfrm>
          </p:grpSpPr>
          <p:sp>
            <p:nvSpPr>
              <p:cNvPr id="4109" name="Rectangle 13"/>
              <p:cNvSpPr>
                <a:spLocks noChangeArrowheads="1"/>
              </p:cNvSpPr>
              <p:nvPr/>
            </p:nvSpPr>
            <p:spPr bwMode="auto">
              <a:xfrm>
                <a:off x="4430712" y="3965583"/>
                <a:ext cx="1588" cy="1588"/>
              </a:xfrm>
              <a:prstGeom prst="rect">
                <a:avLst/>
              </a:prstGeom>
              <a:solidFill>
                <a:srgbClr val="CCCCCC"/>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5" name="Freeform 19"/>
              <p:cNvSpPr>
                <a:spLocks/>
              </p:cNvSpPr>
              <p:nvPr/>
            </p:nvSpPr>
            <p:spPr bwMode="auto">
              <a:xfrm>
                <a:off x="4443413" y="3597282"/>
                <a:ext cx="160338" cy="384176"/>
              </a:xfrm>
              <a:custGeom>
                <a:avLst/>
                <a:gdLst/>
                <a:ahLst/>
                <a:cxnLst>
                  <a:cxn ang="0">
                    <a:pos x="51" y="0"/>
                  </a:cxn>
                  <a:cxn ang="0">
                    <a:pos x="40" y="0"/>
                  </a:cxn>
                  <a:cxn ang="0">
                    <a:pos x="0" y="185"/>
                  </a:cxn>
                  <a:cxn ang="0">
                    <a:pos x="9" y="171"/>
                  </a:cxn>
                  <a:cxn ang="0">
                    <a:pos x="67" y="38"/>
                  </a:cxn>
                  <a:cxn ang="0">
                    <a:pos x="51" y="0"/>
                  </a:cxn>
                </a:cxnLst>
                <a:rect l="0" t="0" r="r" b="b"/>
                <a:pathLst>
                  <a:path w="77" h="185">
                    <a:moveTo>
                      <a:pt x="51" y="0"/>
                    </a:moveTo>
                    <a:cubicBezTo>
                      <a:pt x="40" y="0"/>
                      <a:pt x="40" y="0"/>
                      <a:pt x="40" y="0"/>
                    </a:cubicBezTo>
                    <a:cubicBezTo>
                      <a:pt x="0" y="185"/>
                      <a:pt x="0" y="185"/>
                      <a:pt x="0" y="185"/>
                    </a:cubicBezTo>
                    <a:cubicBezTo>
                      <a:pt x="3" y="182"/>
                      <a:pt x="7" y="178"/>
                      <a:pt x="9" y="171"/>
                    </a:cubicBezTo>
                    <a:cubicBezTo>
                      <a:pt x="67" y="38"/>
                      <a:pt x="67" y="38"/>
                      <a:pt x="67" y="38"/>
                    </a:cubicBezTo>
                    <a:cubicBezTo>
                      <a:pt x="77" y="17"/>
                      <a:pt x="69" y="0"/>
                      <a:pt x="51" y="0"/>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6" name="Freeform 20"/>
              <p:cNvSpPr>
                <a:spLocks/>
              </p:cNvSpPr>
              <p:nvPr/>
            </p:nvSpPr>
            <p:spPr bwMode="auto">
              <a:xfrm>
                <a:off x="4335463" y="3597282"/>
                <a:ext cx="192088" cy="390526"/>
              </a:xfrm>
              <a:custGeom>
                <a:avLst/>
                <a:gdLst/>
                <a:ahLst/>
                <a:cxnLst>
                  <a:cxn ang="0">
                    <a:pos x="0" y="0"/>
                  </a:cxn>
                  <a:cxn ang="0">
                    <a:pos x="38" y="185"/>
                  </a:cxn>
                  <a:cxn ang="0">
                    <a:pos x="52" y="185"/>
                  </a:cxn>
                  <a:cxn ang="0">
                    <a:pos x="92" y="0"/>
                  </a:cxn>
                  <a:cxn ang="0">
                    <a:pos x="0" y="0"/>
                  </a:cxn>
                </a:cxnLst>
                <a:rect l="0" t="0" r="r" b="b"/>
                <a:pathLst>
                  <a:path w="92" h="188">
                    <a:moveTo>
                      <a:pt x="0" y="0"/>
                    </a:moveTo>
                    <a:cubicBezTo>
                      <a:pt x="38" y="185"/>
                      <a:pt x="38" y="185"/>
                      <a:pt x="38" y="185"/>
                    </a:cubicBezTo>
                    <a:cubicBezTo>
                      <a:pt x="43" y="188"/>
                      <a:pt x="47" y="188"/>
                      <a:pt x="52" y="185"/>
                    </a:cubicBezTo>
                    <a:cubicBezTo>
                      <a:pt x="92" y="0"/>
                      <a:pt x="92" y="0"/>
                      <a:pt x="92" y="0"/>
                    </a:cubicBezTo>
                    <a:lnTo>
                      <a:pt x="0" y="0"/>
                    </a:ln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7" name="Freeform 21"/>
              <p:cNvSpPr>
                <a:spLocks/>
              </p:cNvSpPr>
              <p:nvPr/>
            </p:nvSpPr>
            <p:spPr bwMode="auto">
              <a:xfrm>
                <a:off x="4254500" y="3597282"/>
                <a:ext cx="160338" cy="384176"/>
              </a:xfrm>
              <a:custGeom>
                <a:avLst/>
                <a:gdLst/>
                <a:ahLst/>
                <a:cxnLst>
                  <a:cxn ang="0">
                    <a:pos x="26" y="0"/>
                  </a:cxn>
                  <a:cxn ang="0">
                    <a:pos x="9" y="38"/>
                  </a:cxn>
                  <a:cxn ang="0">
                    <a:pos x="67" y="171"/>
                  </a:cxn>
                  <a:cxn ang="0">
                    <a:pos x="77" y="185"/>
                  </a:cxn>
                  <a:cxn ang="0">
                    <a:pos x="39" y="0"/>
                  </a:cxn>
                  <a:cxn ang="0">
                    <a:pos x="26" y="0"/>
                  </a:cxn>
                </a:cxnLst>
                <a:rect l="0" t="0" r="r" b="b"/>
                <a:pathLst>
                  <a:path w="77" h="185">
                    <a:moveTo>
                      <a:pt x="26" y="0"/>
                    </a:moveTo>
                    <a:cubicBezTo>
                      <a:pt x="8" y="0"/>
                      <a:pt x="0" y="17"/>
                      <a:pt x="9" y="38"/>
                    </a:cubicBezTo>
                    <a:cubicBezTo>
                      <a:pt x="67" y="171"/>
                      <a:pt x="67" y="171"/>
                      <a:pt x="67" y="171"/>
                    </a:cubicBezTo>
                    <a:cubicBezTo>
                      <a:pt x="70" y="178"/>
                      <a:pt x="74" y="182"/>
                      <a:pt x="77" y="185"/>
                    </a:cubicBezTo>
                    <a:cubicBezTo>
                      <a:pt x="39" y="0"/>
                      <a:pt x="39" y="0"/>
                      <a:pt x="39" y="0"/>
                    </a:cubicBezTo>
                    <a:lnTo>
                      <a:pt x="26" y="0"/>
                    </a:lnTo>
                    <a:close/>
                  </a:path>
                </a:pathLst>
              </a:custGeom>
              <a:solidFill>
                <a:srgbClr val="34738D"/>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8" name="Freeform 22"/>
              <p:cNvSpPr>
                <a:spLocks/>
              </p:cNvSpPr>
              <p:nvPr/>
            </p:nvSpPr>
            <p:spPr bwMode="auto">
              <a:xfrm>
                <a:off x="4241405" y="1373191"/>
                <a:ext cx="377825" cy="2246318"/>
              </a:xfrm>
              <a:custGeom>
                <a:avLst/>
                <a:gdLst/>
                <a:ahLst/>
                <a:cxnLst>
                  <a:cxn ang="0">
                    <a:pos x="182" y="1071"/>
                  </a:cxn>
                  <a:cxn ang="0">
                    <a:pos x="91" y="1079"/>
                  </a:cxn>
                  <a:cxn ang="0">
                    <a:pos x="91" y="1078"/>
                  </a:cxn>
                  <a:cxn ang="0">
                    <a:pos x="0" y="1070"/>
                  </a:cxn>
                  <a:cxn ang="0">
                    <a:pos x="0" y="61"/>
                  </a:cxn>
                  <a:cxn ang="0">
                    <a:pos x="91" y="0"/>
                  </a:cxn>
                  <a:cxn ang="0">
                    <a:pos x="91" y="0"/>
                  </a:cxn>
                  <a:cxn ang="0">
                    <a:pos x="182" y="61"/>
                  </a:cxn>
                  <a:cxn ang="0">
                    <a:pos x="182" y="1071"/>
                  </a:cxn>
                </a:cxnLst>
                <a:rect l="0" t="0" r="r" b="b"/>
                <a:pathLst>
                  <a:path w="182" h="1079">
                    <a:moveTo>
                      <a:pt x="182" y="1071"/>
                    </a:moveTo>
                    <a:cubicBezTo>
                      <a:pt x="182" y="1071"/>
                      <a:pt x="142" y="1079"/>
                      <a:pt x="91" y="1079"/>
                    </a:cubicBezTo>
                    <a:cubicBezTo>
                      <a:pt x="91" y="1078"/>
                      <a:pt x="91" y="1078"/>
                      <a:pt x="91" y="1078"/>
                    </a:cubicBezTo>
                    <a:cubicBezTo>
                      <a:pt x="41" y="1078"/>
                      <a:pt x="0" y="1070"/>
                      <a:pt x="0" y="1070"/>
                    </a:cubicBezTo>
                    <a:cubicBezTo>
                      <a:pt x="0" y="61"/>
                      <a:pt x="0" y="61"/>
                      <a:pt x="0" y="61"/>
                    </a:cubicBezTo>
                    <a:cubicBezTo>
                      <a:pt x="0" y="27"/>
                      <a:pt x="41" y="0"/>
                      <a:pt x="91" y="0"/>
                    </a:cubicBezTo>
                    <a:cubicBezTo>
                      <a:pt x="91" y="0"/>
                      <a:pt x="91" y="0"/>
                      <a:pt x="91" y="0"/>
                    </a:cubicBezTo>
                    <a:cubicBezTo>
                      <a:pt x="142" y="0"/>
                      <a:pt x="182" y="27"/>
                      <a:pt x="182" y="61"/>
                    </a:cubicBezTo>
                    <a:lnTo>
                      <a:pt x="182" y="1071"/>
                    </a:lnTo>
                    <a:close/>
                  </a:path>
                </a:pathLst>
              </a:custGeom>
              <a:gradFill>
                <a:gsLst>
                  <a:gs pos="0">
                    <a:schemeClr val="bg1">
                      <a:lumMod val="65000"/>
                    </a:schemeClr>
                  </a:gs>
                  <a:gs pos="50000">
                    <a:schemeClr val="bg1">
                      <a:lumMod val="75000"/>
                    </a:schemeClr>
                  </a:gs>
                  <a:gs pos="100000">
                    <a:schemeClr val="bg1">
                      <a:lumMod val="65000"/>
                    </a:schemeClr>
                  </a:gs>
                </a:gsLst>
                <a:lin ang="0" scaled="1"/>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19" name="Freeform 23"/>
              <p:cNvSpPr>
                <a:spLocks/>
              </p:cNvSpPr>
              <p:nvPr/>
            </p:nvSpPr>
            <p:spPr bwMode="auto">
              <a:xfrm>
                <a:off x="4240215" y="3575057"/>
                <a:ext cx="149225" cy="258763"/>
              </a:xfrm>
              <a:custGeom>
                <a:avLst/>
                <a:gdLst/>
                <a:ahLst/>
                <a:cxnLst>
                  <a:cxn ang="0">
                    <a:pos x="42" y="0"/>
                  </a:cxn>
                  <a:cxn ang="0">
                    <a:pos x="0" y="12"/>
                  </a:cxn>
                  <a:cxn ang="0">
                    <a:pos x="46" y="117"/>
                  </a:cxn>
                  <a:cxn ang="0">
                    <a:pos x="70" y="124"/>
                  </a:cxn>
                  <a:cxn ang="0">
                    <a:pos x="72" y="124"/>
                  </a:cxn>
                  <a:cxn ang="0">
                    <a:pos x="42" y="0"/>
                  </a:cxn>
                </a:cxnLst>
                <a:rect l="0" t="0" r="r" b="b"/>
                <a:pathLst>
                  <a:path w="72" h="124">
                    <a:moveTo>
                      <a:pt x="42" y="0"/>
                    </a:moveTo>
                    <a:cubicBezTo>
                      <a:pt x="31" y="6"/>
                      <a:pt x="20" y="12"/>
                      <a:pt x="0" y="12"/>
                    </a:cubicBezTo>
                    <a:cubicBezTo>
                      <a:pt x="46" y="117"/>
                      <a:pt x="46" y="117"/>
                      <a:pt x="46" y="117"/>
                    </a:cubicBezTo>
                    <a:cubicBezTo>
                      <a:pt x="70" y="124"/>
                      <a:pt x="70" y="124"/>
                      <a:pt x="70" y="124"/>
                    </a:cubicBezTo>
                    <a:cubicBezTo>
                      <a:pt x="72" y="124"/>
                      <a:pt x="72" y="124"/>
                      <a:pt x="72" y="124"/>
                    </a:cubicBezTo>
                    <a:lnTo>
                      <a:pt x="42" y="0"/>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0" name="Freeform 24"/>
              <p:cNvSpPr>
                <a:spLocks/>
              </p:cNvSpPr>
              <p:nvPr/>
            </p:nvSpPr>
            <p:spPr bwMode="auto">
              <a:xfrm>
                <a:off x="4475165" y="3578232"/>
                <a:ext cx="142875" cy="255589"/>
              </a:xfrm>
              <a:custGeom>
                <a:avLst/>
                <a:gdLst/>
                <a:ahLst/>
                <a:cxnLst>
                  <a:cxn ang="0">
                    <a:pos x="0" y="123"/>
                  </a:cxn>
                  <a:cxn ang="0">
                    <a:pos x="21" y="119"/>
                  </a:cxn>
                  <a:cxn ang="0">
                    <a:pos x="69" y="12"/>
                  </a:cxn>
                  <a:cxn ang="0">
                    <a:pos x="28" y="0"/>
                  </a:cxn>
                  <a:cxn ang="0">
                    <a:pos x="0" y="123"/>
                  </a:cxn>
                </a:cxnLst>
                <a:rect l="0" t="0" r="r" b="b"/>
                <a:pathLst>
                  <a:path w="69" h="123">
                    <a:moveTo>
                      <a:pt x="0" y="123"/>
                    </a:moveTo>
                    <a:cubicBezTo>
                      <a:pt x="21" y="119"/>
                      <a:pt x="21" y="119"/>
                      <a:pt x="21" y="119"/>
                    </a:cubicBezTo>
                    <a:cubicBezTo>
                      <a:pt x="69" y="12"/>
                      <a:pt x="69" y="12"/>
                      <a:pt x="69" y="12"/>
                    </a:cubicBezTo>
                    <a:cubicBezTo>
                      <a:pt x="49" y="12"/>
                      <a:pt x="38" y="6"/>
                      <a:pt x="28" y="0"/>
                    </a:cubicBezTo>
                    <a:lnTo>
                      <a:pt x="0" y="123"/>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1" name="Freeform 25"/>
              <p:cNvSpPr>
                <a:spLocks/>
              </p:cNvSpPr>
              <p:nvPr/>
            </p:nvSpPr>
            <p:spPr bwMode="auto">
              <a:xfrm>
                <a:off x="4327527" y="3544896"/>
                <a:ext cx="206375" cy="288926"/>
              </a:xfrm>
              <a:custGeom>
                <a:avLst/>
                <a:gdLst/>
                <a:ahLst/>
                <a:cxnLst>
                  <a:cxn ang="0">
                    <a:pos x="81" y="6"/>
                  </a:cxn>
                  <a:cxn ang="0">
                    <a:pos x="50" y="0"/>
                  </a:cxn>
                  <a:cxn ang="0">
                    <a:pos x="19" y="6"/>
                  </a:cxn>
                  <a:cxn ang="0">
                    <a:pos x="0" y="15"/>
                  </a:cxn>
                  <a:cxn ang="0">
                    <a:pos x="28" y="139"/>
                  </a:cxn>
                  <a:cxn ang="0">
                    <a:pos x="71" y="139"/>
                  </a:cxn>
                  <a:cxn ang="0">
                    <a:pos x="71" y="138"/>
                  </a:cxn>
                  <a:cxn ang="0">
                    <a:pos x="99" y="16"/>
                  </a:cxn>
                  <a:cxn ang="0">
                    <a:pos x="81" y="6"/>
                  </a:cxn>
                </a:cxnLst>
                <a:rect l="0" t="0" r="r" b="b"/>
                <a:pathLst>
                  <a:path w="99" h="139">
                    <a:moveTo>
                      <a:pt x="81" y="6"/>
                    </a:moveTo>
                    <a:cubicBezTo>
                      <a:pt x="73" y="3"/>
                      <a:pt x="63" y="0"/>
                      <a:pt x="50" y="0"/>
                    </a:cubicBezTo>
                    <a:cubicBezTo>
                      <a:pt x="37" y="0"/>
                      <a:pt x="27" y="3"/>
                      <a:pt x="19" y="6"/>
                    </a:cubicBezTo>
                    <a:cubicBezTo>
                      <a:pt x="12" y="8"/>
                      <a:pt x="6" y="12"/>
                      <a:pt x="0" y="15"/>
                    </a:cubicBezTo>
                    <a:cubicBezTo>
                      <a:pt x="28" y="139"/>
                      <a:pt x="28" y="139"/>
                      <a:pt x="28" y="139"/>
                    </a:cubicBezTo>
                    <a:cubicBezTo>
                      <a:pt x="71" y="139"/>
                      <a:pt x="71" y="139"/>
                      <a:pt x="71" y="139"/>
                    </a:cubicBezTo>
                    <a:cubicBezTo>
                      <a:pt x="71" y="138"/>
                      <a:pt x="71" y="138"/>
                      <a:pt x="71" y="138"/>
                    </a:cubicBezTo>
                    <a:cubicBezTo>
                      <a:pt x="99" y="16"/>
                      <a:pt x="99" y="16"/>
                      <a:pt x="99" y="16"/>
                    </a:cubicBezTo>
                    <a:cubicBezTo>
                      <a:pt x="93" y="12"/>
                      <a:pt x="87" y="9"/>
                      <a:pt x="81" y="6"/>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22" name="Freeform 26"/>
              <p:cNvSpPr>
                <a:spLocks/>
              </p:cNvSpPr>
              <p:nvPr/>
            </p:nvSpPr>
            <p:spPr bwMode="auto">
              <a:xfrm>
                <a:off x="4241406" y="1263652"/>
                <a:ext cx="377825" cy="185738"/>
              </a:xfrm>
              <a:custGeom>
                <a:avLst/>
                <a:gdLst/>
                <a:ahLst/>
                <a:cxnLst>
                  <a:cxn ang="0">
                    <a:pos x="91" y="62"/>
                  </a:cxn>
                  <a:cxn ang="0">
                    <a:pos x="182" y="89"/>
                  </a:cxn>
                  <a:cxn ang="0">
                    <a:pos x="182" y="54"/>
                  </a:cxn>
                  <a:cxn ang="0">
                    <a:pos x="91" y="0"/>
                  </a:cxn>
                  <a:cxn ang="0">
                    <a:pos x="0" y="54"/>
                  </a:cxn>
                  <a:cxn ang="0">
                    <a:pos x="0" y="87"/>
                  </a:cxn>
                  <a:cxn ang="0">
                    <a:pos x="91" y="62"/>
                  </a:cxn>
                </a:cxnLst>
                <a:rect l="0" t="0" r="r" b="b"/>
                <a:pathLst>
                  <a:path w="182" h="89">
                    <a:moveTo>
                      <a:pt x="91" y="62"/>
                    </a:moveTo>
                    <a:cubicBezTo>
                      <a:pt x="126" y="62"/>
                      <a:pt x="157" y="79"/>
                      <a:pt x="182" y="89"/>
                    </a:cubicBezTo>
                    <a:cubicBezTo>
                      <a:pt x="182" y="54"/>
                      <a:pt x="182" y="54"/>
                      <a:pt x="182" y="54"/>
                    </a:cubicBezTo>
                    <a:cubicBezTo>
                      <a:pt x="182" y="13"/>
                      <a:pt x="141" y="0"/>
                      <a:pt x="91" y="0"/>
                    </a:cubicBezTo>
                    <a:cubicBezTo>
                      <a:pt x="41" y="0"/>
                      <a:pt x="0" y="13"/>
                      <a:pt x="0" y="54"/>
                    </a:cubicBezTo>
                    <a:cubicBezTo>
                      <a:pt x="0" y="87"/>
                      <a:pt x="0" y="87"/>
                      <a:pt x="0" y="87"/>
                    </a:cubicBezTo>
                    <a:cubicBezTo>
                      <a:pt x="25" y="77"/>
                      <a:pt x="57" y="62"/>
                      <a:pt x="91" y="62"/>
                    </a:cubicBezTo>
                    <a:close/>
                  </a:path>
                </a:pathLst>
              </a:custGeom>
              <a:solidFill>
                <a:schemeClr val="tx1">
                  <a:lumMod val="50000"/>
                  <a:lumOff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123" name="Freeform 27"/>
              <p:cNvSpPr>
                <a:spLocks/>
              </p:cNvSpPr>
              <p:nvPr/>
            </p:nvSpPr>
            <p:spPr bwMode="auto">
              <a:xfrm>
                <a:off x="4242199" y="1377950"/>
                <a:ext cx="376236" cy="120650"/>
              </a:xfrm>
              <a:custGeom>
                <a:avLst/>
                <a:gdLst/>
                <a:ahLst/>
                <a:cxnLst>
                  <a:cxn ang="0">
                    <a:pos x="92" y="0"/>
                  </a:cxn>
                  <a:cxn ang="0">
                    <a:pos x="0" y="30"/>
                  </a:cxn>
                  <a:cxn ang="0">
                    <a:pos x="0" y="58"/>
                  </a:cxn>
                  <a:cxn ang="0">
                    <a:pos x="92" y="28"/>
                  </a:cxn>
                  <a:cxn ang="0">
                    <a:pos x="184" y="58"/>
                  </a:cxn>
                  <a:cxn ang="0">
                    <a:pos x="184" y="30"/>
                  </a:cxn>
                  <a:cxn ang="0">
                    <a:pos x="92" y="0"/>
                  </a:cxn>
                </a:cxnLst>
                <a:rect l="0" t="0" r="r" b="b"/>
                <a:pathLst>
                  <a:path w="184" h="58">
                    <a:moveTo>
                      <a:pt x="92" y="0"/>
                    </a:moveTo>
                    <a:cubicBezTo>
                      <a:pt x="41" y="0"/>
                      <a:pt x="0" y="13"/>
                      <a:pt x="0" y="30"/>
                    </a:cubicBezTo>
                    <a:cubicBezTo>
                      <a:pt x="0" y="58"/>
                      <a:pt x="0" y="58"/>
                      <a:pt x="0" y="58"/>
                    </a:cubicBezTo>
                    <a:cubicBezTo>
                      <a:pt x="0" y="41"/>
                      <a:pt x="41" y="28"/>
                      <a:pt x="92" y="28"/>
                    </a:cubicBezTo>
                    <a:cubicBezTo>
                      <a:pt x="143" y="28"/>
                      <a:pt x="184" y="41"/>
                      <a:pt x="184" y="58"/>
                    </a:cubicBezTo>
                    <a:cubicBezTo>
                      <a:pt x="184" y="30"/>
                      <a:pt x="184" y="30"/>
                      <a:pt x="184" y="30"/>
                    </a:cubicBezTo>
                    <a:cubicBezTo>
                      <a:pt x="184" y="13"/>
                      <a:pt x="143" y="0"/>
                      <a:pt x="92" y="0"/>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0" name="TextBox 69"/>
            <p:cNvSpPr txBox="1"/>
            <p:nvPr/>
          </p:nvSpPr>
          <p:spPr>
            <a:xfrm rot="18971104" flipH="1">
              <a:off x="4991997" y="3122648"/>
              <a:ext cx="2378806" cy="369332"/>
            </a:xfrm>
            <a:prstGeom prst="rect">
              <a:avLst/>
            </a:prstGeom>
            <a:noFill/>
          </p:spPr>
          <p:txBody>
            <a:bodyPr wrap="square" rtlCol="0">
              <a:spAutoFit/>
            </a:bodyPr>
            <a:lstStyle/>
            <a:p>
              <a:pPr defTabSz="1219170">
                <a:spcBef>
                  <a:spcPct val="20000"/>
                </a:spcBef>
                <a:defRPr/>
              </a:pPr>
              <a:r>
                <a:rPr lang="en-US" b="1" dirty="0">
                  <a:solidFill>
                    <a:schemeClr val="bg1"/>
                  </a:solidFill>
                  <a:latin typeface="Candara" panose="020E0502030303020204" pitchFamily="34" charset="0"/>
                </a:rPr>
                <a:t>LOREM IPSUM DOLOR</a:t>
              </a:r>
            </a:p>
          </p:txBody>
        </p:sp>
      </p:grpSp>
    </p:spTree>
    <p:extLst>
      <p:ext uri="{BB962C8B-B14F-4D97-AF65-F5344CB8AC3E}">
        <p14:creationId xmlns:p14="http://schemas.microsoft.com/office/powerpoint/2010/main" val="350125462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2" presetClass="entr" presetSubtype="3" fill="hold"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1+#ppt_w/2"/>
                                          </p:val>
                                        </p:tav>
                                        <p:tav tm="100000">
                                          <p:val>
                                            <p:strVal val="#ppt_x"/>
                                          </p:val>
                                        </p:tav>
                                      </p:tavLst>
                                    </p:anim>
                                    <p:anim calcmode="lin" valueType="num">
                                      <p:cBhvr additive="base">
                                        <p:cTn id="12" dur="500" fill="hold"/>
                                        <p:tgtEl>
                                          <p:spTgt spid="7"/>
                                        </p:tgtEl>
                                        <p:attrNameLst>
                                          <p:attrName>ppt_y</p:attrName>
                                        </p:attrNameLst>
                                      </p:cBhvr>
                                      <p:tavLst>
                                        <p:tav tm="0">
                                          <p:val>
                                            <p:strVal val="0-#ppt_h/2"/>
                                          </p:val>
                                        </p:tav>
                                        <p:tav tm="100000">
                                          <p:val>
                                            <p:strVal val="#ppt_y"/>
                                          </p:val>
                                        </p:tav>
                                      </p:tavLst>
                                    </p:anim>
                                  </p:childTnLst>
                                </p:cTn>
                              </p:par>
                            </p:childTnLst>
                          </p:cTn>
                        </p:par>
                        <p:par>
                          <p:cTn id="13" fill="hold">
                            <p:stCondLst>
                              <p:cond delay="1000"/>
                            </p:stCondLst>
                            <p:childTnLst>
                              <p:par>
                                <p:cTn id="14" presetID="22" presetClass="entr" presetSubtype="4" fill="hold" nodeType="afterEffect">
                                  <p:stCondLst>
                                    <p:cond delay="0"/>
                                  </p:stCondLst>
                                  <p:childTnLst>
                                    <p:set>
                                      <p:cBhvr>
                                        <p:cTn id="15" dur="1" fill="hold">
                                          <p:stCondLst>
                                            <p:cond delay="0"/>
                                          </p:stCondLst>
                                        </p:cTn>
                                        <p:tgtEl>
                                          <p:spTgt spid="59"/>
                                        </p:tgtEl>
                                        <p:attrNameLst>
                                          <p:attrName>style.visibility</p:attrName>
                                        </p:attrNameLst>
                                      </p:cBhvr>
                                      <p:to>
                                        <p:strVal val="visible"/>
                                      </p:to>
                                    </p:set>
                                    <p:animEffect transition="in" filter="wipe(down)">
                                      <p:cBhvr>
                                        <p:cTn id="16" dur="500"/>
                                        <p:tgtEl>
                                          <p:spTgt spid="59"/>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65"/>
                                        </p:tgtEl>
                                        <p:attrNameLst>
                                          <p:attrName>style.visibility</p:attrName>
                                        </p:attrNameLst>
                                      </p:cBhvr>
                                      <p:to>
                                        <p:strVal val="visible"/>
                                      </p:to>
                                    </p:set>
                                    <p:anim calcmode="lin" valueType="num">
                                      <p:cBhvr>
                                        <p:cTn id="19" dur="500" fill="hold"/>
                                        <p:tgtEl>
                                          <p:spTgt spid="65"/>
                                        </p:tgtEl>
                                        <p:attrNameLst>
                                          <p:attrName>ppt_w</p:attrName>
                                        </p:attrNameLst>
                                      </p:cBhvr>
                                      <p:tavLst>
                                        <p:tav tm="0">
                                          <p:val>
                                            <p:fltVal val="0"/>
                                          </p:val>
                                        </p:tav>
                                        <p:tav tm="100000">
                                          <p:val>
                                            <p:strVal val="#ppt_w"/>
                                          </p:val>
                                        </p:tav>
                                      </p:tavLst>
                                    </p:anim>
                                    <p:anim calcmode="lin" valueType="num">
                                      <p:cBhvr>
                                        <p:cTn id="20" dur="500" fill="hold"/>
                                        <p:tgtEl>
                                          <p:spTgt spid="65"/>
                                        </p:tgtEl>
                                        <p:attrNameLst>
                                          <p:attrName>ppt_h</p:attrName>
                                        </p:attrNameLst>
                                      </p:cBhvr>
                                      <p:tavLst>
                                        <p:tav tm="0">
                                          <p:val>
                                            <p:fltVal val="0"/>
                                          </p:val>
                                        </p:tav>
                                        <p:tav tm="100000">
                                          <p:val>
                                            <p:strVal val="#ppt_h"/>
                                          </p:val>
                                        </p:tav>
                                      </p:tavLst>
                                    </p:anim>
                                    <p:animEffect transition="in" filter="fade">
                                      <p:cBhvr>
                                        <p:cTn id="21" dur="500"/>
                                        <p:tgtEl>
                                          <p:spTgt spid="65"/>
                                        </p:tgtEl>
                                      </p:cBhvr>
                                    </p:animEffect>
                                  </p:childTnLst>
                                </p:cTn>
                              </p:par>
                            </p:childTnLst>
                          </p:cTn>
                        </p:par>
                        <p:par>
                          <p:cTn id="22" fill="hold">
                            <p:stCondLst>
                              <p:cond delay="1500"/>
                            </p:stCondLst>
                            <p:childTnLst>
                              <p:par>
                                <p:cTn id="23" presetID="12" presetClass="entr" presetSubtype="4" fill="hold" nodeType="afterEffect">
                                  <p:stCondLst>
                                    <p:cond delay="0"/>
                                  </p:stCondLst>
                                  <p:childTnLst>
                                    <p:set>
                                      <p:cBhvr>
                                        <p:cTn id="24" dur="1" fill="hold">
                                          <p:stCondLst>
                                            <p:cond delay="0"/>
                                          </p:stCondLst>
                                        </p:cTn>
                                        <p:tgtEl>
                                          <p:spTgt spid="9"/>
                                        </p:tgtEl>
                                        <p:attrNameLst>
                                          <p:attrName>style.visibility</p:attrName>
                                        </p:attrNameLst>
                                      </p:cBhvr>
                                      <p:to>
                                        <p:strVal val="visible"/>
                                      </p:to>
                                    </p:set>
                                    <p:anim calcmode="lin" valueType="num">
                                      <p:cBhvr additive="base">
                                        <p:cTn id="25" dur="500"/>
                                        <p:tgtEl>
                                          <p:spTgt spid="9"/>
                                        </p:tgtEl>
                                        <p:attrNameLst>
                                          <p:attrName>ppt_y</p:attrName>
                                        </p:attrNameLst>
                                      </p:cBhvr>
                                      <p:tavLst>
                                        <p:tav tm="0">
                                          <p:val>
                                            <p:strVal val="#ppt_y+#ppt_h*1.125000"/>
                                          </p:val>
                                        </p:tav>
                                        <p:tav tm="100000">
                                          <p:val>
                                            <p:strVal val="#ppt_y"/>
                                          </p:val>
                                        </p:tav>
                                      </p:tavLst>
                                    </p:anim>
                                    <p:animEffect transition="in" filter="wipe(up)">
                                      <p:cBhvr>
                                        <p:cTn id="26" dur="500"/>
                                        <p:tgtEl>
                                          <p:spTgt spid="9"/>
                                        </p:tgtEl>
                                      </p:cBhvr>
                                    </p:animEffect>
                                  </p:childTnLst>
                                </p:cTn>
                              </p:par>
                            </p:childTnLst>
                          </p:cTn>
                        </p:par>
                        <p:par>
                          <p:cTn id="27" fill="hold">
                            <p:stCondLst>
                              <p:cond delay="2000"/>
                            </p:stCondLst>
                            <p:childTnLst>
                              <p:par>
                                <p:cTn id="28" presetID="22" presetClass="entr" presetSubtype="2" fill="hold" nodeType="afterEffect">
                                  <p:stCondLst>
                                    <p:cond delay="0"/>
                                  </p:stCondLst>
                                  <p:childTnLst>
                                    <p:set>
                                      <p:cBhvr>
                                        <p:cTn id="29" dur="1" fill="hold">
                                          <p:stCondLst>
                                            <p:cond delay="0"/>
                                          </p:stCondLst>
                                        </p:cTn>
                                        <p:tgtEl>
                                          <p:spTgt spid="46"/>
                                        </p:tgtEl>
                                        <p:attrNameLst>
                                          <p:attrName>style.visibility</p:attrName>
                                        </p:attrNameLst>
                                      </p:cBhvr>
                                      <p:to>
                                        <p:strVal val="visible"/>
                                      </p:to>
                                    </p:set>
                                    <p:animEffect transition="in" filter="wipe(right)">
                                      <p:cBhvr>
                                        <p:cTn id="30" dur="500"/>
                                        <p:tgtEl>
                                          <p:spTgt spid="46"/>
                                        </p:tgtEl>
                                      </p:cBhvr>
                                    </p:animEffect>
                                  </p:childTnLst>
                                </p:cTn>
                              </p:par>
                            </p:childTnLst>
                          </p:cTn>
                        </p:par>
                        <p:par>
                          <p:cTn id="31" fill="hold">
                            <p:stCondLst>
                              <p:cond delay="2500"/>
                            </p:stCondLst>
                            <p:childTnLst>
                              <p:par>
                                <p:cTn id="32" presetID="37" presetClass="entr" presetSubtype="0" fill="hold" grpId="0" nodeType="afterEffect">
                                  <p:stCondLst>
                                    <p:cond delay="0"/>
                                  </p:stCondLst>
                                  <p:childTnLst>
                                    <p:set>
                                      <p:cBhvr>
                                        <p:cTn id="33" dur="1" fill="hold">
                                          <p:stCondLst>
                                            <p:cond delay="0"/>
                                          </p:stCondLst>
                                        </p:cTn>
                                        <p:tgtEl>
                                          <p:spTgt spid="49"/>
                                        </p:tgtEl>
                                        <p:attrNameLst>
                                          <p:attrName>style.visibility</p:attrName>
                                        </p:attrNameLst>
                                      </p:cBhvr>
                                      <p:to>
                                        <p:strVal val="visible"/>
                                      </p:to>
                                    </p:set>
                                    <p:animEffect transition="in" filter="fade">
                                      <p:cBhvr>
                                        <p:cTn id="34" dur="1000"/>
                                        <p:tgtEl>
                                          <p:spTgt spid="49"/>
                                        </p:tgtEl>
                                      </p:cBhvr>
                                    </p:animEffect>
                                    <p:anim calcmode="lin" valueType="num">
                                      <p:cBhvr>
                                        <p:cTn id="35" dur="1000" fill="hold"/>
                                        <p:tgtEl>
                                          <p:spTgt spid="49"/>
                                        </p:tgtEl>
                                        <p:attrNameLst>
                                          <p:attrName>ppt_x</p:attrName>
                                        </p:attrNameLst>
                                      </p:cBhvr>
                                      <p:tavLst>
                                        <p:tav tm="0">
                                          <p:val>
                                            <p:strVal val="#ppt_x"/>
                                          </p:val>
                                        </p:tav>
                                        <p:tav tm="100000">
                                          <p:val>
                                            <p:strVal val="#ppt_x"/>
                                          </p:val>
                                        </p:tav>
                                      </p:tavLst>
                                    </p:anim>
                                    <p:anim calcmode="lin" valueType="num">
                                      <p:cBhvr>
                                        <p:cTn id="36" dur="900" decel="100000" fill="hold"/>
                                        <p:tgtEl>
                                          <p:spTgt spid="49"/>
                                        </p:tgtEl>
                                        <p:attrNameLst>
                                          <p:attrName>ppt_y</p:attrName>
                                        </p:attrNameLst>
                                      </p:cBhvr>
                                      <p:tavLst>
                                        <p:tav tm="0">
                                          <p:val>
                                            <p:strVal val="#ppt_y+1"/>
                                          </p:val>
                                        </p:tav>
                                        <p:tav tm="100000">
                                          <p:val>
                                            <p:strVal val="#ppt_y-.03"/>
                                          </p:val>
                                        </p:tav>
                                      </p:tavLst>
                                    </p:anim>
                                    <p:anim calcmode="lin" valueType="num">
                                      <p:cBhvr>
                                        <p:cTn id="3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38" fill="hold">
                            <p:stCondLst>
                              <p:cond delay="3500"/>
                            </p:stCondLst>
                            <p:childTnLst>
                              <p:par>
                                <p:cTn id="39" presetID="22" presetClass="entr" presetSubtype="4" fill="hold" nodeType="afterEffect">
                                  <p:stCondLst>
                                    <p:cond delay="0"/>
                                  </p:stCondLst>
                                  <p:childTnLst>
                                    <p:set>
                                      <p:cBhvr>
                                        <p:cTn id="40" dur="1" fill="hold">
                                          <p:stCondLst>
                                            <p:cond delay="0"/>
                                          </p:stCondLst>
                                        </p:cTn>
                                        <p:tgtEl>
                                          <p:spTgt spid="60"/>
                                        </p:tgtEl>
                                        <p:attrNameLst>
                                          <p:attrName>style.visibility</p:attrName>
                                        </p:attrNameLst>
                                      </p:cBhvr>
                                      <p:to>
                                        <p:strVal val="visible"/>
                                      </p:to>
                                    </p:set>
                                    <p:animEffect transition="in" filter="wipe(down)">
                                      <p:cBhvr>
                                        <p:cTn id="41" dur="500"/>
                                        <p:tgtEl>
                                          <p:spTgt spid="60"/>
                                        </p:tgtEl>
                                      </p:cBhvr>
                                    </p:animEffect>
                                  </p:childTnLst>
                                </p:cTn>
                              </p:par>
                              <p:par>
                                <p:cTn id="42" presetID="53" presetClass="entr" presetSubtype="16" fill="hold" grpId="0" nodeType="withEffect">
                                  <p:stCondLst>
                                    <p:cond delay="0"/>
                                  </p:stCondLst>
                                  <p:childTnLst>
                                    <p:set>
                                      <p:cBhvr>
                                        <p:cTn id="43" dur="1" fill="hold">
                                          <p:stCondLst>
                                            <p:cond delay="0"/>
                                          </p:stCondLst>
                                        </p:cTn>
                                        <p:tgtEl>
                                          <p:spTgt spid="66"/>
                                        </p:tgtEl>
                                        <p:attrNameLst>
                                          <p:attrName>style.visibility</p:attrName>
                                        </p:attrNameLst>
                                      </p:cBhvr>
                                      <p:to>
                                        <p:strVal val="visible"/>
                                      </p:to>
                                    </p:set>
                                    <p:anim calcmode="lin" valueType="num">
                                      <p:cBhvr>
                                        <p:cTn id="44" dur="500" fill="hold"/>
                                        <p:tgtEl>
                                          <p:spTgt spid="66"/>
                                        </p:tgtEl>
                                        <p:attrNameLst>
                                          <p:attrName>ppt_w</p:attrName>
                                        </p:attrNameLst>
                                      </p:cBhvr>
                                      <p:tavLst>
                                        <p:tav tm="0">
                                          <p:val>
                                            <p:fltVal val="0"/>
                                          </p:val>
                                        </p:tav>
                                        <p:tav tm="100000">
                                          <p:val>
                                            <p:strVal val="#ppt_w"/>
                                          </p:val>
                                        </p:tav>
                                      </p:tavLst>
                                    </p:anim>
                                    <p:anim calcmode="lin" valueType="num">
                                      <p:cBhvr>
                                        <p:cTn id="45" dur="500" fill="hold"/>
                                        <p:tgtEl>
                                          <p:spTgt spid="66"/>
                                        </p:tgtEl>
                                        <p:attrNameLst>
                                          <p:attrName>ppt_h</p:attrName>
                                        </p:attrNameLst>
                                      </p:cBhvr>
                                      <p:tavLst>
                                        <p:tav tm="0">
                                          <p:val>
                                            <p:fltVal val="0"/>
                                          </p:val>
                                        </p:tav>
                                        <p:tav tm="100000">
                                          <p:val>
                                            <p:strVal val="#ppt_h"/>
                                          </p:val>
                                        </p:tav>
                                      </p:tavLst>
                                    </p:anim>
                                    <p:animEffect transition="in" filter="fade">
                                      <p:cBhvr>
                                        <p:cTn id="46" dur="500"/>
                                        <p:tgtEl>
                                          <p:spTgt spid="66"/>
                                        </p:tgtEl>
                                      </p:cBhvr>
                                    </p:animEffect>
                                  </p:childTnLst>
                                </p:cTn>
                              </p:par>
                            </p:childTnLst>
                          </p:cTn>
                        </p:par>
                        <p:par>
                          <p:cTn id="47" fill="hold">
                            <p:stCondLst>
                              <p:cond delay="4000"/>
                            </p:stCondLst>
                            <p:childTnLst>
                              <p:par>
                                <p:cTn id="48" presetID="12" presetClass="entr" presetSubtype="4" fill="hold" nodeType="afterEffect">
                                  <p:stCondLst>
                                    <p:cond delay="0"/>
                                  </p:stCondLst>
                                  <p:childTnLst>
                                    <p:set>
                                      <p:cBhvr>
                                        <p:cTn id="49" dur="1" fill="hold">
                                          <p:stCondLst>
                                            <p:cond delay="0"/>
                                          </p:stCondLst>
                                        </p:cTn>
                                        <p:tgtEl>
                                          <p:spTgt spid="8"/>
                                        </p:tgtEl>
                                        <p:attrNameLst>
                                          <p:attrName>style.visibility</p:attrName>
                                        </p:attrNameLst>
                                      </p:cBhvr>
                                      <p:to>
                                        <p:strVal val="visible"/>
                                      </p:to>
                                    </p:set>
                                    <p:anim calcmode="lin" valueType="num">
                                      <p:cBhvr additive="base">
                                        <p:cTn id="50" dur="500"/>
                                        <p:tgtEl>
                                          <p:spTgt spid="8"/>
                                        </p:tgtEl>
                                        <p:attrNameLst>
                                          <p:attrName>ppt_y</p:attrName>
                                        </p:attrNameLst>
                                      </p:cBhvr>
                                      <p:tavLst>
                                        <p:tav tm="0">
                                          <p:val>
                                            <p:strVal val="#ppt_y+#ppt_h*1.125000"/>
                                          </p:val>
                                        </p:tav>
                                        <p:tav tm="100000">
                                          <p:val>
                                            <p:strVal val="#ppt_y"/>
                                          </p:val>
                                        </p:tav>
                                      </p:tavLst>
                                    </p:anim>
                                    <p:animEffect transition="in" filter="wipe(up)">
                                      <p:cBhvr>
                                        <p:cTn id="51" dur="500"/>
                                        <p:tgtEl>
                                          <p:spTgt spid="8"/>
                                        </p:tgtEl>
                                      </p:cBhvr>
                                    </p:animEffect>
                                  </p:childTnLst>
                                </p:cTn>
                              </p:par>
                            </p:childTnLst>
                          </p:cTn>
                        </p:par>
                        <p:par>
                          <p:cTn id="52" fill="hold">
                            <p:stCondLst>
                              <p:cond delay="4500"/>
                            </p:stCondLst>
                            <p:childTnLst>
                              <p:par>
                                <p:cTn id="53" presetID="22" presetClass="entr" presetSubtype="2" fill="hold" nodeType="afterEffect">
                                  <p:stCondLst>
                                    <p:cond delay="0"/>
                                  </p:stCondLst>
                                  <p:childTnLst>
                                    <p:set>
                                      <p:cBhvr>
                                        <p:cTn id="54" dur="1" fill="hold">
                                          <p:stCondLst>
                                            <p:cond delay="0"/>
                                          </p:stCondLst>
                                        </p:cTn>
                                        <p:tgtEl>
                                          <p:spTgt spid="53"/>
                                        </p:tgtEl>
                                        <p:attrNameLst>
                                          <p:attrName>style.visibility</p:attrName>
                                        </p:attrNameLst>
                                      </p:cBhvr>
                                      <p:to>
                                        <p:strVal val="visible"/>
                                      </p:to>
                                    </p:set>
                                    <p:animEffect transition="in" filter="wipe(right)">
                                      <p:cBhvr>
                                        <p:cTn id="55" dur="500"/>
                                        <p:tgtEl>
                                          <p:spTgt spid="53"/>
                                        </p:tgtEl>
                                      </p:cBhvr>
                                    </p:animEffect>
                                  </p:childTnLst>
                                </p:cTn>
                              </p:par>
                            </p:childTnLst>
                          </p:cTn>
                        </p:par>
                        <p:par>
                          <p:cTn id="56" fill="hold">
                            <p:stCondLst>
                              <p:cond delay="5000"/>
                            </p:stCondLst>
                            <p:childTnLst>
                              <p:par>
                                <p:cTn id="57" presetID="37" presetClass="entr" presetSubtype="0" fill="hold" grpId="0" nodeType="afterEffect">
                                  <p:stCondLst>
                                    <p:cond delay="0"/>
                                  </p:stCondLst>
                                  <p:childTnLst>
                                    <p:set>
                                      <p:cBhvr>
                                        <p:cTn id="58" dur="1" fill="hold">
                                          <p:stCondLst>
                                            <p:cond delay="0"/>
                                          </p:stCondLst>
                                        </p:cTn>
                                        <p:tgtEl>
                                          <p:spTgt spid="54"/>
                                        </p:tgtEl>
                                        <p:attrNameLst>
                                          <p:attrName>style.visibility</p:attrName>
                                        </p:attrNameLst>
                                      </p:cBhvr>
                                      <p:to>
                                        <p:strVal val="visible"/>
                                      </p:to>
                                    </p:set>
                                    <p:animEffect transition="in" filter="fade">
                                      <p:cBhvr>
                                        <p:cTn id="59" dur="1000"/>
                                        <p:tgtEl>
                                          <p:spTgt spid="54"/>
                                        </p:tgtEl>
                                      </p:cBhvr>
                                    </p:animEffect>
                                    <p:anim calcmode="lin" valueType="num">
                                      <p:cBhvr>
                                        <p:cTn id="60" dur="1000" fill="hold"/>
                                        <p:tgtEl>
                                          <p:spTgt spid="54"/>
                                        </p:tgtEl>
                                        <p:attrNameLst>
                                          <p:attrName>ppt_x</p:attrName>
                                        </p:attrNameLst>
                                      </p:cBhvr>
                                      <p:tavLst>
                                        <p:tav tm="0">
                                          <p:val>
                                            <p:strVal val="#ppt_x"/>
                                          </p:val>
                                        </p:tav>
                                        <p:tav tm="100000">
                                          <p:val>
                                            <p:strVal val="#ppt_x"/>
                                          </p:val>
                                        </p:tav>
                                      </p:tavLst>
                                    </p:anim>
                                    <p:anim calcmode="lin" valueType="num">
                                      <p:cBhvr>
                                        <p:cTn id="61" dur="900" decel="100000" fill="hold"/>
                                        <p:tgtEl>
                                          <p:spTgt spid="54"/>
                                        </p:tgtEl>
                                        <p:attrNameLst>
                                          <p:attrName>ppt_y</p:attrName>
                                        </p:attrNameLst>
                                      </p:cBhvr>
                                      <p:tavLst>
                                        <p:tav tm="0">
                                          <p:val>
                                            <p:strVal val="#ppt_y+1"/>
                                          </p:val>
                                        </p:tav>
                                        <p:tav tm="100000">
                                          <p:val>
                                            <p:strVal val="#ppt_y-.03"/>
                                          </p:val>
                                        </p:tav>
                                      </p:tavLst>
                                    </p:anim>
                                    <p:anim calcmode="lin" valueType="num">
                                      <p:cBhvr>
                                        <p:cTn id="6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63" fill="hold">
                            <p:stCondLst>
                              <p:cond delay="6000"/>
                            </p:stCondLst>
                            <p:childTnLst>
                              <p:par>
                                <p:cTn id="64" presetID="22" presetClass="entr" presetSubtype="4" fill="hold" nodeType="afterEffect">
                                  <p:stCondLst>
                                    <p:cond delay="0"/>
                                  </p:stCondLst>
                                  <p:childTnLst>
                                    <p:set>
                                      <p:cBhvr>
                                        <p:cTn id="65" dur="1" fill="hold">
                                          <p:stCondLst>
                                            <p:cond delay="0"/>
                                          </p:stCondLst>
                                        </p:cTn>
                                        <p:tgtEl>
                                          <p:spTgt spid="61"/>
                                        </p:tgtEl>
                                        <p:attrNameLst>
                                          <p:attrName>style.visibility</p:attrName>
                                        </p:attrNameLst>
                                      </p:cBhvr>
                                      <p:to>
                                        <p:strVal val="visible"/>
                                      </p:to>
                                    </p:set>
                                    <p:animEffect transition="in" filter="wipe(down)">
                                      <p:cBhvr>
                                        <p:cTn id="66" dur="500"/>
                                        <p:tgtEl>
                                          <p:spTgt spid="61"/>
                                        </p:tgtEl>
                                      </p:cBhvr>
                                    </p:animEffect>
                                  </p:childTnLst>
                                </p:cTn>
                              </p:par>
                              <p:par>
                                <p:cTn id="67" presetID="53" presetClass="entr" presetSubtype="16" fill="hold" grpId="0" nodeType="with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6500"/>
                            </p:stCondLst>
                            <p:childTnLst>
                              <p:par>
                                <p:cTn id="73" presetID="12" presetClass="entr" presetSubtype="1" fill="hold" nodeType="afterEffect">
                                  <p:stCondLst>
                                    <p:cond delay="0"/>
                                  </p:stCondLst>
                                  <p:childTnLst>
                                    <p:set>
                                      <p:cBhvr>
                                        <p:cTn id="74" dur="1" fill="hold">
                                          <p:stCondLst>
                                            <p:cond delay="0"/>
                                          </p:stCondLst>
                                        </p:cTn>
                                        <p:tgtEl>
                                          <p:spTgt spid="10"/>
                                        </p:tgtEl>
                                        <p:attrNameLst>
                                          <p:attrName>style.visibility</p:attrName>
                                        </p:attrNameLst>
                                      </p:cBhvr>
                                      <p:to>
                                        <p:strVal val="visible"/>
                                      </p:to>
                                    </p:set>
                                    <p:anim calcmode="lin" valueType="num">
                                      <p:cBhvr additive="base">
                                        <p:cTn id="75" dur="500"/>
                                        <p:tgtEl>
                                          <p:spTgt spid="10"/>
                                        </p:tgtEl>
                                        <p:attrNameLst>
                                          <p:attrName>ppt_y</p:attrName>
                                        </p:attrNameLst>
                                      </p:cBhvr>
                                      <p:tavLst>
                                        <p:tav tm="0">
                                          <p:val>
                                            <p:strVal val="#ppt_y-#ppt_h*1.125000"/>
                                          </p:val>
                                        </p:tav>
                                        <p:tav tm="100000">
                                          <p:val>
                                            <p:strVal val="#ppt_y"/>
                                          </p:val>
                                        </p:tav>
                                      </p:tavLst>
                                    </p:anim>
                                    <p:animEffect transition="in" filter="wipe(down)">
                                      <p:cBhvr>
                                        <p:cTn id="76" dur="500"/>
                                        <p:tgtEl>
                                          <p:spTgt spid="10"/>
                                        </p:tgtEl>
                                      </p:cBhvr>
                                    </p:animEffect>
                                  </p:childTnLst>
                                </p:cTn>
                              </p:par>
                            </p:childTnLst>
                          </p:cTn>
                        </p:par>
                        <p:par>
                          <p:cTn id="77" fill="hold">
                            <p:stCondLst>
                              <p:cond delay="7000"/>
                            </p:stCondLst>
                            <p:childTnLst>
                              <p:par>
                                <p:cTn id="78" presetID="22" presetClass="entr" presetSubtype="8" fill="hold" nodeType="afterEffect">
                                  <p:stCondLst>
                                    <p:cond delay="0"/>
                                  </p:stCondLst>
                                  <p:childTnLst>
                                    <p:set>
                                      <p:cBhvr>
                                        <p:cTn id="79" dur="1" fill="hold">
                                          <p:stCondLst>
                                            <p:cond delay="0"/>
                                          </p:stCondLst>
                                        </p:cTn>
                                        <p:tgtEl>
                                          <p:spTgt spid="45"/>
                                        </p:tgtEl>
                                        <p:attrNameLst>
                                          <p:attrName>style.visibility</p:attrName>
                                        </p:attrNameLst>
                                      </p:cBhvr>
                                      <p:to>
                                        <p:strVal val="visible"/>
                                      </p:to>
                                    </p:set>
                                    <p:animEffect transition="in" filter="wipe(left)">
                                      <p:cBhvr>
                                        <p:cTn id="80" dur="500"/>
                                        <p:tgtEl>
                                          <p:spTgt spid="45"/>
                                        </p:tgtEl>
                                      </p:cBhvr>
                                    </p:animEffect>
                                  </p:childTnLst>
                                </p:cTn>
                              </p:par>
                            </p:childTnLst>
                          </p:cTn>
                        </p:par>
                        <p:par>
                          <p:cTn id="81" fill="hold">
                            <p:stCondLst>
                              <p:cond delay="7500"/>
                            </p:stCondLst>
                            <p:childTnLst>
                              <p:par>
                                <p:cTn id="82" presetID="37" presetClass="entr" presetSubtype="0" fill="hold" grpId="0" nodeType="afterEffect">
                                  <p:stCondLst>
                                    <p:cond delay="0"/>
                                  </p:stCondLst>
                                  <p:childTnLst>
                                    <p:set>
                                      <p:cBhvr>
                                        <p:cTn id="83" dur="1" fill="hold">
                                          <p:stCondLst>
                                            <p:cond delay="0"/>
                                          </p:stCondLst>
                                        </p:cTn>
                                        <p:tgtEl>
                                          <p:spTgt spid="44"/>
                                        </p:tgtEl>
                                        <p:attrNameLst>
                                          <p:attrName>style.visibility</p:attrName>
                                        </p:attrNameLst>
                                      </p:cBhvr>
                                      <p:to>
                                        <p:strVal val="visible"/>
                                      </p:to>
                                    </p:set>
                                    <p:animEffect transition="in" filter="fade">
                                      <p:cBhvr>
                                        <p:cTn id="84" dur="1000"/>
                                        <p:tgtEl>
                                          <p:spTgt spid="44"/>
                                        </p:tgtEl>
                                      </p:cBhvr>
                                    </p:animEffect>
                                    <p:anim calcmode="lin" valueType="num">
                                      <p:cBhvr>
                                        <p:cTn id="85" dur="1000" fill="hold"/>
                                        <p:tgtEl>
                                          <p:spTgt spid="44"/>
                                        </p:tgtEl>
                                        <p:attrNameLst>
                                          <p:attrName>ppt_x</p:attrName>
                                        </p:attrNameLst>
                                      </p:cBhvr>
                                      <p:tavLst>
                                        <p:tav tm="0">
                                          <p:val>
                                            <p:strVal val="#ppt_x"/>
                                          </p:val>
                                        </p:tav>
                                        <p:tav tm="100000">
                                          <p:val>
                                            <p:strVal val="#ppt_x"/>
                                          </p:val>
                                        </p:tav>
                                      </p:tavLst>
                                    </p:anim>
                                    <p:anim calcmode="lin" valueType="num">
                                      <p:cBhvr>
                                        <p:cTn id="86" dur="900" decel="100000" fill="hold"/>
                                        <p:tgtEl>
                                          <p:spTgt spid="44"/>
                                        </p:tgtEl>
                                        <p:attrNameLst>
                                          <p:attrName>ppt_y</p:attrName>
                                        </p:attrNameLst>
                                      </p:cBhvr>
                                      <p:tavLst>
                                        <p:tav tm="0">
                                          <p:val>
                                            <p:strVal val="#ppt_y+1"/>
                                          </p:val>
                                        </p:tav>
                                        <p:tav tm="100000">
                                          <p:val>
                                            <p:strVal val="#ppt_y-.03"/>
                                          </p:val>
                                        </p:tav>
                                      </p:tavLst>
                                    </p:anim>
                                    <p:anim calcmode="lin" valueType="num">
                                      <p:cBhvr>
                                        <p:cTn id="87" dur="100" accel="100000" fill="hold">
                                          <p:stCondLst>
                                            <p:cond delay="900"/>
                                          </p:stCondLst>
                                        </p:cTn>
                                        <p:tgtEl>
                                          <p:spTgt spid="44"/>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4" grpId="0"/>
      <p:bldP spid="49" grpId="0"/>
      <p:bldP spid="44" grpId="0"/>
      <p:bldP spid="64" grpId="0" animBg="1"/>
      <p:bldP spid="65" grpId="0" animBg="1"/>
      <p:bldP spid="66"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2" name="Freeform 6"/>
          <p:cNvSpPr>
            <a:spLocks/>
          </p:cNvSpPr>
          <p:nvPr/>
        </p:nvSpPr>
        <p:spPr bwMode="auto">
          <a:xfrm rot="5400000">
            <a:off x="7285518" y="3277240"/>
            <a:ext cx="1775112" cy="1829583"/>
          </a:xfrm>
          <a:custGeom>
            <a:avLst/>
            <a:gdLst>
              <a:gd name="T0" fmla="*/ 806 w 1662"/>
              <a:gd name="T1" fmla="*/ 0 h 1713"/>
              <a:gd name="T2" fmla="*/ 842 w 1662"/>
              <a:gd name="T3" fmla="*/ 0 h 1713"/>
              <a:gd name="T4" fmla="*/ 878 w 1662"/>
              <a:gd name="T5" fmla="*/ 6 h 1713"/>
              <a:gd name="T6" fmla="*/ 913 w 1662"/>
              <a:gd name="T7" fmla="*/ 18 h 1713"/>
              <a:gd name="T8" fmla="*/ 945 w 1662"/>
              <a:gd name="T9" fmla="*/ 36 h 1713"/>
              <a:gd name="T10" fmla="*/ 974 w 1662"/>
              <a:gd name="T11" fmla="*/ 59 h 1713"/>
              <a:gd name="T12" fmla="*/ 1052 w 1662"/>
              <a:gd name="T13" fmla="*/ 137 h 1713"/>
              <a:gd name="T14" fmla="*/ 1601 w 1662"/>
              <a:gd name="T15" fmla="*/ 680 h 1713"/>
              <a:gd name="T16" fmla="*/ 1625 w 1662"/>
              <a:gd name="T17" fmla="*/ 709 h 1713"/>
              <a:gd name="T18" fmla="*/ 1643 w 1662"/>
              <a:gd name="T19" fmla="*/ 741 h 1713"/>
              <a:gd name="T20" fmla="*/ 1656 w 1662"/>
              <a:gd name="T21" fmla="*/ 776 h 1713"/>
              <a:gd name="T22" fmla="*/ 1662 w 1662"/>
              <a:gd name="T23" fmla="*/ 811 h 1713"/>
              <a:gd name="T24" fmla="*/ 1660 w 1662"/>
              <a:gd name="T25" fmla="*/ 846 h 1713"/>
              <a:gd name="T26" fmla="*/ 1654 w 1662"/>
              <a:gd name="T27" fmla="*/ 883 h 1713"/>
              <a:gd name="T28" fmla="*/ 1642 w 1662"/>
              <a:gd name="T29" fmla="*/ 917 h 1713"/>
              <a:gd name="T30" fmla="*/ 1624 w 1662"/>
              <a:gd name="T31" fmla="*/ 949 h 1713"/>
              <a:gd name="T32" fmla="*/ 1601 w 1662"/>
              <a:gd name="T33" fmla="*/ 980 h 1713"/>
              <a:gd name="T34" fmla="*/ 1573 w 1662"/>
              <a:gd name="T35" fmla="*/ 1004 h 1713"/>
              <a:gd name="T36" fmla="*/ 1542 w 1662"/>
              <a:gd name="T37" fmla="*/ 1023 h 1713"/>
              <a:gd name="T38" fmla="*/ 1509 w 1662"/>
              <a:gd name="T39" fmla="*/ 1033 h 1713"/>
              <a:gd name="T40" fmla="*/ 1473 w 1662"/>
              <a:gd name="T41" fmla="*/ 1039 h 1713"/>
              <a:gd name="T42" fmla="*/ 1437 w 1662"/>
              <a:gd name="T43" fmla="*/ 1039 h 1713"/>
              <a:gd name="T44" fmla="*/ 1401 w 1662"/>
              <a:gd name="T45" fmla="*/ 1033 h 1713"/>
              <a:gd name="T46" fmla="*/ 1366 w 1662"/>
              <a:gd name="T47" fmla="*/ 1023 h 1713"/>
              <a:gd name="T48" fmla="*/ 1334 w 1662"/>
              <a:gd name="T49" fmla="*/ 1006 h 1713"/>
              <a:gd name="T50" fmla="*/ 1305 w 1662"/>
              <a:gd name="T51" fmla="*/ 984 h 1713"/>
              <a:gd name="T52" fmla="*/ 1305 w 1662"/>
              <a:gd name="T53" fmla="*/ 1713 h 1713"/>
              <a:gd name="T54" fmla="*/ 357 w 1662"/>
              <a:gd name="T55" fmla="*/ 1713 h 1713"/>
              <a:gd name="T56" fmla="*/ 357 w 1662"/>
              <a:gd name="T57" fmla="*/ 984 h 1713"/>
              <a:gd name="T58" fmla="*/ 328 w 1662"/>
              <a:gd name="T59" fmla="*/ 1007 h 1713"/>
              <a:gd name="T60" fmla="*/ 296 w 1662"/>
              <a:gd name="T61" fmla="*/ 1024 h 1713"/>
              <a:gd name="T62" fmla="*/ 262 w 1662"/>
              <a:gd name="T63" fmla="*/ 1035 h 1713"/>
              <a:gd name="T64" fmla="*/ 227 w 1662"/>
              <a:gd name="T65" fmla="*/ 1039 h 1713"/>
              <a:gd name="T66" fmla="*/ 191 w 1662"/>
              <a:gd name="T67" fmla="*/ 1038 h 1713"/>
              <a:gd name="T68" fmla="*/ 156 w 1662"/>
              <a:gd name="T69" fmla="*/ 1032 h 1713"/>
              <a:gd name="T70" fmla="*/ 123 w 1662"/>
              <a:gd name="T71" fmla="*/ 1019 h 1713"/>
              <a:gd name="T72" fmla="*/ 90 w 1662"/>
              <a:gd name="T73" fmla="*/ 1001 h 1713"/>
              <a:gd name="T74" fmla="*/ 61 w 1662"/>
              <a:gd name="T75" fmla="*/ 980 h 1713"/>
              <a:gd name="T76" fmla="*/ 37 w 1662"/>
              <a:gd name="T77" fmla="*/ 951 h 1713"/>
              <a:gd name="T78" fmla="*/ 18 w 1662"/>
              <a:gd name="T79" fmla="*/ 918 h 1713"/>
              <a:gd name="T80" fmla="*/ 6 w 1662"/>
              <a:gd name="T81" fmla="*/ 885 h 1713"/>
              <a:gd name="T82" fmla="*/ 0 w 1662"/>
              <a:gd name="T83" fmla="*/ 848 h 1713"/>
              <a:gd name="T84" fmla="*/ 2 w 1662"/>
              <a:gd name="T85" fmla="*/ 811 h 1713"/>
              <a:gd name="T86" fmla="*/ 8 w 1662"/>
              <a:gd name="T87" fmla="*/ 774 h 1713"/>
              <a:gd name="T88" fmla="*/ 20 w 1662"/>
              <a:gd name="T89" fmla="*/ 739 h 1713"/>
              <a:gd name="T90" fmla="*/ 38 w 1662"/>
              <a:gd name="T91" fmla="*/ 707 h 1713"/>
              <a:gd name="T92" fmla="*/ 61 w 1662"/>
              <a:gd name="T93" fmla="*/ 680 h 1713"/>
              <a:gd name="T94" fmla="*/ 138 w 1662"/>
              <a:gd name="T95" fmla="*/ 601 h 1713"/>
              <a:gd name="T96" fmla="*/ 674 w 1662"/>
              <a:gd name="T97" fmla="*/ 59 h 1713"/>
              <a:gd name="T98" fmla="*/ 703 w 1662"/>
              <a:gd name="T99" fmla="*/ 35 h 1713"/>
              <a:gd name="T100" fmla="*/ 735 w 1662"/>
              <a:gd name="T101" fmla="*/ 16 h 1713"/>
              <a:gd name="T102" fmla="*/ 769 w 1662"/>
              <a:gd name="T103" fmla="*/ 6 h 1713"/>
              <a:gd name="T104" fmla="*/ 806 w 1662"/>
              <a:gd name="T105" fmla="*/ 0 h 17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662" h="1713">
                <a:moveTo>
                  <a:pt x="806" y="0"/>
                </a:moveTo>
                <a:lnTo>
                  <a:pt x="842" y="0"/>
                </a:lnTo>
                <a:lnTo>
                  <a:pt x="878" y="6"/>
                </a:lnTo>
                <a:lnTo>
                  <a:pt x="913" y="18"/>
                </a:lnTo>
                <a:lnTo>
                  <a:pt x="945" y="36"/>
                </a:lnTo>
                <a:lnTo>
                  <a:pt x="974" y="59"/>
                </a:lnTo>
                <a:lnTo>
                  <a:pt x="1052" y="137"/>
                </a:lnTo>
                <a:lnTo>
                  <a:pt x="1601" y="680"/>
                </a:lnTo>
                <a:lnTo>
                  <a:pt x="1625" y="709"/>
                </a:lnTo>
                <a:lnTo>
                  <a:pt x="1643" y="741"/>
                </a:lnTo>
                <a:lnTo>
                  <a:pt x="1656" y="776"/>
                </a:lnTo>
                <a:lnTo>
                  <a:pt x="1662" y="811"/>
                </a:lnTo>
                <a:lnTo>
                  <a:pt x="1660" y="846"/>
                </a:lnTo>
                <a:lnTo>
                  <a:pt x="1654" y="883"/>
                </a:lnTo>
                <a:lnTo>
                  <a:pt x="1642" y="917"/>
                </a:lnTo>
                <a:lnTo>
                  <a:pt x="1624" y="949"/>
                </a:lnTo>
                <a:lnTo>
                  <a:pt x="1601" y="980"/>
                </a:lnTo>
                <a:lnTo>
                  <a:pt x="1573" y="1004"/>
                </a:lnTo>
                <a:lnTo>
                  <a:pt x="1542" y="1023"/>
                </a:lnTo>
                <a:lnTo>
                  <a:pt x="1509" y="1033"/>
                </a:lnTo>
                <a:lnTo>
                  <a:pt x="1473" y="1039"/>
                </a:lnTo>
                <a:lnTo>
                  <a:pt x="1437" y="1039"/>
                </a:lnTo>
                <a:lnTo>
                  <a:pt x="1401" y="1033"/>
                </a:lnTo>
                <a:lnTo>
                  <a:pt x="1366" y="1023"/>
                </a:lnTo>
                <a:lnTo>
                  <a:pt x="1334" y="1006"/>
                </a:lnTo>
                <a:lnTo>
                  <a:pt x="1305" y="984"/>
                </a:lnTo>
                <a:lnTo>
                  <a:pt x="1305" y="1713"/>
                </a:lnTo>
                <a:lnTo>
                  <a:pt x="357" y="1713"/>
                </a:lnTo>
                <a:lnTo>
                  <a:pt x="357" y="984"/>
                </a:lnTo>
                <a:lnTo>
                  <a:pt x="328" y="1007"/>
                </a:lnTo>
                <a:lnTo>
                  <a:pt x="296" y="1024"/>
                </a:lnTo>
                <a:lnTo>
                  <a:pt x="262" y="1035"/>
                </a:lnTo>
                <a:lnTo>
                  <a:pt x="227" y="1039"/>
                </a:lnTo>
                <a:lnTo>
                  <a:pt x="191" y="1038"/>
                </a:lnTo>
                <a:lnTo>
                  <a:pt x="156" y="1032"/>
                </a:lnTo>
                <a:lnTo>
                  <a:pt x="123" y="1019"/>
                </a:lnTo>
                <a:lnTo>
                  <a:pt x="90" y="1001"/>
                </a:lnTo>
                <a:lnTo>
                  <a:pt x="61" y="980"/>
                </a:lnTo>
                <a:lnTo>
                  <a:pt x="37" y="951"/>
                </a:lnTo>
                <a:lnTo>
                  <a:pt x="18" y="918"/>
                </a:lnTo>
                <a:lnTo>
                  <a:pt x="6" y="885"/>
                </a:lnTo>
                <a:lnTo>
                  <a:pt x="0" y="848"/>
                </a:lnTo>
                <a:lnTo>
                  <a:pt x="2" y="811"/>
                </a:lnTo>
                <a:lnTo>
                  <a:pt x="8" y="774"/>
                </a:lnTo>
                <a:lnTo>
                  <a:pt x="20" y="739"/>
                </a:lnTo>
                <a:lnTo>
                  <a:pt x="38" y="707"/>
                </a:lnTo>
                <a:lnTo>
                  <a:pt x="61" y="680"/>
                </a:lnTo>
                <a:lnTo>
                  <a:pt x="138" y="601"/>
                </a:lnTo>
                <a:lnTo>
                  <a:pt x="674" y="59"/>
                </a:lnTo>
                <a:lnTo>
                  <a:pt x="703" y="35"/>
                </a:lnTo>
                <a:lnTo>
                  <a:pt x="735" y="16"/>
                </a:lnTo>
                <a:lnTo>
                  <a:pt x="769" y="6"/>
                </a:lnTo>
                <a:lnTo>
                  <a:pt x="80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3" name="Freeform 7"/>
          <p:cNvSpPr>
            <a:spLocks/>
          </p:cNvSpPr>
          <p:nvPr/>
        </p:nvSpPr>
        <p:spPr bwMode="auto">
          <a:xfrm rot="7505045">
            <a:off x="3428436" y="4316030"/>
            <a:ext cx="1897939" cy="1684327"/>
          </a:xfrm>
          <a:custGeom>
            <a:avLst/>
            <a:gdLst>
              <a:gd name="T0" fmla="*/ 403 w 1777"/>
              <a:gd name="T1" fmla="*/ 0 h 1577"/>
              <a:gd name="T2" fmla="*/ 1063 w 1777"/>
              <a:gd name="T3" fmla="*/ 309 h 1577"/>
              <a:gd name="T4" fmla="*/ 1054 w 1777"/>
              <a:gd name="T5" fmla="*/ 268 h 1577"/>
              <a:gd name="T6" fmla="*/ 1052 w 1777"/>
              <a:gd name="T7" fmla="*/ 228 h 1577"/>
              <a:gd name="T8" fmla="*/ 1060 w 1777"/>
              <a:gd name="T9" fmla="*/ 189 h 1577"/>
              <a:gd name="T10" fmla="*/ 1075 w 1777"/>
              <a:gd name="T11" fmla="*/ 152 h 1577"/>
              <a:gd name="T12" fmla="*/ 1095 w 1777"/>
              <a:gd name="T13" fmla="*/ 118 h 1577"/>
              <a:gd name="T14" fmla="*/ 1123 w 1777"/>
              <a:gd name="T15" fmla="*/ 89 h 1577"/>
              <a:gd name="T16" fmla="*/ 1155 w 1777"/>
              <a:gd name="T17" fmla="*/ 64 h 1577"/>
              <a:gd name="T18" fmla="*/ 1192 w 1777"/>
              <a:gd name="T19" fmla="*/ 45 h 1577"/>
              <a:gd name="T20" fmla="*/ 1229 w 1777"/>
              <a:gd name="T21" fmla="*/ 34 h 1577"/>
              <a:gd name="T22" fmla="*/ 1265 w 1777"/>
              <a:gd name="T23" fmla="*/ 31 h 1577"/>
              <a:gd name="T24" fmla="*/ 1301 w 1777"/>
              <a:gd name="T25" fmla="*/ 35 h 1577"/>
              <a:gd name="T26" fmla="*/ 1336 w 1777"/>
              <a:gd name="T27" fmla="*/ 45 h 1577"/>
              <a:gd name="T28" fmla="*/ 1369 w 1777"/>
              <a:gd name="T29" fmla="*/ 61 h 1577"/>
              <a:gd name="T30" fmla="*/ 1400 w 1777"/>
              <a:gd name="T31" fmla="*/ 83 h 1577"/>
              <a:gd name="T32" fmla="*/ 1426 w 1777"/>
              <a:gd name="T33" fmla="*/ 109 h 1577"/>
              <a:gd name="T34" fmla="*/ 1448 w 1777"/>
              <a:gd name="T35" fmla="*/ 138 h 1577"/>
              <a:gd name="T36" fmla="*/ 1464 w 1777"/>
              <a:gd name="T37" fmla="*/ 172 h 1577"/>
              <a:gd name="T38" fmla="*/ 1501 w 1777"/>
              <a:gd name="T39" fmla="*/ 273 h 1577"/>
              <a:gd name="T40" fmla="*/ 1765 w 1777"/>
              <a:gd name="T41" fmla="*/ 989 h 1577"/>
              <a:gd name="T42" fmla="*/ 1775 w 1777"/>
              <a:gd name="T43" fmla="*/ 1026 h 1577"/>
              <a:gd name="T44" fmla="*/ 1777 w 1777"/>
              <a:gd name="T45" fmla="*/ 1063 h 1577"/>
              <a:gd name="T46" fmla="*/ 1774 w 1777"/>
              <a:gd name="T47" fmla="*/ 1098 h 1577"/>
              <a:gd name="T48" fmla="*/ 1763 w 1777"/>
              <a:gd name="T49" fmla="*/ 1133 h 1577"/>
              <a:gd name="T50" fmla="*/ 1748 w 1777"/>
              <a:gd name="T51" fmla="*/ 1167 h 1577"/>
              <a:gd name="T52" fmla="*/ 1728 w 1777"/>
              <a:gd name="T53" fmla="*/ 1196 h 1577"/>
              <a:gd name="T54" fmla="*/ 1702 w 1777"/>
              <a:gd name="T55" fmla="*/ 1224 h 1577"/>
              <a:gd name="T56" fmla="*/ 1671 w 1777"/>
              <a:gd name="T57" fmla="*/ 1245 h 1577"/>
              <a:gd name="T58" fmla="*/ 1637 w 1777"/>
              <a:gd name="T59" fmla="*/ 1260 h 1577"/>
              <a:gd name="T60" fmla="*/ 1535 w 1777"/>
              <a:gd name="T61" fmla="*/ 1299 h 1577"/>
              <a:gd name="T62" fmla="*/ 810 w 1777"/>
              <a:gd name="T63" fmla="*/ 1565 h 1577"/>
              <a:gd name="T64" fmla="*/ 769 w 1777"/>
              <a:gd name="T65" fmla="*/ 1576 h 1577"/>
              <a:gd name="T66" fmla="*/ 728 w 1777"/>
              <a:gd name="T67" fmla="*/ 1577 h 1577"/>
              <a:gd name="T68" fmla="*/ 688 w 1777"/>
              <a:gd name="T69" fmla="*/ 1571 h 1577"/>
              <a:gd name="T70" fmla="*/ 650 w 1777"/>
              <a:gd name="T71" fmla="*/ 1558 h 1577"/>
              <a:gd name="T72" fmla="*/ 614 w 1777"/>
              <a:gd name="T73" fmla="*/ 1536 h 1577"/>
              <a:gd name="T74" fmla="*/ 584 w 1777"/>
              <a:gd name="T75" fmla="*/ 1509 h 1577"/>
              <a:gd name="T76" fmla="*/ 559 w 1777"/>
              <a:gd name="T77" fmla="*/ 1476 h 1577"/>
              <a:gd name="T78" fmla="*/ 539 w 1777"/>
              <a:gd name="T79" fmla="*/ 1438 h 1577"/>
              <a:gd name="T80" fmla="*/ 527 w 1777"/>
              <a:gd name="T81" fmla="*/ 1398 h 1577"/>
              <a:gd name="T82" fmla="*/ 525 w 1777"/>
              <a:gd name="T83" fmla="*/ 1358 h 1577"/>
              <a:gd name="T84" fmla="*/ 532 w 1777"/>
              <a:gd name="T85" fmla="*/ 1319 h 1577"/>
              <a:gd name="T86" fmla="*/ 545 w 1777"/>
              <a:gd name="T87" fmla="*/ 1280 h 1577"/>
              <a:gd name="T88" fmla="*/ 565 w 1777"/>
              <a:gd name="T89" fmla="*/ 1245 h 1577"/>
              <a:gd name="T90" fmla="*/ 593 w 1777"/>
              <a:gd name="T91" fmla="*/ 1215 h 1577"/>
              <a:gd name="T92" fmla="*/ 624 w 1777"/>
              <a:gd name="T93" fmla="*/ 1189 h 1577"/>
              <a:gd name="T94" fmla="*/ 660 w 1777"/>
              <a:gd name="T95" fmla="*/ 1169 h 1577"/>
              <a:gd name="T96" fmla="*/ 0 w 1777"/>
              <a:gd name="T97" fmla="*/ 861 h 1577"/>
              <a:gd name="T98" fmla="*/ 403 w 1777"/>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7" h="1577">
                <a:moveTo>
                  <a:pt x="403" y="0"/>
                </a:moveTo>
                <a:lnTo>
                  <a:pt x="1063" y="309"/>
                </a:lnTo>
                <a:lnTo>
                  <a:pt x="1054" y="268"/>
                </a:lnTo>
                <a:lnTo>
                  <a:pt x="1052" y="228"/>
                </a:lnTo>
                <a:lnTo>
                  <a:pt x="1060" y="189"/>
                </a:lnTo>
                <a:lnTo>
                  <a:pt x="1075" y="152"/>
                </a:lnTo>
                <a:lnTo>
                  <a:pt x="1095" y="118"/>
                </a:lnTo>
                <a:lnTo>
                  <a:pt x="1123" y="89"/>
                </a:lnTo>
                <a:lnTo>
                  <a:pt x="1155" y="64"/>
                </a:lnTo>
                <a:lnTo>
                  <a:pt x="1192" y="45"/>
                </a:lnTo>
                <a:lnTo>
                  <a:pt x="1229" y="34"/>
                </a:lnTo>
                <a:lnTo>
                  <a:pt x="1265" y="31"/>
                </a:lnTo>
                <a:lnTo>
                  <a:pt x="1301" y="35"/>
                </a:lnTo>
                <a:lnTo>
                  <a:pt x="1336" y="45"/>
                </a:lnTo>
                <a:lnTo>
                  <a:pt x="1369" y="61"/>
                </a:lnTo>
                <a:lnTo>
                  <a:pt x="1400" y="83"/>
                </a:lnTo>
                <a:lnTo>
                  <a:pt x="1426" y="109"/>
                </a:lnTo>
                <a:lnTo>
                  <a:pt x="1448" y="138"/>
                </a:lnTo>
                <a:lnTo>
                  <a:pt x="1464" y="172"/>
                </a:lnTo>
                <a:lnTo>
                  <a:pt x="1501" y="273"/>
                </a:lnTo>
                <a:lnTo>
                  <a:pt x="1765" y="989"/>
                </a:lnTo>
                <a:lnTo>
                  <a:pt x="1775" y="1026"/>
                </a:lnTo>
                <a:lnTo>
                  <a:pt x="1777" y="1063"/>
                </a:lnTo>
                <a:lnTo>
                  <a:pt x="1774" y="1098"/>
                </a:lnTo>
                <a:lnTo>
                  <a:pt x="1763" y="1133"/>
                </a:lnTo>
                <a:lnTo>
                  <a:pt x="1748" y="1167"/>
                </a:lnTo>
                <a:lnTo>
                  <a:pt x="1728" y="1196"/>
                </a:lnTo>
                <a:lnTo>
                  <a:pt x="1702" y="1224"/>
                </a:lnTo>
                <a:lnTo>
                  <a:pt x="1671" y="1245"/>
                </a:lnTo>
                <a:lnTo>
                  <a:pt x="1637" y="1260"/>
                </a:lnTo>
                <a:lnTo>
                  <a:pt x="1535" y="1299"/>
                </a:lnTo>
                <a:lnTo>
                  <a:pt x="810" y="1565"/>
                </a:lnTo>
                <a:lnTo>
                  <a:pt x="769" y="1576"/>
                </a:lnTo>
                <a:lnTo>
                  <a:pt x="728" y="1577"/>
                </a:lnTo>
                <a:lnTo>
                  <a:pt x="688" y="1571"/>
                </a:lnTo>
                <a:lnTo>
                  <a:pt x="650" y="1558"/>
                </a:lnTo>
                <a:lnTo>
                  <a:pt x="614" y="1536"/>
                </a:lnTo>
                <a:lnTo>
                  <a:pt x="584" y="1509"/>
                </a:lnTo>
                <a:lnTo>
                  <a:pt x="559" y="1476"/>
                </a:lnTo>
                <a:lnTo>
                  <a:pt x="539" y="1438"/>
                </a:lnTo>
                <a:lnTo>
                  <a:pt x="527" y="1398"/>
                </a:lnTo>
                <a:lnTo>
                  <a:pt x="525" y="1358"/>
                </a:lnTo>
                <a:lnTo>
                  <a:pt x="532" y="1319"/>
                </a:lnTo>
                <a:lnTo>
                  <a:pt x="545" y="1280"/>
                </a:lnTo>
                <a:lnTo>
                  <a:pt x="565" y="1245"/>
                </a:lnTo>
                <a:lnTo>
                  <a:pt x="593" y="1215"/>
                </a:lnTo>
                <a:lnTo>
                  <a:pt x="624" y="1189"/>
                </a:lnTo>
                <a:lnTo>
                  <a:pt x="660" y="1169"/>
                </a:lnTo>
                <a:lnTo>
                  <a:pt x="0" y="861"/>
                </a:lnTo>
                <a:lnTo>
                  <a:pt x="403"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4" name="Freeform 8"/>
          <p:cNvSpPr>
            <a:spLocks/>
          </p:cNvSpPr>
          <p:nvPr/>
        </p:nvSpPr>
        <p:spPr bwMode="auto">
          <a:xfrm rot="3606395">
            <a:off x="3384011" y="2212831"/>
            <a:ext cx="1900075" cy="1684327"/>
          </a:xfrm>
          <a:custGeom>
            <a:avLst/>
            <a:gdLst>
              <a:gd name="T0" fmla="*/ 1376 w 1779"/>
              <a:gd name="T1" fmla="*/ 0 h 1577"/>
              <a:gd name="T2" fmla="*/ 1779 w 1779"/>
              <a:gd name="T3" fmla="*/ 861 h 1577"/>
              <a:gd name="T4" fmla="*/ 1119 w 1779"/>
              <a:gd name="T5" fmla="*/ 1169 h 1577"/>
              <a:gd name="T6" fmla="*/ 1154 w 1779"/>
              <a:gd name="T7" fmla="*/ 1189 h 1577"/>
              <a:gd name="T8" fmla="*/ 1186 w 1779"/>
              <a:gd name="T9" fmla="*/ 1215 h 1577"/>
              <a:gd name="T10" fmla="*/ 1212 w 1779"/>
              <a:gd name="T11" fmla="*/ 1245 h 1577"/>
              <a:gd name="T12" fmla="*/ 1232 w 1779"/>
              <a:gd name="T13" fmla="*/ 1280 h 1577"/>
              <a:gd name="T14" fmla="*/ 1246 w 1779"/>
              <a:gd name="T15" fmla="*/ 1319 h 1577"/>
              <a:gd name="T16" fmla="*/ 1252 w 1779"/>
              <a:gd name="T17" fmla="*/ 1358 h 1577"/>
              <a:gd name="T18" fmla="*/ 1250 w 1779"/>
              <a:gd name="T19" fmla="*/ 1398 h 1577"/>
              <a:gd name="T20" fmla="*/ 1240 w 1779"/>
              <a:gd name="T21" fmla="*/ 1438 h 1577"/>
              <a:gd name="T22" fmla="*/ 1220 w 1779"/>
              <a:gd name="T23" fmla="*/ 1476 h 1577"/>
              <a:gd name="T24" fmla="*/ 1194 w 1779"/>
              <a:gd name="T25" fmla="*/ 1509 h 1577"/>
              <a:gd name="T26" fmla="*/ 1163 w 1779"/>
              <a:gd name="T27" fmla="*/ 1536 h 1577"/>
              <a:gd name="T28" fmla="*/ 1129 w 1779"/>
              <a:gd name="T29" fmla="*/ 1558 h 1577"/>
              <a:gd name="T30" fmla="*/ 1091 w 1779"/>
              <a:gd name="T31" fmla="*/ 1571 h 1577"/>
              <a:gd name="T32" fmla="*/ 1051 w 1779"/>
              <a:gd name="T33" fmla="*/ 1577 h 1577"/>
              <a:gd name="T34" fmla="*/ 1010 w 1779"/>
              <a:gd name="T35" fmla="*/ 1576 h 1577"/>
              <a:gd name="T36" fmla="*/ 967 w 1779"/>
              <a:gd name="T37" fmla="*/ 1565 h 1577"/>
              <a:gd name="T38" fmla="*/ 244 w 1779"/>
              <a:gd name="T39" fmla="*/ 1299 h 1577"/>
              <a:gd name="T40" fmla="*/ 140 w 1779"/>
              <a:gd name="T41" fmla="*/ 1260 h 1577"/>
              <a:gd name="T42" fmla="*/ 106 w 1779"/>
              <a:gd name="T43" fmla="*/ 1245 h 1577"/>
              <a:gd name="T44" fmla="*/ 77 w 1779"/>
              <a:gd name="T45" fmla="*/ 1224 h 1577"/>
              <a:gd name="T46" fmla="*/ 51 w 1779"/>
              <a:gd name="T47" fmla="*/ 1196 h 1577"/>
              <a:gd name="T48" fmla="*/ 30 w 1779"/>
              <a:gd name="T49" fmla="*/ 1167 h 1577"/>
              <a:gd name="T50" fmla="*/ 14 w 1779"/>
              <a:gd name="T51" fmla="*/ 1133 h 1577"/>
              <a:gd name="T52" fmla="*/ 5 w 1779"/>
              <a:gd name="T53" fmla="*/ 1098 h 1577"/>
              <a:gd name="T54" fmla="*/ 0 w 1779"/>
              <a:gd name="T55" fmla="*/ 1063 h 1577"/>
              <a:gd name="T56" fmla="*/ 4 w 1779"/>
              <a:gd name="T57" fmla="*/ 1026 h 1577"/>
              <a:gd name="T58" fmla="*/ 13 w 1779"/>
              <a:gd name="T59" fmla="*/ 989 h 1577"/>
              <a:gd name="T60" fmla="*/ 276 w 1779"/>
              <a:gd name="T61" fmla="*/ 273 h 1577"/>
              <a:gd name="T62" fmla="*/ 314 w 1779"/>
              <a:gd name="T63" fmla="*/ 172 h 1577"/>
              <a:gd name="T64" fmla="*/ 330 w 1779"/>
              <a:gd name="T65" fmla="*/ 138 h 1577"/>
              <a:gd name="T66" fmla="*/ 351 w 1779"/>
              <a:gd name="T67" fmla="*/ 109 h 1577"/>
              <a:gd name="T68" fmla="*/ 379 w 1779"/>
              <a:gd name="T69" fmla="*/ 83 h 1577"/>
              <a:gd name="T70" fmla="*/ 408 w 1779"/>
              <a:gd name="T71" fmla="*/ 61 h 1577"/>
              <a:gd name="T72" fmla="*/ 442 w 1779"/>
              <a:gd name="T73" fmla="*/ 45 h 1577"/>
              <a:gd name="T74" fmla="*/ 477 w 1779"/>
              <a:gd name="T75" fmla="*/ 35 h 1577"/>
              <a:gd name="T76" fmla="*/ 514 w 1779"/>
              <a:gd name="T77" fmla="*/ 31 h 1577"/>
              <a:gd name="T78" fmla="*/ 550 w 1779"/>
              <a:gd name="T79" fmla="*/ 34 h 1577"/>
              <a:gd name="T80" fmla="*/ 586 w 1779"/>
              <a:gd name="T81" fmla="*/ 45 h 1577"/>
              <a:gd name="T82" fmla="*/ 622 w 1779"/>
              <a:gd name="T83" fmla="*/ 64 h 1577"/>
              <a:gd name="T84" fmla="*/ 654 w 1779"/>
              <a:gd name="T85" fmla="*/ 89 h 1577"/>
              <a:gd name="T86" fmla="*/ 682 w 1779"/>
              <a:gd name="T87" fmla="*/ 118 h 1577"/>
              <a:gd name="T88" fmla="*/ 704 w 1779"/>
              <a:gd name="T89" fmla="*/ 152 h 1577"/>
              <a:gd name="T90" fmla="*/ 717 w 1779"/>
              <a:gd name="T91" fmla="*/ 189 h 1577"/>
              <a:gd name="T92" fmla="*/ 725 w 1779"/>
              <a:gd name="T93" fmla="*/ 228 h 1577"/>
              <a:gd name="T94" fmla="*/ 725 w 1779"/>
              <a:gd name="T95" fmla="*/ 268 h 1577"/>
              <a:gd name="T96" fmla="*/ 716 w 1779"/>
              <a:gd name="T97" fmla="*/ 309 h 1577"/>
              <a:gd name="T98" fmla="*/ 1376 w 1779"/>
              <a:gd name="T99" fmla="*/ 0 h 15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1779" h="1577">
                <a:moveTo>
                  <a:pt x="1376" y="0"/>
                </a:moveTo>
                <a:lnTo>
                  <a:pt x="1779" y="861"/>
                </a:lnTo>
                <a:lnTo>
                  <a:pt x="1119" y="1169"/>
                </a:lnTo>
                <a:lnTo>
                  <a:pt x="1154" y="1189"/>
                </a:lnTo>
                <a:lnTo>
                  <a:pt x="1186" y="1215"/>
                </a:lnTo>
                <a:lnTo>
                  <a:pt x="1212" y="1245"/>
                </a:lnTo>
                <a:lnTo>
                  <a:pt x="1232" y="1280"/>
                </a:lnTo>
                <a:lnTo>
                  <a:pt x="1246" y="1319"/>
                </a:lnTo>
                <a:lnTo>
                  <a:pt x="1252" y="1358"/>
                </a:lnTo>
                <a:lnTo>
                  <a:pt x="1250" y="1398"/>
                </a:lnTo>
                <a:lnTo>
                  <a:pt x="1240" y="1438"/>
                </a:lnTo>
                <a:lnTo>
                  <a:pt x="1220" y="1476"/>
                </a:lnTo>
                <a:lnTo>
                  <a:pt x="1194" y="1509"/>
                </a:lnTo>
                <a:lnTo>
                  <a:pt x="1163" y="1536"/>
                </a:lnTo>
                <a:lnTo>
                  <a:pt x="1129" y="1558"/>
                </a:lnTo>
                <a:lnTo>
                  <a:pt x="1091" y="1571"/>
                </a:lnTo>
                <a:lnTo>
                  <a:pt x="1051" y="1577"/>
                </a:lnTo>
                <a:lnTo>
                  <a:pt x="1010" y="1576"/>
                </a:lnTo>
                <a:lnTo>
                  <a:pt x="967" y="1565"/>
                </a:lnTo>
                <a:lnTo>
                  <a:pt x="244" y="1299"/>
                </a:lnTo>
                <a:lnTo>
                  <a:pt x="140" y="1260"/>
                </a:lnTo>
                <a:lnTo>
                  <a:pt x="106" y="1245"/>
                </a:lnTo>
                <a:lnTo>
                  <a:pt x="77" y="1224"/>
                </a:lnTo>
                <a:lnTo>
                  <a:pt x="51" y="1196"/>
                </a:lnTo>
                <a:lnTo>
                  <a:pt x="30" y="1167"/>
                </a:lnTo>
                <a:lnTo>
                  <a:pt x="14" y="1133"/>
                </a:lnTo>
                <a:lnTo>
                  <a:pt x="5" y="1098"/>
                </a:lnTo>
                <a:lnTo>
                  <a:pt x="0" y="1063"/>
                </a:lnTo>
                <a:lnTo>
                  <a:pt x="4" y="1026"/>
                </a:lnTo>
                <a:lnTo>
                  <a:pt x="13" y="989"/>
                </a:lnTo>
                <a:lnTo>
                  <a:pt x="276" y="273"/>
                </a:lnTo>
                <a:lnTo>
                  <a:pt x="314" y="172"/>
                </a:lnTo>
                <a:lnTo>
                  <a:pt x="330" y="138"/>
                </a:lnTo>
                <a:lnTo>
                  <a:pt x="351" y="109"/>
                </a:lnTo>
                <a:lnTo>
                  <a:pt x="379" y="83"/>
                </a:lnTo>
                <a:lnTo>
                  <a:pt x="408" y="61"/>
                </a:lnTo>
                <a:lnTo>
                  <a:pt x="442" y="45"/>
                </a:lnTo>
                <a:lnTo>
                  <a:pt x="477" y="35"/>
                </a:lnTo>
                <a:lnTo>
                  <a:pt x="514" y="31"/>
                </a:lnTo>
                <a:lnTo>
                  <a:pt x="550" y="34"/>
                </a:lnTo>
                <a:lnTo>
                  <a:pt x="586" y="45"/>
                </a:lnTo>
                <a:lnTo>
                  <a:pt x="622" y="64"/>
                </a:lnTo>
                <a:lnTo>
                  <a:pt x="654" y="89"/>
                </a:lnTo>
                <a:lnTo>
                  <a:pt x="682" y="118"/>
                </a:lnTo>
                <a:lnTo>
                  <a:pt x="704" y="152"/>
                </a:lnTo>
                <a:lnTo>
                  <a:pt x="717" y="189"/>
                </a:lnTo>
                <a:lnTo>
                  <a:pt x="725" y="228"/>
                </a:lnTo>
                <a:lnTo>
                  <a:pt x="725" y="268"/>
                </a:lnTo>
                <a:lnTo>
                  <a:pt x="716" y="309"/>
                </a:lnTo>
                <a:lnTo>
                  <a:pt x="1376" y="0"/>
                </a:lnTo>
                <a:close/>
              </a:path>
            </a:pathLst>
          </a:custGeom>
          <a:solidFill>
            <a:schemeClr val="bg1">
              <a:lumMod val="75000"/>
              <a:lumOff val="25000"/>
            </a:schemeClr>
          </a:solidFill>
          <a:ln w="0">
            <a:solidFill>
              <a:schemeClr val="bg2">
                <a:lumMod val="50000"/>
              </a:schemeClr>
            </a:solid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15" name="Freeform 9"/>
          <p:cNvSpPr>
            <a:spLocks/>
          </p:cNvSpPr>
          <p:nvPr/>
        </p:nvSpPr>
        <p:spPr bwMode="auto">
          <a:xfrm rot="5400000">
            <a:off x="5053811" y="2206512"/>
            <a:ext cx="1454695" cy="2383905"/>
          </a:xfrm>
          <a:custGeom>
            <a:avLst/>
            <a:gdLst>
              <a:gd name="T0" fmla="*/ 348 w 1362"/>
              <a:gd name="T1" fmla="*/ 0 h 2232"/>
              <a:gd name="T2" fmla="*/ 375 w 1362"/>
              <a:gd name="T3" fmla="*/ 4 h 2232"/>
              <a:gd name="T4" fmla="*/ 402 w 1362"/>
              <a:gd name="T5" fmla="*/ 17 h 2232"/>
              <a:gd name="T6" fmla="*/ 426 w 1362"/>
              <a:gd name="T7" fmla="*/ 33 h 2232"/>
              <a:gd name="T8" fmla="*/ 1319 w 1362"/>
              <a:gd name="T9" fmla="*/ 856 h 2232"/>
              <a:gd name="T10" fmla="*/ 1337 w 1362"/>
              <a:gd name="T11" fmla="*/ 879 h 2232"/>
              <a:gd name="T12" fmla="*/ 1351 w 1362"/>
              <a:gd name="T13" fmla="*/ 903 h 2232"/>
              <a:gd name="T14" fmla="*/ 1359 w 1362"/>
              <a:gd name="T15" fmla="*/ 931 h 2232"/>
              <a:gd name="T16" fmla="*/ 1362 w 1362"/>
              <a:gd name="T17" fmla="*/ 958 h 2232"/>
              <a:gd name="T18" fmla="*/ 1313 w 1362"/>
              <a:gd name="T19" fmla="*/ 2107 h 2232"/>
              <a:gd name="T20" fmla="*/ 1308 w 1362"/>
              <a:gd name="T21" fmla="*/ 2139 h 2232"/>
              <a:gd name="T22" fmla="*/ 1294 w 1362"/>
              <a:gd name="T23" fmla="*/ 2168 h 2232"/>
              <a:gd name="T24" fmla="*/ 1276 w 1362"/>
              <a:gd name="T25" fmla="*/ 2194 h 2232"/>
              <a:gd name="T26" fmla="*/ 1252 w 1362"/>
              <a:gd name="T27" fmla="*/ 2212 h 2232"/>
              <a:gd name="T28" fmla="*/ 1222 w 1362"/>
              <a:gd name="T29" fmla="*/ 2226 h 2232"/>
              <a:gd name="T30" fmla="*/ 1190 w 1362"/>
              <a:gd name="T31" fmla="*/ 2232 h 2232"/>
              <a:gd name="T32" fmla="*/ 1158 w 1362"/>
              <a:gd name="T33" fmla="*/ 2229 h 2232"/>
              <a:gd name="T34" fmla="*/ 1049 w 1362"/>
              <a:gd name="T35" fmla="*/ 2205 h 2232"/>
              <a:gd name="T36" fmla="*/ 944 w 1362"/>
              <a:gd name="T37" fmla="*/ 2171 h 2232"/>
              <a:gd name="T38" fmla="*/ 843 w 1362"/>
              <a:gd name="T39" fmla="*/ 2131 h 2232"/>
              <a:gd name="T40" fmla="*/ 746 w 1362"/>
              <a:gd name="T41" fmla="*/ 2082 h 2232"/>
              <a:gd name="T42" fmla="*/ 653 w 1362"/>
              <a:gd name="T43" fmla="*/ 2027 h 2232"/>
              <a:gd name="T44" fmla="*/ 564 w 1362"/>
              <a:gd name="T45" fmla="*/ 1966 h 2232"/>
              <a:gd name="T46" fmla="*/ 481 w 1362"/>
              <a:gd name="T47" fmla="*/ 1897 h 2232"/>
              <a:gd name="T48" fmla="*/ 405 w 1362"/>
              <a:gd name="T49" fmla="*/ 1824 h 2232"/>
              <a:gd name="T50" fmla="*/ 333 w 1362"/>
              <a:gd name="T51" fmla="*/ 1742 h 2232"/>
              <a:gd name="T52" fmla="*/ 267 w 1362"/>
              <a:gd name="T53" fmla="*/ 1658 h 2232"/>
              <a:gd name="T54" fmla="*/ 207 w 1362"/>
              <a:gd name="T55" fmla="*/ 1568 h 2232"/>
              <a:gd name="T56" fmla="*/ 153 w 1362"/>
              <a:gd name="T57" fmla="*/ 1473 h 2232"/>
              <a:gd name="T58" fmla="*/ 109 w 1362"/>
              <a:gd name="T59" fmla="*/ 1375 h 2232"/>
              <a:gd name="T60" fmla="*/ 71 w 1362"/>
              <a:gd name="T61" fmla="*/ 1272 h 2232"/>
              <a:gd name="T62" fmla="*/ 40 w 1362"/>
              <a:gd name="T63" fmla="*/ 1165 h 2232"/>
              <a:gd name="T64" fmla="*/ 19 w 1362"/>
              <a:gd name="T65" fmla="*/ 1056 h 2232"/>
              <a:gd name="T66" fmla="*/ 5 w 1362"/>
              <a:gd name="T67" fmla="*/ 943 h 2232"/>
              <a:gd name="T68" fmla="*/ 0 w 1362"/>
              <a:gd name="T69" fmla="*/ 828 h 2232"/>
              <a:gd name="T70" fmla="*/ 5 w 1362"/>
              <a:gd name="T71" fmla="*/ 724 h 2232"/>
              <a:gd name="T72" fmla="*/ 16 w 1362"/>
              <a:gd name="T73" fmla="*/ 620 h 2232"/>
              <a:gd name="T74" fmla="*/ 34 w 1362"/>
              <a:gd name="T75" fmla="*/ 519 h 2232"/>
              <a:gd name="T76" fmla="*/ 60 w 1362"/>
              <a:gd name="T77" fmla="*/ 421 h 2232"/>
              <a:gd name="T78" fmla="*/ 92 w 1362"/>
              <a:gd name="T79" fmla="*/ 324 h 2232"/>
              <a:gd name="T80" fmla="*/ 130 w 1362"/>
              <a:gd name="T81" fmla="*/ 232 h 2232"/>
              <a:gd name="T82" fmla="*/ 176 w 1362"/>
              <a:gd name="T83" fmla="*/ 144 h 2232"/>
              <a:gd name="T84" fmla="*/ 227 w 1362"/>
              <a:gd name="T85" fmla="*/ 58 h 2232"/>
              <a:gd name="T86" fmla="*/ 245 w 1362"/>
              <a:gd name="T87" fmla="*/ 35 h 2232"/>
              <a:gd name="T88" fmla="*/ 268 w 1362"/>
              <a:gd name="T89" fmla="*/ 18 h 2232"/>
              <a:gd name="T90" fmla="*/ 293 w 1362"/>
              <a:gd name="T91" fmla="*/ 6 h 2232"/>
              <a:gd name="T92" fmla="*/ 320 w 1362"/>
              <a:gd name="T93" fmla="*/ 0 h 2232"/>
              <a:gd name="T94" fmla="*/ 348 w 1362"/>
              <a:gd name="T95" fmla="*/ 0 h 22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2" h="2232">
                <a:moveTo>
                  <a:pt x="348" y="0"/>
                </a:moveTo>
                <a:lnTo>
                  <a:pt x="375" y="4"/>
                </a:lnTo>
                <a:lnTo>
                  <a:pt x="402" y="17"/>
                </a:lnTo>
                <a:lnTo>
                  <a:pt x="426" y="33"/>
                </a:lnTo>
                <a:lnTo>
                  <a:pt x="1319" y="856"/>
                </a:lnTo>
                <a:lnTo>
                  <a:pt x="1337" y="879"/>
                </a:lnTo>
                <a:lnTo>
                  <a:pt x="1351" y="903"/>
                </a:lnTo>
                <a:lnTo>
                  <a:pt x="1359" y="931"/>
                </a:lnTo>
                <a:lnTo>
                  <a:pt x="1362" y="958"/>
                </a:lnTo>
                <a:lnTo>
                  <a:pt x="1313" y="2107"/>
                </a:lnTo>
                <a:lnTo>
                  <a:pt x="1308" y="2139"/>
                </a:lnTo>
                <a:lnTo>
                  <a:pt x="1294" y="2168"/>
                </a:lnTo>
                <a:lnTo>
                  <a:pt x="1276" y="2194"/>
                </a:lnTo>
                <a:lnTo>
                  <a:pt x="1252" y="2212"/>
                </a:lnTo>
                <a:lnTo>
                  <a:pt x="1222" y="2226"/>
                </a:lnTo>
                <a:lnTo>
                  <a:pt x="1190" y="2232"/>
                </a:lnTo>
                <a:lnTo>
                  <a:pt x="1158" y="2229"/>
                </a:lnTo>
                <a:lnTo>
                  <a:pt x="1049" y="2205"/>
                </a:lnTo>
                <a:lnTo>
                  <a:pt x="944" y="2171"/>
                </a:lnTo>
                <a:lnTo>
                  <a:pt x="843" y="2131"/>
                </a:lnTo>
                <a:lnTo>
                  <a:pt x="746" y="2082"/>
                </a:lnTo>
                <a:lnTo>
                  <a:pt x="653" y="2027"/>
                </a:lnTo>
                <a:lnTo>
                  <a:pt x="564" y="1966"/>
                </a:lnTo>
                <a:lnTo>
                  <a:pt x="481" y="1897"/>
                </a:lnTo>
                <a:lnTo>
                  <a:pt x="405" y="1824"/>
                </a:lnTo>
                <a:lnTo>
                  <a:pt x="333" y="1742"/>
                </a:lnTo>
                <a:lnTo>
                  <a:pt x="267" y="1658"/>
                </a:lnTo>
                <a:lnTo>
                  <a:pt x="207" y="1568"/>
                </a:lnTo>
                <a:lnTo>
                  <a:pt x="153" y="1473"/>
                </a:lnTo>
                <a:lnTo>
                  <a:pt x="109" y="1375"/>
                </a:lnTo>
                <a:lnTo>
                  <a:pt x="71" y="1272"/>
                </a:lnTo>
                <a:lnTo>
                  <a:pt x="40" y="1165"/>
                </a:lnTo>
                <a:lnTo>
                  <a:pt x="19" y="1056"/>
                </a:lnTo>
                <a:lnTo>
                  <a:pt x="5" y="943"/>
                </a:lnTo>
                <a:lnTo>
                  <a:pt x="0" y="828"/>
                </a:lnTo>
                <a:lnTo>
                  <a:pt x="5" y="724"/>
                </a:lnTo>
                <a:lnTo>
                  <a:pt x="16" y="620"/>
                </a:lnTo>
                <a:lnTo>
                  <a:pt x="34" y="519"/>
                </a:lnTo>
                <a:lnTo>
                  <a:pt x="60" y="421"/>
                </a:lnTo>
                <a:lnTo>
                  <a:pt x="92" y="324"/>
                </a:lnTo>
                <a:lnTo>
                  <a:pt x="130" y="232"/>
                </a:lnTo>
                <a:lnTo>
                  <a:pt x="176" y="144"/>
                </a:lnTo>
                <a:lnTo>
                  <a:pt x="227" y="58"/>
                </a:lnTo>
                <a:lnTo>
                  <a:pt x="245" y="35"/>
                </a:lnTo>
                <a:lnTo>
                  <a:pt x="268" y="18"/>
                </a:lnTo>
                <a:lnTo>
                  <a:pt x="293" y="6"/>
                </a:lnTo>
                <a:lnTo>
                  <a:pt x="320" y="0"/>
                </a:lnTo>
                <a:lnTo>
                  <a:pt x="348" y="0"/>
                </a:lnTo>
                <a:close/>
              </a:path>
            </a:pathLst>
          </a:custGeom>
          <a:solidFill>
            <a:srgbClr val="34738D"/>
          </a:solidFill>
          <a:ln w="0">
            <a:noFill/>
            <a:prstDash val="solid"/>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2" name="Freeform 10"/>
          <p:cNvSpPr>
            <a:spLocks/>
          </p:cNvSpPr>
          <p:nvPr/>
        </p:nvSpPr>
        <p:spPr bwMode="auto">
          <a:xfrm rot="5400000">
            <a:off x="5965398" y="3486579"/>
            <a:ext cx="1884054" cy="1408768"/>
          </a:xfrm>
          <a:custGeom>
            <a:avLst/>
            <a:gdLst>
              <a:gd name="T0" fmla="*/ 885 w 1764"/>
              <a:gd name="T1" fmla="*/ 0 h 1319"/>
              <a:gd name="T2" fmla="*/ 1000 w 1764"/>
              <a:gd name="T3" fmla="*/ 5 h 1319"/>
              <a:gd name="T4" fmla="*/ 1112 w 1764"/>
              <a:gd name="T5" fmla="*/ 17 h 1319"/>
              <a:gd name="T6" fmla="*/ 1221 w 1764"/>
              <a:gd name="T7" fmla="*/ 39 h 1319"/>
              <a:gd name="T8" fmla="*/ 1326 w 1764"/>
              <a:gd name="T9" fmla="*/ 69 h 1319"/>
              <a:gd name="T10" fmla="*/ 1429 w 1764"/>
              <a:gd name="T11" fmla="*/ 106 h 1319"/>
              <a:gd name="T12" fmla="*/ 1527 w 1764"/>
              <a:gd name="T13" fmla="*/ 150 h 1319"/>
              <a:gd name="T14" fmla="*/ 1620 w 1764"/>
              <a:gd name="T15" fmla="*/ 203 h 1319"/>
              <a:gd name="T16" fmla="*/ 1711 w 1764"/>
              <a:gd name="T17" fmla="*/ 262 h 1319"/>
              <a:gd name="T18" fmla="*/ 1732 w 1764"/>
              <a:gd name="T19" fmla="*/ 281 h 1319"/>
              <a:gd name="T20" fmla="*/ 1749 w 1764"/>
              <a:gd name="T21" fmla="*/ 304 h 1319"/>
              <a:gd name="T22" fmla="*/ 1760 w 1764"/>
              <a:gd name="T23" fmla="*/ 328 h 1319"/>
              <a:gd name="T24" fmla="*/ 1764 w 1764"/>
              <a:gd name="T25" fmla="*/ 356 h 1319"/>
              <a:gd name="T26" fmla="*/ 1764 w 1764"/>
              <a:gd name="T27" fmla="*/ 382 h 1319"/>
              <a:gd name="T28" fmla="*/ 1760 w 1764"/>
              <a:gd name="T29" fmla="*/ 409 h 1319"/>
              <a:gd name="T30" fmla="*/ 1748 w 1764"/>
              <a:gd name="T31" fmla="*/ 434 h 1319"/>
              <a:gd name="T32" fmla="*/ 1731 w 1764"/>
              <a:gd name="T33" fmla="*/ 458 h 1319"/>
              <a:gd name="T34" fmla="*/ 977 w 1764"/>
              <a:gd name="T35" fmla="*/ 1278 h 1319"/>
              <a:gd name="T36" fmla="*/ 953 w 1764"/>
              <a:gd name="T37" fmla="*/ 1297 h 1319"/>
              <a:gd name="T38" fmla="*/ 925 w 1764"/>
              <a:gd name="T39" fmla="*/ 1311 h 1319"/>
              <a:gd name="T40" fmla="*/ 894 w 1764"/>
              <a:gd name="T41" fmla="*/ 1319 h 1319"/>
              <a:gd name="T42" fmla="*/ 865 w 1764"/>
              <a:gd name="T43" fmla="*/ 1319 h 1319"/>
              <a:gd name="T44" fmla="*/ 835 w 1764"/>
              <a:gd name="T45" fmla="*/ 1311 h 1319"/>
              <a:gd name="T46" fmla="*/ 807 w 1764"/>
              <a:gd name="T47" fmla="*/ 1297 h 1319"/>
              <a:gd name="T48" fmla="*/ 783 w 1764"/>
              <a:gd name="T49" fmla="*/ 1278 h 1319"/>
              <a:gd name="T50" fmla="*/ 35 w 1764"/>
              <a:gd name="T51" fmla="*/ 463 h 1319"/>
              <a:gd name="T52" fmla="*/ 17 w 1764"/>
              <a:gd name="T53" fmla="*/ 440 h 1319"/>
              <a:gd name="T54" fmla="*/ 6 w 1764"/>
              <a:gd name="T55" fmla="*/ 415 h 1319"/>
              <a:gd name="T56" fmla="*/ 0 w 1764"/>
              <a:gd name="T57" fmla="*/ 388 h 1319"/>
              <a:gd name="T58" fmla="*/ 0 w 1764"/>
              <a:gd name="T59" fmla="*/ 362 h 1319"/>
              <a:gd name="T60" fmla="*/ 6 w 1764"/>
              <a:gd name="T61" fmla="*/ 334 h 1319"/>
              <a:gd name="T62" fmla="*/ 17 w 1764"/>
              <a:gd name="T63" fmla="*/ 310 h 1319"/>
              <a:gd name="T64" fmla="*/ 32 w 1764"/>
              <a:gd name="T65" fmla="*/ 287 h 1319"/>
              <a:gd name="T66" fmla="*/ 54 w 1764"/>
              <a:gd name="T67" fmla="*/ 268 h 1319"/>
              <a:gd name="T68" fmla="*/ 144 w 1764"/>
              <a:gd name="T69" fmla="*/ 209 h 1319"/>
              <a:gd name="T70" fmla="*/ 239 w 1764"/>
              <a:gd name="T71" fmla="*/ 155 h 1319"/>
              <a:gd name="T72" fmla="*/ 338 w 1764"/>
              <a:gd name="T73" fmla="*/ 109 h 1319"/>
              <a:gd name="T74" fmla="*/ 441 w 1764"/>
              <a:gd name="T75" fmla="*/ 71 h 1319"/>
              <a:gd name="T76" fmla="*/ 548 w 1764"/>
              <a:gd name="T77" fmla="*/ 40 h 1319"/>
              <a:gd name="T78" fmla="*/ 659 w 1764"/>
              <a:gd name="T79" fmla="*/ 19 h 1319"/>
              <a:gd name="T80" fmla="*/ 772 w 1764"/>
              <a:gd name="T81" fmla="*/ 5 h 1319"/>
              <a:gd name="T82" fmla="*/ 885 w 1764"/>
              <a:gd name="T83" fmla="*/ 0 h 1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764" h="1319">
                <a:moveTo>
                  <a:pt x="885" y="0"/>
                </a:moveTo>
                <a:lnTo>
                  <a:pt x="1000" y="5"/>
                </a:lnTo>
                <a:lnTo>
                  <a:pt x="1112" y="17"/>
                </a:lnTo>
                <a:lnTo>
                  <a:pt x="1221" y="39"/>
                </a:lnTo>
                <a:lnTo>
                  <a:pt x="1326" y="69"/>
                </a:lnTo>
                <a:lnTo>
                  <a:pt x="1429" y="106"/>
                </a:lnTo>
                <a:lnTo>
                  <a:pt x="1527" y="150"/>
                </a:lnTo>
                <a:lnTo>
                  <a:pt x="1620" y="203"/>
                </a:lnTo>
                <a:lnTo>
                  <a:pt x="1711" y="262"/>
                </a:lnTo>
                <a:lnTo>
                  <a:pt x="1732" y="281"/>
                </a:lnTo>
                <a:lnTo>
                  <a:pt x="1749" y="304"/>
                </a:lnTo>
                <a:lnTo>
                  <a:pt x="1760" y="328"/>
                </a:lnTo>
                <a:lnTo>
                  <a:pt x="1764" y="356"/>
                </a:lnTo>
                <a:lnTo>
                  <a:pt x="1764" y="382"/>
                </a:lnTo>
                <a:lnTo>
                  <a:pt x="1760" y="409"/>
                </a:lnTo>
                <a:lnTo>
                  <a:pt x="1748" y="434"/>
                </a:lnTo>
                <a:lnTo>
                  <a:pt x="1731" y="458"/>
                </a:lnTo>
                <a:lnTo>
                  <a:pt x="977" y="1278"/>
                </a:lnTo>
                <a:lnTo>
                  <a:pt x="953" y="1297"/>
                </a:lnTo>
                <a:lnTo>
                  <a:pt x="925" y="1311"/>
                </a:lnTo>
                <a:lnTo>
                  <a:pt x="894" y="1319"/>
                </a:lnTo>
                <a:lnTo>
                  <a:pt x="865" y="1319"/>
                </a:lnTo>
                <a:lnTo>
                  <a:pt x="835" y="1311"/>
                </a:lnTo>
                <a:lnTo>
                  <a:pt x="807" y="1297"/>
                </a:lnTo>
                <a:lnTo>
                  <a:pt x="783" y="1278"/>
                </a:lnTo>
                <a:lnTo>
                  <a:pt x="35" y="463"/>
                </a:lnTo>
                <a:lnTo>
                  <a:pt x="17" y="440"/>
                </a:lnTo>
                <a:lnTo>
                  <a:pt x="6" y="415"/>
                </a:lnTo>
                <a:lnTo>
                  <a:pt x="0" y="388"/>
                </a:lnTo>
                <a:lnTo>
                  <a:pt x="0" y="362"/>
                </a:lnTo>
                <a:lnTo>
                  <a:pt x="6" y="334"/>
                </a:lnTo>
                <a:lnTo>
                  <a:pt x="17" y="310"/>
                </a:lnTo>
                <a:lnTo>
                  <a:pt x="32" y="287"/>
                </a:lnTo>
                <a:lnTo>
                  <a:pt x="54" y="268"/>
                </a:lnTo>
                <a:lnTo>
                  <a:pt x="144" y="209"/>
                </a:lnTo>
                <a:lnTo>
                  <a:pt x="239" y="155"/>
                </a:lnTo>
                <a:lnTo>
                  <a:pt x="338" y="109"/>
                </a:lnTo>
                <a:lnTo>
                  <a:pt x="441" y="71"/>
                </a:lnTo>
                <a:lnTo>
                  <a:pt x="548" y="40"/>
                </a:lnTo>
                <a:lnTo>
                  <a:pt x="659" y="19"/>
                </a:lnTo>
                <a:lnTo>
                  <a:pt x="772" y="5"/>
                </a:lnTo>
                <a:lnTo>
                  <a:pt x="885" y="0"/>
                </a:lnTo>
                <a:close/>
              </a:path>
            </a:pathLst>
          </a:custGeom>
          <a:solidFill>
            <a:srgbClr val="189A80"/>
          </a:solidFill>
          <a:ln w="0">
            <a:noFill/>
            <a:prstDash val="solid"/>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3" name="Freeform 11"/>
          <p:cNvSpPr>
            <a:spLocks/>
          </p:cNvSpPr>
          <p:nvPr/>
        </p:nvSpPr>
        <p:spPr bwMode="auto">
          <a:xfrm rot="5400000">
            <a:off x="5054879" y="3791510"/>
            <a:ext cx="1461103" cy="2396722"/>
          </a:xfrm>
          <a:custGeom>
            <a:avLst/>
            <a:gdLst>
              <a:gd name="T0" fmla="*/ 1014 w 1368"/>
              <a:gd name="T1" fmla="*/ 0 h 2244"/>
              <a:gd name="T2" fmla="*/ 1042 w 1368"/>
              <a:gd name="T3" fmla="*/ 2 h 2244"/>
              <a:gd name="T4" fmla="*/ 1070 w 1368"/>
              <a:gd name="T5" fmla="*/ 8 h 2244"/>
              <a:gd name="T6" fmla="*/ 1096 w 1368"/>
              <a:gd name="T7" fmla="*/ 19 h 2244"/>
              <a:gd name="T8" fmla="*/ 1117 w 1368"/>
              <a:gd name="T9" fmla="*/ 37 h 2244"/>
              <a:gd name="T10" fmla="*/ 1137 w 1368"/>
              <a:gd name="T11" fmla="*/ 60 h 2244"/>
              <a:gd name="T12" fmla="*/ 1189 w 1368"/>
              <a:gd name="T13" fmla="*/ 146 h 2244"/>
              <a:gd name="T14" fmla="*/ 1235 w 1368"/>
              <a:gd name="T15" fmla="*/ 235 h 2244"/>
              <a:gd name="T16" fmla="*/ 1273 w 1368"/>
              <a:gd name="T17" fmla="*/ 328 h 2244"/>
              <a:gd name="T18" fmla="*/ 1307 w 1368"/>
              <a:gd name="T19" fmla="*/ 425 h 2244"/>
              <a:gd name="T20" fmla="*/ 1333 w 1368"/>
              <a:gd name="T21" fmla="*/ 524 h 2244"/>
              <a:gd name="T22" fmla="*/ 1353 w 1368"/>
              <a:gd name="T23" fmla="*/ 627 h 2244"/>
              <a:gd name="T24" fmla="*/ 1364 w 1368"/>
              <a:gd name="T25" fmla="*/ 732 h 2244"/>
              <a:gd name="T26" fmla="*/ 1368 w 1368"/>
              <a:gd name="T27" fmla="*/ 838 h 2244"/>
              <a:gd name="T28" fmla="*/ 1364 w 1368"/>
              <a:gd name="T29" fmla="*/ 955 h 2244"/>
              <a:gd name="T30" fmla="*/ 1350 w 1368"/>
              <a:gd name="T31" fmla="*/ 1066 h 2244"/>
              <a:gd name="T32" fmla="*/ 1328 w 1368"/>
              <a:gd name="T33" fmla="*/ 1177 h 2244"/>
              <a:gd name="T34" fmla="*/ 1298 w 1368"/>
              <a:gd name="T35" fmla="*/ 1284 h 2244"/>
              <a:gd name="T36" fmla="*/ 1260 w 1368"/>
              <a:gd name="T37" fmla="*/ 1386 h 2244"/>
              <a:gd name="T38" fmla="*/ 1214 w 1368"/>
              <a:gd name="T39" fmla="*/ 1486 h 2244"/>
              <a:gd name="T40" fmla="*/ 1160 w 1368"/>
              <a:gd name="T41" fmla="*/ 1581 h 2244"/>
              <a:gd name="T42" fmla="*/ 1100 w 1368"/>
              <a:gd name="T43" fmla="*/ 1671 h 2244"/>
              <a:gd name="T44" fmla="*/ 1034 w 1368"/>
              <a:gd name="T45" fmla="*/ 1755 h 2244"/>
              <a:gd name="T46" fmla="*/ 962 w 1368"/>
              <a:gd name="T47" fmla="*/ 1835 h 2244"/>
              <a:gd name="T48" fmla="*/ 883 w 1368"/>
              <a:gd name="T49" fmla="*/ 1910 h 2244"/>
              <a:gd name="T50" fmla="*/ 800 w 1368"/>
              <a:gd name="T51" fmla="*/ 1979 h 2244"/>
              <a:gd name="T52" fmla="*/ 711 w 1368"/>
              <a:gd name="T53" fmla="*/ 2040 h 2244"/>
              <a:gd name="T54" fmla="*/ 618 w 1368"/>
              <a:gd name="T55" fmla="*/ 2095 h 2244"/>
              <a:gd name="T56" fmla="*/ 520 w 1368"/>
              <a:gd name="T57" fmla="*/ 2143 h 2244"/>
              <a:gd name="T58" fmla="*/ 417 w 1368"/>
              <a:gd name="T59" fmla="*/ 2184 h 2244"/>
              <a:gd name="T60" fmla="*/ 313 w 1368"/>
              <a:gd name="T61" fmla="*/ 2216 h 2244"/>
              <a:gd name="T62" fmla="*/ 203 w 1368"/>
              <a:gd name="T63" fmla="*/ 2241 h 2244"/>
              <a:gd name="T64" fmla="*/ 170 w 1368"/>
              <a:gd name="T65" fmla="*/ 2244 h 2244"/>
              <a:gd name="T66" fmla="*/ 138 w 1368"/>
              <a:gd name="T67" fmla="*/ 2238 h 2244"/>
              <a:gd name="T68" fmla="*/ 111 w 1368"/>
              <a:gd name="T69" fmla="*/ 2224 h 2244"/>
              <a:gd name="T70" fmla="*/ 86 w 1368"/>
              <a:gd name="T71" fmla="*/ 2204 h 2244"/>
              <a:gd name="T72" fmla="*/ 66 w 1368"/>
              <a:gd name="T73" fmla="*/ 2180 h 2244"/>
              <a:gd name="T74" fmla="*/ 53 w 1368"/>
              <a:gd name="T75" fmla="*/ 2151 h 2244"/>
              <a:gd name="T76" fmla="*/ 48 w 1368"/>
              <a:gd name="T77" fmla="*/ 2117 h 2244"/>
              <a:gd name="T78" fmla="*/ 0 w 1368"/>
              <a:gd name="T79" fmla="*/ 962 h 2244"/>
              <a:gd name="T80" fmla="*/ 2 w 1368"/>
              <a:gd name="T81" fmla="*/ 935 h 2244"/>
              <a:gd name="T82" fmla="*/ 10 w 1368"/>
              <a:gd name="T83" fmla="*/ 907 h 2244"/>
              <a:gd name="T84" fmla="*/ 23 w 1368"/>
              <a:gd name="T85" fmla="*/ 883 h 2244"/>
              <a:gd name="T86" fmla="*/ 42 w 1368"/>
              <a:gd name="T87" fmla="*/ 861 h 2244"/>
              <a:gd name="T88" fmla="*/ 938 w 1368"/>
              <a:gd name="T89" fmla="*/ 36 h 2244"/>
              <a:gd name="T90" fmla="*/ 961 w 1368"/>
              <a:gd name="T91" fmla="*/ 17 h 2244"/>
              <a:gd name="T92" fmla="*/ 987 w 1368"/>
              <a:gd name="T93" fmla="*/ 7 h 2244"/>
              <a:gd name="T94" fmla="*/ 1014 w 1368"/>
              <a:gd name="T95" fmla="*/ 0 h 22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1368" h="2244">
                <a:moveTo>
                  <a:pt x="1014" y="0"/>
                </a:moveTo>
                <a:lnTo>
                  <a:pt x="1042" y="2"/>
                </a:lnTo>
                <a:lnTo>
                  <a:pt x="1070" y="8"/>
                </a:lnTo>
                <a:lnTo>
                  <a:pt x="1096" y="19"/>
                </a:lnTo>
                <a:lnTo>
                  <a:pt x="1117" y="37"/>
                </a:lnTo>
                <a:lnTo>
                  <a:pt x="1137" y="60"/>
                </a:lnTo>
                <a:lnTo>
                  <a:pt x="1189" y="146"/>
                </a:lnTo>
                <a:lnTo>
                  <a:pt x="1235" y="235"/>
                </a:lnTo>
                <a:lnTo>
                  <a:pt x="1273" y="328"/>
                </a:lnTo>
                <a:lnTo>
                  <a:pt x="1307" y="425"/>
                </a:lnTo>
                <a:lnTo>
                  <a:pt x="1333" y="524"/>
                </a:lnTo>
                <a:lnTo>
                  <a:pt x="1353" y="627"/>
                </a:lnTo>
                <a:lnTo>
                  <a:pt x="1364" y="732"/>
                </a:lnTo>
                <a:lnTo>
                  <a:pt x="1368" y="838"/>
                </a:lnTo>
                <a:lnTo>
                  <a:pt x="1364" y="955"/>
                </a:lnTo>
                <a:lnTo>
                  <a:pt x="1350" y="1066"/>
                </a:lnTo>
                <a:lnTo>
                  <a:pt x="1328" y="1177"/>
                </a:lnTo>
                <a:lnTo>
                  <a:pt x="1298" y="1284"/>
                </a:lnTo>
                <a:lnTo>
                  <a:pt x="1260" y="1386"/>
                </a:lnTo>
                <a:lnTo>
                  <a:pt x="1214" y="1486"/>
                </a:lnTo>
                <a:lnTo>
                  <a:pt x="1160" y="1581"/>
                </a:lnTo>
                <a:lnTo>
                  <a:pt x="1100" y="1671"/>
                </a:lnTo>
                <a:lnTo>
                  <a:pt x="1034" y="1755"/>
                </a:lnTo>
                <a:lnTo>
                  <a:pt x="962" y="1835"/>
                </a:lnTo>
                <a:lnTo>
                  <a:pt x="883" y="1910"/>
                </a:lnTo>
                <a:lnTo>
                  <a:pt x="800" y="1979"/>
                </a:lnTo>
                <a:lnTo>
                  <a:pt x="711" y="2040"/>
                </a:lnTo>
                <a:lnTo>
                  <a:pt x="618" y="2095"/>
                </a:lnTo>
                <a:lnTo>
                  <a:pt x="520" y="2143"/>
                </a:lnTo>
                <a:lnTo>
                  <a:pt x="417" y="2184"/>
                </a:lnTo>
                <a:lnTo>
                  <a:pt x="313" y="2216"/>
                </a:lnTo>
                <a:lnTo>
                  <a:pt x="203" y="2241"/>
                </a:lnTo>
                <a:lnTo>
                  <a:pt x="170" y="2244"/>
                </a:lnTo>
                <a:lnTo>
                  <a:pt x="138" y="2238"/>
                </a:lnTo>
                <a:lnTo>
                  <a:pt x="111" y="2224"/>
                </a:lnTo>
                <a:lnTo>
                  <a:pt x="86" y="2204"/>
                </a:lnTo>
                <a:lnTo>
                  <a:pt x="66" y="2180"/>
                </a:lnTo>
                <a:lnTo>
                  <a:pt x="53" y="2151"/>
                </a:lnTo>
                <a:lnTo>
                  <a:pt x="48" y="2117"/>
                </a:lnTo>
                <a:lnTo>
                  <a:pt x="0" y="962"/>
                </a:lnTo>
                <a:lnTo>
                  <a:pt x="2" y="935"/>
                </a:lnTo>
                <a:lnTo>
                  <a:pt x="10" y="907"/>
                </a:lnTo>
                <a:lnTo>
                  <a:pt x="23" y="883"/>
                </a:lnTo>
                <a:lnTo>
                  <a:pt x="42" y="861"/>
                </a:lnTo>
                <a:lnTo>
                  <a:pt x="938" y="36"/>
                </a:lnTo>
                <a:lnTo>
                  <a:pt x="961" y="17"/>
                </a:lnTo>
                <a:lnTo>
                  <a:pt x="987" y="7"/>
                </a:lnTo>
                <a:lnTo>
                  <a:pt x="1014" y="0"/>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25" name="TextBox 24"/>
          <p:cNvSpPr txBox="1"/>
          <p:nvPr/>
        </p:nvSpPr>
        <p:spPr>
          <a:xfrm>
            <a:off x="410548" y="1561120"/>
            <a:ext cx="2743200" cy="1828800"/>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26" name="Group 25"/>
          <p:cNvGrpSpPr/>
          <p:nvPr/>
        </p:nvGrpSpPr>
        <p:grpSpPr>
          <a:xfrm>
            <a:off x="3341511" y="258228"/>
            <a:ext cx="5508978" cy="954108"/>
            <a:chOff x="3341511" y="258228"/>
            <a:chExt cx="5508978" cy="954108"/>
          </a:xfrm>
        </p:grpSpPr>
        <p:sp>
          <p:nvSpPr>
            <p:cNvPr id="27" name="TextBox 2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8" name="TextBox 2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9" name="TextBox 28"/>
          <p:cNvSpPr txBox="1"/>
          <p:nvPr/>
        </p:nvSpPr>
        <p:spPr>
          <a:xfrm>
            <a:off x="9227173" y="3248936"/>
            <a:ext cx="2743200" cy="1828800"/>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30" name="TextBox 29"/>
          <p:cNvSpPr txBox="1"/>
          <p:nvPr/>
        </p:nvSpPr>
        <p:spPr>
          <a:xfrm>
            <a:off x="412773" y="4548869"/>
            <a:ext cx="2743200" cy="1828800"/>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grpSp>
        <p:nvGrpSpPr>
          <p:cNvPr id="31" name="Group 30"/>
          <p:cNvGrpSpPr/>
          <p:nvPr/>
        </p:nvGrpSpPr>
        <p:grpSpPr>
          <a:xfrm>
            <a:off x="6951076" y="3900561"/>
            <a:ext cx="304371" cy="512235"/>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Freeform 296"/>
          <p:cNvSpPr>
            <a:spLocks noChangeAspect="1" noEditPoints="1"/>
          </p:cNvSpPr>
          <p:nvPr/>
        </p:nvSpPr>
        <p:spPr bwMode="auto">
          <a:xfrm>
            <a:off x="5558058" y="4700993"/>
            <a:ext cx="327950" cy="457200"/>
          </a:xfrm>
          <a:custGeom>
            <a:avLst/>
            <a:gdLst/>
            <a:ahLst/>
            <a:cxnLst>
              <a:cxn ang="0">
                <a:pos x="103" y="135"/>
              </a:cxn>
              <a:cxn ang="0">
                <a:pos x="96" y="142"/>
              </a:cxn>
              <a:cxn ang="0">
                <a:pos x="21" y="142"/>
              </a:cxn>
              <a:cxn ang="0">
                <a:pos x="14" y="135"/>
              </a:cxn>
              <a:cxn ang="0">
                <a:pos x="14" y="29"/>
              </a:cxn>
              <a:cxn ang="0">
                <a:pos x="21" y="22"/>
              </a:cxn>
              <a:cxn ang="0">
                <a:pos x="96" y="22"/>
              </a:cxn>
              <a:cxn ang="0">
                <a:pos x="103" y="29"/>
              </a:cxn>
              <a:cxn ang="0">
                <a:pos x="103" y="135"/>
              </a:cxn>
              <a:cxn ang="0">
                <a:pos x="59" y="160"/>
              </a:cxn>
              <a:cxn ang="0">
                <a:pos x="52" y="153"/>
              </a:cxn>
              <a:cxn ang="0">
                <a:pos x="59" y="147"/>
              </a:cxn>
              <a:cxn ang="0">
                <a:pos x="65" y="153"/>
              </a:cxn>
              <a:cxn ang="0">
                <a:pos x="59" y="160"/>
              </a:cxn>
              <a:cxn ang="0">
                <a:pos x="37" y="8"/>
              </a:cxn>
              <a:cxn ang="0">
                <a:pos x="80" y="8"/>
              </a:cxn>
              <a:cxn ang="0">
                <a:pos x="83" y="11"/>
              </a:cxn>
              <a:cxn ang="0">
                <a:pos x="80" y="14"/>
              </a:cxn>
              <a:cxn ang="0">
                <a:pos x="37" y="14"/>
              </a:cxn>
              <a:cxn ang="0">
                <a:pos x="34" y="11"/>
              </a:cxn>
              <a:cxn ang="0">
                <a:pos x="37" y="8"/>
              </a:cxn>
              <a:cxn ang="0">
                <a:pos x="110" y="0"/>
              </a:cxn>
              <a:cxn ang="0">
                <a:pos x="7" y="0"/>
              </a:cxn>
              <a:cxn ang="0">
                <a:pos x="0" y="8"/>
              </a:cxn>
              <a:cxn ang="0">
                <a:pos x="0" y="156"/>
              </a:cxn>
              <a:cxn ang="0">
                <a:pos x="7" y="164"/>
              </a:cxn>
              <a:cxn ang="0">
                <a:pos x="110" y="164"/>
              </a:cxn>
              <a:cxn ang="0">
                <a:pos x="118" y="156"/>
              </a:cxn>
              <a:cxn ang="0">
                <a:pos x="118" y="8"/>
              </a:cxn>
              <a:cxn ang="0">
                <a:pos x="110" y="0"/>
              </a:cxn>
            </a:cxnLst>
            <a:rect l="0" t="0" r="r" b="b"/>
            <a:pathLst>
              <a:path w="118" h="164">
                <a:moveTo>
                  <a:pt x="103" y="135"/>
                </a:moveTo>
                <a:cubicBezTo>
                  <a:pt x="103" y="139"/>
                  <a:pt x="100" y="142"/>
                  <a:pt x="96" y="142"/>
                </a:cubicBezTo>
                <a:cubicBezTo>
                  <a:pt x="21" y="142"/>
                  <a:pt x="21" y="142"/>
                  <a:pt x="21" y="142"/>
                </a:cubicBezTo>
                <a:cubicBezTo>
                  <a:pt x="17" y="142"/>
                  <a:pt x="14" y="139"/>
                  <a:pt x="14" y="135"/>
                </a:cubicBezTo>
                <a:cubicBezTo>
                  <a:pt x="14" y="29"/>
                  <a:pt x="14" y="29"/>
                  <a:pt x="14" y="29"/>
                </a:cubicBezTo>
                <a:cubicBezTo>
                  <a:pt x="14" y="25"/>
                  <a:pt x="17" y="22"/>
                  <a:pt x="21" y="22"/>
                </a:cubicBezTo>
                <a:cubicBezTo>
                  <a:pt x="96" y="22"/>
                  <a:pt x="96" y="22"/>
                  <a:pt x="96" y="22"/>
                </a:cubicBezTo>
                <a:cubicBezTo>
                  <a:pt x="100" y="22"/>
                  <a:pt x="103" y="25"/>
                  <a:pt x="103" y="29"/>
                </a:cubicBezTo>
                <a:lnTo>
                  <a:pt x="103" y="135"/>
                </a:lnTo>
                <a:close/>
                <a:moveTo>
                  <a:pt x="59" y="160"/>
                </a:moveTo>
                <a:cubicBezTo>
                  <a:pt x="55" y="160"/>
                  <a:pt x="52" y="157"/>
                  <a:pt x="52" y="153"/>
                </a:cubicBezTo>
                <a:cubicBezTo>
                  <a:pt x="52" y="150"/>
                  <a:pt x="55" y="147"/>
                  <a:pt x="59" y="147"/>
                </a:cubicBezTo>
                <a:cubicBezTo>
                  <a:pt x="62" y="147"/>
                  <a:pt x="65" y="150"/>
                  <a:pt x="65" y="153"/>
                </a:cubicBezTo>
                <a:cubicBezTo>
                  <a:pt x="65" y="157"/>
                  <a:pt x="62" y="160"/>
                  <a:pt x="59" y="160"/>
                </a:cubicBezTo>
                <a:moveTo>
                  <a:pt x="37" y="8"/>
                </a:moveTo>
                <a:cubicBezTo>
                  <a:pt x="80" y="8"/>
                  <a:pt x="80" y="8"/>
                  <a:pt x="80" y="8"/>
                </a:cubicBezTo>
                <a:cubicBezTo>
                  <a:pt x="82" y="8"/>
                  <a:pt x="83" y="9"/>
                  <a:pt x="83" y="11"/>
                </a:cubicBezTo>
                <a:cubicBezTo>
                  <a:pt x="83" y="13"/>
                  <a:pt x="82" y="14"/>
                  <a:pt x="80" y="14"/>
                </a:cubicBezTo>
                <a:cubicBezTo>
                  <a:pt x="37" y="14"/>
                  <a:pt x="37" y="14"/>
                  <a:pt x="37" y="14"/>
                </a:cubicBezTo>
                <a:cubicBezTo>
                  <a:pt x="35" y="14"/>
                  <a:pt x="34" y="13"/>
                  <a:pt x="34" y="11"/>
                </a:cubicBezTo>
                <a:cubicBezTo>
                  <a:pt x="34" y="9"/>
                  <a:pt x="35" y="8"/>
                  <a:pt x="37" y="8"/>
                </a:cubicBezTo>
                <a:moveTo>
                  <a:pt x="110" y="0"/>
                </a:moveTo>
                <a:cubicBezTo>
                  <a:pt x="7" y="0"/>
                  <a:pt x="7" y="0"/>
                  <a:pt x="7" y="0"/>
                </a:cubicBezTo>
                <a:cubicBezTo>
                  <a:pt x="3" y="0"/>
                  <a:pt x="0" y="3"/>
                  <a:pt x="0" y="8"/>
                </a:cubicBezTo>
                <a:cubicBezTo>
                  <a:pt x="0" y="156"/>
                  <a:pt x="0" y="156"/>
                  <a:pt x="0" y="156"/>
                </a:cubicBezTo>
                <a:cubicBezTo>
                  <a:pt x="0" y="161"/>
                  <a:pt x="3" y="164"/>
                  <a:pt x="7" y="164"/>
                </a:cubicBezTo>
                <a:cubicBezTo>
                  <a:pt x="110" y="164"/>
                  <a:pt x="110" y="164"/>
                  <a:pt x="110" y="164"/>
                </a:cubicBezTo>
                <a:cubicBezTo>
                  <a:pt x="114" y="164"/>
                  <a:pt x="118" y="161"/>
                  <a:pt x="118" y="156"/>
                </a:cubicBezTo>
                <a:cubicBezTo>
                  <a:pt x="118" y="8"/>
                  <a:pt x="118" y="8"/>
                  <a:pt x="118" y="8"/>
                </a:cubicBezTo>
                <a:cubicBezTo>
                  <a:pt x="118" y="3"/>
                  <a:pt x="114" y="0"/>
                  <a:pt x="110" y="0"/>
                </a:cubicBezTo>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44"/>
          <p:cNvSpPr>
            <a:spLocks noChangeAspect="1" noEditPoints="1"/>
          </p:cNvSpPr>
          <p:nvPr/>
        </p:nvSpPr>
        <p:spPr bwMode="auto">
          <a:xfrm>
            <a:off x="5511204" y="3163794"/>
            <a:ext cx="457200" cy="457200"/>
          </a:xfrm>
          <a:custGeom>
            <a:avLst/>
            <a:gdLst/>
            <a:ahLst/>
            <a:cxnLst>
              <a:cxn ang="0">
                <a:pos x="324" y="324"/>
              </a:cxn>
              <a:cxn ang="0">
                <a:pos x="50" y="324"/>
              </a:cxn>
              <a:cxn ang="0">
                <a:pos x="0" y="274"/>
              </a:cxn>
              <a:cxn ang="0">
                <a:pos x="0" y="50"/>
              </a:cxn>
              <a:cxn ang="0">
                <a:pos x="50" y="0"/>
              </a:cxn>
              <a:cxn ang="0">
                <a:pos x="324" y="0"/>
              </a:cxn>
              <a:cxn ang="0">
                <a:pos x="374" y="50"/>
              </a:cxn>
              <a:cxn ang="0">
                <a:pos x="374" y="274"/>
              </a:cxn>
              <a:cxn ang="0">
                <a:pos x="324" y="324"/>
              </a:cxn>
              <a:cxn ang="0">
                <a:pos x="187" y="299"/>
              </a:cxn>
              <a:cxn ang="0">
                <a:pos x="200" y="287"/>
              </a:cxn>
              <a:cxn ang="0">
                <a:pos x="187" y="274"/>
              </a:cxn>
              <a:cxn ang="0">
                <a:pos x="175" y="287"/>
              </a:cxn>
              <a:cxn ang="0">
                <a:pos x="187" y="299"/>
              </a:cxn>
              <a:cxn ang="0">
                <a:pos x="349" y="25"/>
              </a:cxn>
              <a:cxn ang="0">
                <a:pos x="25" y="25"/>
              </a:cxn>
              <a:cxn ang="0">
                <a:pos x="25" y="249"/>
              </a:cxn>
              <a:cxn ang="0">
                <a:pos x="349" y="249"/>
              </a:cxn>
              <a:cxn ang="0">
                <a:pos x="349" y="25"/>
              </a:cxn>
              <a:cxn ang="0">
                <a:pos x="250" y="374"/>
              </a:cxn>
              <a:cxn ang="0">
                <a:pos x="125" y="374"/>
              </a:cxn>
              <a:cxn ang="0">
                <a:pos x="125" y="349"/>
              </a:cxn>
              <a:cxn ang="0">
                <a:pos x="250" y="349"/>
              </a:cxn>
              <a:cxn ang="0">
                <a:pos x="250" y="374"/>
              </a:cxn>
            </a:cxnLst>
            <a:rect l="0" t="0" r="r" b="b"/>
            <a:pathLst>
              <a:path w="374" h="374">
                <a:moveTo>
                  <a:pt x="324" y="324"/>
                </a:moveTo>
                <a:cubicBezTo>
                  <a:pt x="50" y="324"/>
                  <a:pt x="50" y="324"/>
                  <a:pt x="50" y="324"/>
                </a:cubicBezTo>
                <a:cubicBezTo>
                  <a:pt x="25" y="324"/>
                  <a:pt x="0" y="299"/>
                  <a:pt x="0" y="274"/>
                </a:cubicBezTo>
                <a:cubicBezTo>
                  <a:pt x="0" y="50"/>
                  <a:pt x="0" y="50"/>
                  <a:pt x="0" y="50"/>
                </a:cubicBezTo>
                <a:cubicBezTo>
                  <a:pt x="0" y="25"/>
                  <a:pt x="25" y="0"/>
                  <a:pt x="50" y="0"/>
                </a:cubicBezTo>
                <a:cubicBezTo>
                  <a:pt x="324" y="0"/>
                  <a:pt x="324" y="0"/>
                  <a:pt x="324" y="0"/>
                </a:cubicBezTo>
                <a:cubicBezTo>
                  <a:pt x="349" y="0"/>
                  <a:pt x="374" y="25"/>
                  <a:pt x="374" y="50"/>
                </a:cubicBezTo>
                <a:cubicBezTo>
                  <a:pt x="374" y="274"/>
                  <a:pt x="374" y="274"/>
                  <a:pt x="374" y="274"/>
                </a:cubicBezTo>
                <a:cubicBezTo>
                  <a:pt x="374" y="299"/>
                  <a:pt x="349" y="324"/>
                  <a:pt x="324" y="324"/>
                </a:cubicBezTo>
                <a:close/>
                <a:moveTo>
                  <a:pt x="187" y="299"/>
                </a:moveTo>
                <a:cubicBezTo>
                  <a:pt x="194" y="299"/>
                  <a:pt x="200" y="294"/>
                  <a:pt x="200" y="287"/>
                </a:cubicBezTo>
                <a:cubicBezTo>
                  <a:pt x="200" y="280"/>
                  <a:pt x="194" y="274"/>
                  <a:pt x="187" y="274"/>
                </a:cubicBezTo>
                <a:cubicBezTo>
                  <a:pt x="180" y="274"/>
                  <a:pt x="175" y="280"/>
                  <a:pt x="175" y="287"/>
                </a:cubicBezTo>
                <a:cubicBezTo>
                  <a:pt x="175" y="294"/>
                  <a:pt x="180" y="299"/>
                  <a:pt x="187" y="299"/>
                </a:cubicBezTo>
                <a:close/>
                <a:moveTo>
                  <a:pt x="349" y="25"/>
                </a:moveTo>
                <a:cubicBezTo>
                  <a:pt x="25" y="25"/>
                  <a:pt x="25" y="25"/>
                  <a:pt x="25" y="25"/>
                </a:cubicBezTo>
                <a:cubicBezTo>
                  <a:pt x="25" y="249"/>
                  <a:pt x="25" y="249"/>
                  <a:pt x="25" y="249"/>
                </a:cubicBezTo>
                <a:cubicBezTo>
                  <a:pt x="349" y="249"/>
                  <a:pt x="349" y="249"/>
                  <a:pt x="349" y="249"/>
                </a:cubicBezTo>
                <a:cubicBezTo>
                  <a:pt x="349" y="25"/>
                  <a:pt x="349" y="25"/>
                  <a:pt x="349" y="25"/>
                </a:cubicBezTo>
                <a:close/>
                <a:moveTo>
                  <a:pt x="250" y="374"/>
                </a:moveTo>
                <a:cubicBezTo>
                  <a:pt x="125" y="374"/>
                  <a:pt x="125" y="374"/>
                  <a:pt x="125" y="374"/>
                </a:cubicBezTo>
                <a:cubicBezTo>
                  <a:pt x="125" y="349"/>
                  <a:pt x="125" y="349"/>
                  <a:pt x="125" y="349"/>
                </a:cubicBezTo>
                <a:cubicBezTo>
                  <a:pt x="250" y="349"/>
                  <a:pt x="250" y="349"/>
                  <a:pt x="250" y="349"/>
                </a:cubicBezTo>
                <a:cubicBezTo>
                  <a:pt x="250" y="374"/>
                  <a:pt x="250" y="374"/>
                  <a:pt x="250" y="374"/>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91469157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26"/>
                                        </p:tgtEl>
                                        <p:attrNameLst>
                                          <p:attrName>style.visibility</p:attrName>
                                        </p:attrNameLst>
                                      </p:cBhvr>
                                      <p:to>
                                        <p:strVal val="visible"/>
                                      </p:to>
                                    </p:set>
                                    <p:animEffect transition="in" filter="wipe(left)">
                                      <p:cBhvr>
                                        <p:cTn id="7" dur="750"/>
                                        <p:tgtEl>
                                          <p:spTgt spid="26"/>
                                        </p:tgtEl>
                                      </p:cBhvr>
                                    </p:animEffect>
                                  </p:childTnLst>
                                </p:cTn>
                              </p:par>
                            </p:childTnLst>
                          </p:cTn>
                        </p:par>
                        <p:par>
                          <p:cTn id="8" fill="hold">
                            <p:stCondLst>
                              <p:cond delay="750"/>
                            </p:stCondLst>
                            <p:childTnLst>
                              <p:par>
                                <p:cTn id="9" presetID="2" presetClass="entr" presetSubtype="2" fill="hold" grpId="0" nodeType="afterEffect">
                                  <p:stCondLst>
                                    <p:cond delay="0"/>
                                  </p:stCondLst>
                                  <p:childTnLst>
                                    <p:set>
                                      <p:cBhvr>
                                        <p:cTn id="10" dur="1" fill="hold">
                                          <p:stCondLst>
                                            <p:cond delay="0"/>
                                          </p:stCondLst>
                                        </p:cTn>
                                        <p:tgtEl>
                                          <p:spTgt spid="22"/>
                                        </p:tgtEl>
                                        <p:attrNameLst>
                                          <p:attrName>style.visibility</p:attrName>
                                        </p:attrNameLst>
                                      </p:cBhvr>
                                      <p:to>
                                        <p:strVal val="visible"/>
                                      </p:to>
                                    </p:set>
                                    <p:anim calcmode="lin" valueType="num">
                                      <p:cBhvr additive="base">
                                        <p:cTn id="11" dur="500" fill="hold"/>
                                        <p:tgtEl>
                                          <p:spTgt spid="22"/>
                                        </p:tgtEl>
                                        <p:attrNameLst>
                                          <p:attrName>ppt_x</p:attrName>
                                        </p:attrNameLst>
                                      </p:cBhvr>
                                      <p:tavLst>
                                        <p:tav tm="0">
                                          <p:val>
                                            <p:strVal val="1+#ppt_w/2"/>
                                          </p:val>
                                        </p:tav>
                                        <p:tav tm="100000">
                                          <p:val>
                                            <p:strVal val="#ppt_x"/>
                                          </p:val>
                                        </p:tav>
                                      </p:tavLst>
                                    </p:anim>
                                    <p:anim calcmode="lin" valueType="num">
                                      <p:cBhvr additive="base">
                                        <p:cTn id="12" dur="500" fill="hold"/>
                                        <p:tgtEl>
                                          <p:spTgt spid="22"/>
                                        </p:tgtEl>
                                        <p:attrNameLst>
                                          <p:attrName>ppt_y</p:attrName>
                                        </p:attrNameLst>
                                      </p:cBhvr>
                                      <p:tavLst>
                                        <p:tav tm="0">
                                          <p:val>
                                            <p:strVal val="#ppt_y"/>
                                          </p:val>
                                        </p:tav>
                                        <p:tav tm="100000">
                                          <p:val>
                                            <p:strVal val="#ppt_y"/>
                                          </p:val>
                                        </p:tav>
                                      </p:tavLst>
                                    </p:anim>
                                  </p:childTnLst>
                                </p:cTn>
                              </p:par>
                              <p:par>
                                <p:cTn id="13" presetID="2" presetClass="entr" presetSubtype="9" fill="hold" grpId="0" nodeType="withEffect">
                                  <p:stCondLst>
                                    <p:cond delay="0"/>
                                  </p:stCondLst>
                                  <p:childTnLst>
                                    <p:set>
                                      <p:cBhvr>
                                        <p:cTn id="14" dur="1" fill="hold">
                                          <p:stCondLst>
                                            <p:cond delay="0"/>
                                          </p:stCondLst>
                                        </p:cTn>
                                        <p:tgtEl>
                                          <p:spTgt spid="15"/>
                                        </p:tgtEl>
                                        <p:attrNameLst>
                                          <p:attrName>style.visibility</p:attrName>
                                        </p:attrNameLst>
                                      </p:cBhvr>
                                      <p:to>
                                        <p:strVal val="visible"/>
                                      </p:to>
                                    </p:set>
                                    <p:anim calcmode="lin" valueType="num">
                                      <p:cBhvr additive="base">
                                        <p:cTn id="15" dur="500" fill="hold"/>
                                        <p:tgtEl>
                                          <p:spTgt spid="15"/>
                                        </p:tgtEl>
                                        <p:attrNameLst>
                                          <p:attrName>ppt_x</p:attrName>
                                        </p:attrNameLst>
                                      </p:cBhvr>
                                      <p:tavLst>
                                        <p:tav tm="0">
                                          <p:val>
                                            <p:strVal val="0-#ppt_w/2"/>
                                          </p:val>
                                        </p:tav>
                                        <p:tav tm="100000">
                                          <p:val>
                                            <p:strVal val="#ppt_x"/>
                                          </p:val>
                                        </p:tav>
                                      </p:tavLst>
                                    </p:anim>
                                    <p:anim calcmode="lin" valueType="num">
                                      <p:cBhvr additive="base">
                                        <p:cTn id="16" dur="500" fill="hold"/>
                                        <p:tgtEl>
                                          <p:spTgt spid="15"/>
                                        </p:tgtEl>
                                        <p:attrNameLst>
                                          <p:attrName>ppt_y</p:attrName>
                                        </p:attrNameLst>
                                      </p:cBhvr>
                                      <p:tavLst>
                                        <p:tav tm="0">
                                          <p:val>
                                            <p:strVal val="0-#ppt_h/2"/>
                                          </p:val>
                                        </p:tav>
                                        <p:tav tm="100000">
                                          <p:val>
                                            <p:strVal val="#ppt_y"/>
                                          </p:val>
                                        </p:tav>
                                      </p:tavLst>
                                    </p:anim>
                                  </p:childTnLst>
                                </p:cTn>
                              </p:par>
                              <p:par>
                                <p:cTn id="17" presetID="2" presetClass="entr" presetSubtype="12" fill="hold" grpId="0" nodeType="withEffect">
                                  <p:stCondLst>
                                    <p:cond delay="0"/>
                                  </p:stCondLst>
                                  <p:childTnLst>
                                    <p:set>
                                      <p:cBhvr>
                                        <p:cTn id="18" dur="1" fill="hold">
                                          <p:stCondLst>
                                            <p:cond delay="0"/>
                                          </p:stCondLst>
                                        </p:cTn>
                                        <p:tgtEl>
                                          <p:spTgt spid="23"/>
                                        </p:tgtEl>
                                        <p:attrNameLst>
                                          <p:attrName>style.visibility</p:attrName>
                                        </p:attrNameLst>
                                      </p:cBhvr>
                                      <p:to>
                                        <p:strVal val="visible"/>
                                      </p:to>
                                    </p:set>
                                    <p:anim calcmode="lin" valueType="num">
                                      <p:cBhvr additive="base">
                                        <p:cTn id="19" dur="500" fill="hold"/>
                                        <p:tgtEl>
                                          <p:spTgt spid="23"/>
                                        </p:tgtEl>
                                        <p:attrNameLst>
                                          <p:attrName>ppt_x</p:attrName>
                                        </p:attrNameLst>
                                      </p:cBhvr>
                                      <p:tavLst>
                                        <p:tav tm="0">
                                          <p:val>
                                            <p:strVal val="0-#ppt_w/2"/>
                                          </p:val>
                                        </p:tav>
                                        <p:tav tm="100000">
                                          <p:val>
                                            <p:strVal val="#ppt_x"/>
                                          </p:val>
                                        </p:tav>
                                      </p:tavLst>
                                    </p:anim>
                                    <p:anim calcmode="lin" valueType="num">
                                      <p:cBhvr additive="base">
                                        <p:cTn id="20" dur="500" fill="hold"/>
                                        <p:tgtEl>
                                          <p:spTgt spid="23"/>
                                        </p:tgtEl>
                                        <p:attrNameLst>
                                          <p:attrName>ppt_y</p:attrName>
                                        </p:attrNameLst>
                                      </p:cBhvr>
                                      <p:tavLst>
                                        <p:tav tm="0">
                                          <p:val>
                                            <p:strVal val="1+#ppt_h/2"/>
                                          </p:val>
                                        </p:tav>
                                        <p:tav tm="100000">
                                          <p:val>
                                            <p:strVal val="#ppt_y"/>
                                          </p:val>
                                        </p:tav>
                                      </p:tavLst>
                                    </p:anim>
                                  </p:childTnLst>
                                </p:cTn>
                              </p:par>
                            </p:childTnLst>
                          </p:cTn>
                        </p:par>
                        <p:par>
                          <p:cTn id="21" fill="hold">
                            <p:stCondLst>
                              <p:cond delay="1250"/>
                            </p:stCondLst>
                            <p:childTnLst>
                              <p:par>
                                <p:cTn id="22" presetID="53" presetClass="entr" presetSubtype="16" fill="hold" grpId="0" nodeType="afterEffect">
                                  <p:stCondLst>
                                    <p:cond delay="0"/>
                                  </p:stCondLst>
                                  <p:childTnLst>
                                    <p:set>
                                      <p:cBhvr>
                                        <p:cTn id="23" dur="1" fill="hold">
                                          <p:stCondLst>
                                            <p:cond delay="0"/>
                                          </p:stCondLst>
                                        </p:cTn>
                                        <p:tgtEl>
                                          <p:spTgt spid="37"/>
                                        </p:tgtEl>
                                        <p:attrNameLst>
                                          <p:attrName>style.visibility</p:attrName>
                                        </p:attrNameLst>
                                      </p:cBhvr>
                                      <p:to>
                                        <p:strVal val="visible"/>
                                      </p:to>
                                    </p:set>
                                    <p:anim calcmode="lin" valueType="num">
                                      <p:cBhvr>
                                        <p:cTn id="24" dur="500" fill="hold"/>
                                        <p:tgtEl>
                                          <p:spTgt spid="37"/>
                                        </p:tgtEl>
                                        <p:attrNameLst>
                                          <p:attrName>ppt_w</p:attrName>
                                        </p:attrNameLst>
                                      </p:cBhvr>
                                      <p:tavLst>
                                        <p:tav tm="0">
                                          <p:val>
                                            <p:fltVal val="0"/>
                                          </p:val>
                                        </p:tav>
                                        <p:tav tm="100000">
                                          <p:val>
                                            <p:strVal val="#ppt_w"/>
                                          </p:val>
                                        </p:tav>
                                      </p:tavLst>
                                    </p:anim>
                                    <p:anim calcmode="lin" valueType="num">
                                      <p:cBhvr>
                                        <p:cTn id="25" dur="500" fill="hold"/>
                                        <p:tgtEl>
                                          <p:spTgt spid="37"/>
                                        </p:tgtEl>
                                        <p:attrNameLst>
                                          <p:attrName>ppt_h</p:attrName>
                                        </p:attrNameLst>
                                      </p:cBhvr>
                                      <p:tavLst>
                                        <p:tav tm="0">
                                          <p:val>
                                            <p:fltVal val="0"/>
                                          </p:val>
                                        </p:tav>
                                        <p:tav tm="100000">
                                          <p:val>
                                            <p:strVal val="#ppt_h"/>
                                          </p:val>
                                        </p:tav>
                                      </p:tavLst>
                                    </p:anim>
                                    <p:animEffect transition="in" filter="fade">
                                      <p:cBhvr>
                                        <p:cTn id="26" dur="500"/>
                                        <p:tgtEl>
                                          <p:spTgt spid="37"/>
                                        </p:tgtEl>
                                      </p:cBhvr>
                                    </p:animEffect>
                                  </p:childTnLst>
                                </p:cTn>
                              </p:par>
                            </p:childTnLst>
                          </p:cTn>
                        </p:par>
                        <p:par>
                          <p:cTn id="27" fill="hold">
                            <p:stCondLst>
                              <p:cond delay="1750"/>
                            </p:stCondLst>
                            <p:childTnLst>
                              <p:par>
                                <p:cTn id="28" presetID="53" presetClass="entr" presetSubtype="528" fill="hold" grpId="0" nodeType="afterEffect">
                                  <p:stCondLst>
                                    <p:cond delay="0"/>
                                  </p:stCondLst>
                                  <p:childTnLst>
                                    <p:set>
                                      <p:cBhvr>
                                        <p:cTn id="29" dur="1" fill="hold">
                                          <p:stCondLst>
                                            <p:cond delay="0"/>
                                          </p:stCondLst>
                                        </p:cTn>
                                        <p:tgtEl>
                                          <p:spTgt spid="14"/>
                                        </p:tgtEl>
                                        <p:attrNameLst>
                                          <p:attrName>style.visibility</p:attrName>
                                        </p:attrNameLst>
                                      </p:cBhvr>
                                      <p:to>
                                        <p:strVal val="visible"/>
                                      </p:to>
                                    </p:set>
                                    <p:anim calcmode="lin" valueType="num">
                                      <p:cBhvr>
                                        <p:cTn id="30" dur="500" fill="hold"/>
                                        <p:tgtEl>
                                          <p:spTgt spid="14"/>
                                        </p:tgtEl>
                                        <p:attrNameLst>
                                          <p:attrName>ppt_w</p:attrName>
                                        </p:attrNameLst>
                                      </p:cBhvr>
                                      <p:tavLst>
                                        <p:tav tm="0">
                                          <p:val>
                                            <p:fltVal val="0"/>
                                          </p:val>
                                        </p:tav>
                                        <p:tav tm="100000">
                                          <p:val>
                                            <p:strVal val="#ppt_w"/>
                                          </p:val>
                                        </p:tav>
                                      </p:tavLst>
                                    </p:anim>
                                    <p:anim calcmode="lin" valueType="num">
                                      <p:cBhvr>
                                        <p:cTn id="31" dur="500" fill="hold"/>
                                        <p:tgtEl>
                                          <p:spTgt spid="14"/>
                                        </p:tgtEl>
                                        <p:attrNameLst>
                                          <p:attrName>ppt_h</p:attrName>
                                        </p:attrNameLst>
                                      </p:cBhvr>
                                      <p:tavLst>
                                        <p:tav tm="0">
                                          <p:val>
                                            <p:fltVal val="0"/>
                                          </p:val>
                                        </p:tav>
                                        <p:tav tm="100000">
                                          <p:val>
                                            <p:strVal val="#ppt_h"/>
                                          </p:val>
                                        </p:tav>
                                      </p:tavLst>
                                    </p:anim>
                                    <p:animEffect transition="in" filter="fade">
                                      <p:cBhvr>
                                        <p:cTn id="32" dur="500"/>
                                        <p:tgtEl>
                                          <p:spTgt spid="14"/>
                                        </p:tgtEl>
                                      </p:cBhvr>
                                    </p:animEffect>
                                    <p:anim calcmode="lin" valueType="num">
                                      <p:cBhvr>
                                        <p:cTn id="33" dur="500" fill="hold"/>
                                        <p:tgtEl>
                                          <p:spTgt spid="14"/>
                                        </p:tgtEl>
                                        <p:attrNameLst>
                                          <p:attrName>ppt_x</p:attrName>
                                        </p:attrNameLst>
                                      </p:cBhvr>
                                      <p:tavLst>
                                        <p:tav tm="0">
                                          <p:val>
                                            <p:fltVal val="0.5"/>
                                          </p:val>
                                        </p:tav>
                                        <p:tav tm="100000">
                                          <p:val>
                                            <p:strVal val="#ppt_x"/>
                                          </p:val>
                                        </p:tav>
                                      </p:tavLst>
                                    </p:anim>
                                    <p:anim calcmode="lin" valueType="num">
                                      <p:cBhvr>
                                        <p:cTn id="34" dur="500" fill="hold"/>
                                        <p:tgtEl>
                                          <p:spTgt spid="14"/>
                                        </p:tgtEl>
                                        <p:attrNameLst>
                                          <p:attrName>ppt_y</p:attrName>
                                        </p:attrNameLst>
                                      </p:cBhvr>
                                      <p:tavLst>
                                        <p:tav tm="0">
                                          <p:val>
                                            <p:fltVal val="0.5"/>
                                          </p:val>
                                        </p:tav>
                                        <p:tav tm="100000">
                                          <p:val>
                                            <p:strVal val="#ppt_y"/>
                                          </p:val>
                                        </p:tav>
                                      </p:tavLst>
                                    </p:anim>
                                  </p:childTnLst>
                                </p:cTn>
                              </p:par>
                            </p:childTnLst>
                          </p:cTn>
                        </p:par>
                        <p:par>
                          <p:cTn id="35" fill="hold">
                            <p:stCondLst>
                              <p:cond delay="2250"/>
                            </p:stCondLst>
                            <p:childTnLst>
                              <p:par>
                                <p:cTn id="36" presetID="22" presetClass="entr" presetSubtype="8" fill="hold" grpId="0" nodeType="afterEffect">
                                  <p:stCondLst>
                                    <p:cond delay="0"/>
                                  </p:stCondLst>
                                  <p:childTnLst>
                                    <p:set>
                                      <p:cBhvr>
                                        <p:cTn id="37" dur="1" fill="hold">
                                          <p:stCondLst>
                                            <p:cond delay="0"/>
                                          </p:stCondLst>
                                        </p:cTn>
                                        <p:tgtEl>
                                          <p:spTgt spid="25"/>
                                        </p:tgtEl>
                                        <p:attrNameLst>
                                          <p:attrName>style.visibility</p:attrName>
                                        </p:attrNameLst>
                                      </p:cBhvr>
                                      <p:to>
                                        <p:strVal val="visible"/>
                                      </p:to>
                                    </p:set>
                                    <p:animEffect transition="in" filter="wipe(left)">
                                      <p:cBhvr>
                                        <p:cTn id="38" dur="500"/>
                                        <p:tgtEl>
                                          <p:spTgt spid="25"/>
                                        </p:tgtEl>
                                      </p:cBhvr>
                                    </p:animEffect>
                                  </p:childTnLst>
                                </p:cTn>
                              </p:par>
                            </p:childTnLst>
                          </p:cTn>
                        </p:par>
                        <p:par>
                          <p:cTn id="39" fill="hold">
                            <p:stCondLst>
                              <p:cond delay="2750"/>
                            </p:stCondLst>
                            <p:childTnLst>
                              <p:par>
                                <p:cTn id="40" presetID="53" presetClass="entr" presetSubtype="16" fill="hold" nodeType="afterEffect">
                                  <p:stCondLst>
                                    <p:cond delay="0"/>
                                  </p:stCondLst>
                                  <p:childTnLst>
                                    <p:set>
                                      <p:cBhvr>
                                        <p:cTn id="41" dur="1" fill="hold">
                                          <p:stCondLst>
                                            <p:cond delay="0"/>
                                          </p:stCondLst>
                                        </p:cTn>
                                        <p:tgtEl>
                                          <p:spTgt spid="31"/>
                                        </p:tgtEl>
                                        <p:attrNameLst>
                                          <p:attrName>style.visibility</p:attrName>
                                        </p:attrNameLst>
                                      </p:cBhvr>
                                      <p:to>
                                        <p:strVal val="visible"/>
                                      </p:to>
                                    </p:set>
                                    <p:anim calcmode="lin" valueType="num">
                                      <p:cBhvr>
                                        <p:cTn id="42" dur="500" fill="hold"/>
                                        <p:tgtEl>
                                          <p:spTgt spid="31"/>
                                        </p:tgtEl>
                                        <p:attrNameLst>
                                          <p:attrName>ppt_w</p:attrName>
                                        </p:attrNameLst>
                                      </p:cBhvr>
                                      <p:tavLst>
                                        <p:tav tm="0">
                                          <p:val>
                                            <p:fltVal val="0"/>
                                          </p:val>
                                        </p:tav>
                                        <p:tav tm="100000">
                                          <p:val>
                                            <p:strVal val="#ppt_w"/>
                                          </p:val>
                                        </p:tav>
                                      </p:tavLst>
                                    </p:anim>
                                    <p:anim calcmode="lin" valueType="num">
                                      <p:cBhvr>
                                        <p:cTn id="43" dur="500" fill="hold"/>
                                        <p:tgtEl>
                                          <p:spTgt spid="31"/>
                                        </p:tgtEl>
                                        <p:attrNameLst>
                                          <p:attrName>ppt_h</p:attrName>
                                        </p:attrNameLst>
                                      </p:cBhvr>
                                      <p:tavLst>
                                        <p:tav tm="0">
                                          <p:val>
                                            <p:fltVal val="0"/>
                                          </p:val>
                                        </p:tav>
                                        <p:tav tm="100000">
                                          <p:val>
                                            <p:strVal val="#ppt_h"/>
                                          </p:val>
                                        </p:tav>
                                      </p:tavLst>
                                    </p:anim>
                                    <p:animEffect transition="in" filter="fade">
                                      <p:cBhvr>
                                        <p:cTn id="44" dur="500"/>
                                        <p:tgtEl>
                                          <p:spTgt spid="31"/>
                                        </p:tgtEl>
                                      </p:cBhvr>
                                    </p:animEffect>
                                  </p:childTnLst>
                                </p:cTn>
                              </p:par>
                            </p:childTnLst>
                          </p:cTn>
                        </p:par>
                        <p:par>
                          <p:cTn id="45" fill="hold">
                            <p:stCondLst>
                              <p:cond delay="3250"/>
                            </p:stCondLst>
                            <p:childTnLst>
                              <p:par>
                                <p:cTn id="46" presetID="53" presetClass="entr" presetSubtype="528" fill="hold" grpId="0" nodeType="afterEffect">
                                  <p:stCondLst>
                                    <p:cond delay="0"/>
                                  </p:stCondLst>
                                  <p:childTnLst>
                                    <p:set>
                                      <p:cBhvr>
                                        <p:cTn id="47" dur="1" fill="hold">
                                          <p:stCondLst>
                                            <p:cond delay="0"/>
                                          </p:stCondLst>
                                        </p:cTn>
                                        <p:tgtEl>
                                          <p:spTgt spid="12"/>
                                        </p:tgtEl>
                                        <p:attrNameLst>
                                          <p:attrName>style.visibility</p:attrName>
                                        </p:attrNameLst>
                                      </p:cBhvr>
                                      <p:to>
                                        <p:strVal val="visible"/>
                                      </p:to>
                                    </p:set>
                                    <p:anim calcmode="lin" valueType="num">
                                      <p:cBhvr>
                                        <p:cTn id="48" dur="500" fill="hold"/>
                                        <p:tgtEl>
                                          <p:spTgt spid="12"/>
                                        </p:tgtEl>
                                        <p:attrNameLst>
                                          <p:attrName>ppt_w</p:attrName>
                                        </p:attrNameLst>
                                      </p:cBhvr>
                                      <p:tavLst>
                                        <p:tav tm="0">
                                          <p:val>
                                            <p:fltVal val="0"/>
                                          </p:val>
                                        </p:tav>
                                        <p:tav tm="100000">
                                          <p:val>
                                            <p:strVal val="#ppt_w"/>
                                          </p:val>
                                        </p:tav>
                                      </p:tavLst>
                                    </p:anim>
                                    <p:anim calcmode="lin" valueType="num">
                                      <p:cBhvr>
                                        <p:cTn id="49" dur="500" fill="hold"/>
                                        <p:tgtEl>
                                          <p:spTgt spid="12"/>
                                        </p:tgtEl>
                                        <p:attrNameLst>
                                          <p:attrName>ppt_h</p:attrName>
                                        </p:attrNameLst>
                                      </p:cBhvr>
                                      <p:tavLst>
                                        <p:tav tm="0">
                                          <p:val>
                                            <p:fltVal val="0"/>
                                          </p:val>
                                        </p:tav>
                                        <p:tav tm="100000">
                                          <p:val>
                                            <p:strVal val="#ppt_h"/>
                                          </p:val>
                                        </p:tav>
                                      </p:tavLst>
                                    </p:anim>
                                    <p:animEffect transition="in" filter="fade">
                                      <p:cBhvr>
                                        <p:cTn id="50" dur="500"/>
                                        <p:tgtEl>
                                          <p:spTgt spid="12"/>
                                        </p:tgtEl>
                                      </p:cBhvr>
                                    </p:animEffect>
                                    <p:anim calcmode="lin" valueType="num">
                                      <p:cBhvr>
                                        <p:cTn id="51" dur="500" fill="hold"/>
                                        <p:tgtEl>
                                          <p:spTgt spid="12"/>
                                        </p:tgtEl>
                                        <p:attrNameLst>
                                          <p:attrName>ppt_x</p:attrName>
                                        </p:attrNameLst>
                                      </p:cBhvr>
                                      <p:tavLst>
                                        <p:tav tm="0">
                                          <p:val>
                                            <p:fltVal val="0.5"/>
                                          </p:val>
                                        </p:tav>
                                        <p:tav tm="100000">
                                          <p:val>
                                            <p:strVal val="#ppt_x"/>
                                          </p:val>
                                        </p:tav>
                                      </p:tavLst>
                                    </p:anim>
                                    <p:anim calcmode="lin" valueType="num">
                                      <p:cBhvr>
                                        <p:cTn id="52" dur="500" fill="hold"/>
                                        <p:tgtEl>
                                          <p:spTgt spid="12"/>
                                        </p:tgtEl>
                                        <p:attrNameLst>
                                          <p:attrName>ppt_y</p:attrName>
                                        </p:attrNameLst>
                                      </p:cBhvr>
                                      <p:tavLst>
                                        <p:tav tm="0">
                                          <p:val>
                                            <p:fltVal val="0.5"/>
                                          </p:val>
                                        </p:tav>
                                        <p:tav tm="100000">
                                          <p:val>
                                            <p:strVal val="#ppt_y"/>
                                          </p:val>
                                        </p:tav>
                                      </p:tavLst>
                                    </p:anim>
                                  </p:childTnLst>
                                </p:cTn>
                              </p:par>
                            </p:childTnLst>
                          </p:cTn>
                        </p:par>
                        <p:par>
                          <p:cTn id="53" fill="hold">
                            <p:stCondLst>
                              <p:cond delay="3750"/>
                            </p:stCondLst>
                            <p:childTnLst>
                              <p:par>
                                <p:cTn id="54" presetID="22" presetClass="entr" presetSubtype="8" fill="hold" grpId="0" nodeType="afterEffect">
                                  <p:stCondLst>
                                    <p:cond delay="0"/>
                                  </p:stCondLst>
                                  <p:childTnLst>
                                    <p:set>
                                      <p:cBhvr>
                                        <p:cTn id="55" dur="1" fill="hold">
                                          <p:stCondLst>
                                            <p:cond delay="0"/>
                                          </p:stCondLst>
                                        </p:cTn>
                                        <p:tgtEl>
                                          <p:spTgt spid="29"/>
                                        </p:tgtEl>
                                        <p:attrNameLst>
                                          <p:attrName>style.visibility</p:attrName>
                                        </p:attrNameLst>
                                      </p:cBhvr>
                                      <p:to>
                                        <p:strVal val="visible"/>
                                      </p:to>
                                    </p:set>
                                    <p:animEffect transition="in" filter="wipe(left)">
                                      <p:cBhvr>
                                        <p:cTn id="56" dur="500"/>
                                        <p:tgtEl>
                                          <p:spTgt spid="29"/>
                                        </p:tgtEl>
                                      </p:cBhvr>
                                    </p:animEffect>
                                  </p:childTnLst>
                                </p:cTn>
                              </p:par>
                            </p:childTnLst>
                          </p:cTn>
                        </p:par>
                        <p:par>
                          <p:cTn id="57" fill="hold">
                            <p:stCondLst>
                              <p:cond delay="4250"/>
                            </p:stCondLst>
                            <p:childTnLst>
                              <p:par>
                                <p:cTn id="58" presetID="53" presetClass="entr" presetSubtype="16" fill="hold" grpId="0" nodeType="afterEffect">
                                  <p:stCondLst>
                                    <p:cond delay="0"/>
                                  </p:stCondLst>
                                  <p:childTnLst>
                                    <p:set>
                                      <p:cBhvr>
                                        <p:cTn id="59" dur="1" fill="hold">
                                          <p:stCondLst>
                                            <p:cond delay="0"/>
                                          </p:stCondLst>
                                        </p:cTn>
                                        <p:tgtEl>
                                          <p:spTgt spid="36"/>
                                        </p:tgtEl>
                                        <p:attrNameLst>
                                          <p:attrName>style.visibility</p:attrName>
                                        </p:attrNameLst>
                                      </p:cBhvr>
                                      <p:to>
                                        <p:strVal val="visible"/>
                                      </p:to>
                                    </p:set>
                                    <p:anim calcmode="lin" valueType="num">
                                      <p:cBhvr>
                                        <p:cTn id="60" dur="500" fill="hold"/>
                                        <p:tgtEl>
                                          <p:spTgt spid="36"/>
                                        </p:tgtEl>
                                        <p:attrNameLst>
                                          <p:attrName>ppt_w</p:attrName>
                                        </p:attrNameLst>
                                      </p:cBhvr>
                                      <p:tavLst>
                                        <p:tav tm="0">
                                          <p:val>
                                            <p:fltVal val="0"/>
                                          </p:val>
                                        </p:tav>
                                        <p:tav tm="100000">
                                          <p:val>
                                            <p:strVal val="#ppt_w"/>
                                          </p:val>
                                        </p:tav>
                                      </p:tavLst>
                                    </p:anim>
                                    <p:anim calcmode="lin" valueType="num">
                                      <p:cBhvr>
                                        <p:cTn id="61" dur="500" fill="hold"/>
                                        <p:tgtEl>
                                          <p:spTgt spid="36"/>
                                        </p:tgtEl>
                                        <p:attrNameLst>
                                          <p:attrName>ppt_h</p:attrName>
                                        </p:attrNameLst>
                                      </p:cBhvr>
                                      <p:tavLst>
                                        <p:tav tm="0">
                                          <p:val>
                                            <p:fltVal val="0"/>
                                          </p:val>
                                        </p:tav>
                                        <p:tav tm="100000">
                                          <p:val>
                                            <p:strVal val="#ppt_h"/>
                                          </p:val>
                                        </p:tav>
                                      </p:tavLst>
                                    </p:anim>
                                    <p:animEffect transition="in" filter="fade">
                                      <p:cBhvr>
                                        <p:cTn id="62" dur="500"/>
                                        <p:tgtEl>
                                          <p:spTgt spid="36"/>
                                        </p:tgtEl>
                                      </p:cBhvr>
                                    </p:animEffect>
                                  </p:childTnLst>
                                </p:cTn>
                              </p:par>
                            </p:childTnLst>
                          </p:cTn>
                        </p:par>
                        <p:par>
                          <p:cTn id="63" fill="hold">
                            <p:stCondLst>
                              <p:cond delay="4750"/>
                            </p:stCondLst>
                            <p:childTnLst>
                              <p:par>
                                <p:cTn id="64" presetID="53" presetClass="entr" presetSubtype="528" fill="hold" grpId="0" nodeType="afterEffect">
                                  <p:stCondLst>
                                    <p:cond delay="0"/>
                                  </p:stCondLst>
                                  <p:childTnLst>
                                    <p:set>
                                      <p:cBhvr>
                                        <p:cTn id="65" dur="1" fill="hold">
                                          <p:stCondLst>
                                            <p:cond delay="0"/>
                                          </p:stCondLst>
                                        </p:cTn>
                                        <p:tgtEl>
                                          <p:spTgt spid="13"/>
                                        </p:tgtEl>
                                        <p:attrNameLst>
                                          <p:attrName>style.visibility</p:attrName>
                                        </p:attrNameLst>
                                      </p:cBhvr>
                                      <p:to>
                                        <p:strVal val="visible"/>
                                      </p:to>
                                    </p:set>
                                    <p:anim calcmode="lin" valueType="num">
                                      <p:cBhvr>
                                        <p:cTn id="66" dur="500" fill="hold"/>
                                        <p:tgtEl>
                                          <p:spTgt spid="13"/>
                                        </p:tgtEl>
                                        <p:attrNameLst>
                                          <p:attrName>ppt_w</p:attrName>
                                        </p:attrNameLst>
                                      </p:cBhvr>
                                      <p:tavLst>
                                        <p:tav tm="0">
                                          <p:val>
                                            <p:fltVal val="0"/>
                                          </p:val>
                                        </p:tav>
                                        <p:tav tm="100000">
                                          <p:val>
                                            <p:strVal val="#ppt_w"/>
                                          </p:val>
                                        </p:tav>
                                      </p:tavLst>
                                    </p:anim>
                                    <p:anim calcmode="lin" valueType="num">
                                      <p:cBhvr>
                                        <p:cTn id="67" dur="500" fill="hold"/>
                                        <p:tgtEl>
                                          <p:spTgt spid="13"/>
                                        </p:tgtEl>
                                        <p:attrNameLst>
                                          <p:attrName>ppt_h</p:attrName>
                                        </p:attrNameLst>
                                      </p:cBhvr>
                                      <p:tavLst>
                                        <p:tav tm="0">
                                          <p:val>
                                            <p:fltVal val="0"/>
                                          </p:val>
                                        </p:tav>
                                        <p:tav tm="100000">
                                          <p:val>
                                            <p:strVal val="#ppt_h"/>
                                          </p:val>
                                        </p:tav>
                                      </p:tavLst>
                                    </p:anim>
                                    <p:animEffect transition="in" filter="fade">
                                      <p:cBhvr>
                                        <p:cTn id="68" dur="500"/>
                                        <p:tgtEl>
                                          <p:spTgt spid="13"/>
                                        </p:tgtEl>
                                      </p:cBhvr>
                                    </p:animEffect>
                                    <p:anim calcmode="lin" valueType="num">
                                      <p:cBhvr>
                                        <p:cTn id="69" dur="500" fill="hold"/>
                                        <p:tgtEl>
                                          <p:spTgt spid="13"/>
                                        </p:tgtEl>
                                        <p:attrNameLst>
                                          <p:attrName>ppt_x</p:attrName>
                                        </p:attrNameLst>
                                      </p:cBhvr>
                                      <p:tavLst>
                                        <p:tav tm="0">
                                          <p:val>
                                            <p:fltVal val="0.5"/>
                                          </p:val>
                                        </p:tav>
                                        <p:tav tm="100000">
                                          <p:val>
                                            <p:strVal val="#ppt_x"/>
                                          </p:val>
                                        </p:tav>
                                      </p:tavLst>
                                    </p:anim>
                                    <p:anim calcmode="lin" valueType="num">
                                      <p:cBhvr>
                                        <p:cTn id="70" dur="500" fill="hold"/>
                                        <p:tgtEl>
                                          <p:spTgt spid="13"/>
                                        </p:tgtEl>
                                        <p:attrNameLst>
                                          <p:attrName>ppt_y</p:attrName>
                                        </p:attrNameLst>
                                      </p:cBhvr>
                                      <p:tavLst>
                                        <p:tav tm="0">
                                          <p:val>
                                            <p:fltVal val="0.5"/>
                                          </p:val>
                                        </p:tav>
                                        <p:tav tm="100000">
                                          <p:val>
                                            <p:strVal val="#ppt_y"/>
                                          </p:val>
                                        </p:tav>
                                      </p:tavLst>
                                    </p:anim>
                                  </p:childTnLst>
                                </p:cTn>
                              </p:par>
                            </p:childTnLst>
                          </p:cTn>
                        </p:par>
                        <p:par>
                          <p:cTn id="71" fill="hold">
                            <p:stCondLst>
                              <p:cond delay="5250"/>
                            </p:stCondLst>
                            <p:childTnLst>
                              <p:par>
                                <p:cTn id="72" presetID="22" presetClass="entr" presetSubtype="8" fill="hold" grpId="0" nodeType="afterEffect">
                                  <p:stCondLst>
                                    <p:cond delay="0"/>
                                  </p:stCondLst>
                                  <p:childTnLst>
                                    <p:set>
                                      <p:cBhvr>
                                        <p:cTn id="73" dur="1" fill="hold">
                                          <p:stCondLst>
                                            <p:cond delay="0"/>
                                          </p:stCondLst>
                                        </p:cTn>
                                        <p:tgtEl>
                                          <p:spTgt spid="30"/>
                                        </p:tgtEl>
                                        <p:attrNameLst>
                                          <p:attrName>style.visibility</p:attrName>
                                        </p:attrNameLst>
                                      </p:cBhvr>
                                      <p:to>
                                        <p:strVal val="visible"/>
                                      </p:to>
                                    </p:set>
                                    <p:animEffect transition="in" filter="wipe(left)">
                                      <p:cBhvr>
                                        <p:cTn id="74"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animBg="1"/>
      <p:bldP spid="13" grpId="0" animBg="1"/>
      <p:bldP spid="14" grpId="0" animBg="1"/>
      <p:bldP spid="15" grpId="0" animBg="1"/>
      <p:bldP spid="22" grpId="0" animBg="1"/>
      <p:bldP spid="23" grpId="0" animBg="1"/>
      <p:bldP spid="25" grpId="0"/>
      <p:bldP spid="29" grpId="0"/>
      <p:bldP spid="30" grpId="0"/>
      <p:bldP spid="36" grpId="0" animBg="1"/>
      <p:bldP spid="37"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114" name="Group 113"/>
          <p:cNvGrpSpPr/>
          <p:nvPr/>
        </p:nvGrpSpPr>
        <p:grpSpPr>
          <a:xfrm>
            <a:off x="3341511" y="258228"/>
            <a:ext cx="5508978" cy="954108"/>
            <a:chOff x="3341511" y="258228"/>
            <a:chExt cx="5508978" cy="954108"/>
          </a:xfrm>
        </p:grpSpPr>
        <p:sp>
          <p:nvSpPr>
            <p:cNvPr id="115" name="TextBox 114"/>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16" name="TextBox 115"/>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117" name="Group 116"/>
          <p:cNvGrpSpPr/>
          <p:nvPr/>
        </p:nvGrpSpPr>
        <p:grpSpPr>
          <a:xfrm>
            <a:off x="7968907" y="5239683"/>
            <a:ext cx="3496640" cy="1311839"/>
            <a:chOff x="1656164" y="2951923"/>
            <a:chExt cx="3356138" cy="1311839"/>
          </a:xfrm>
        </p:grpSpPr>
        <p:sp>
          <p:nvSpPr>
            <p:cNvPr id="118" name="Rectangle 117"/>
            <p:cNvSpPr/>
            <p:nvPr/>
          </p:nvSpPr>
          <p:spPr>
            <a:xfrm>
              <a:off x="1656164" y="3063433"/>
              <a:ext cx="3356138" cy="1200329"/>
            </a:xfrm>
            <a:prstGeom prst="rect">
              <a:avLst/>
            </a:prstGeom>
          </p:spPr>
          <p:txBody>
            <a:bodyPr wrap="square">
              <a:spAutoFit/>
            </a:bodyPr>
            <a:lstStyle/>
            <a:p>
              <a:pPr algn="r"/>
              <a:r>
                <a:rPr lang="en-US" sz="1200" i="1" dirty="0">
                  <a:solidFill>
                    <a:srgbClr val="00B0F0"/>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p:txBody>
        </p:sp>
        <p:cxnSp>
          <p:nvCxnSpPr>
            <p:cNvPr id="119" name="Straight Connector 118"/>
            <p:cNvCxnSpPr/>
            <p:nvPr/>
          </p:nvCxnSpPr>
          <p:spPr>
            <a:xfrm>
              <a:off x="1742382" y="2951923"/>
              <a:ext cx="3200400" cy="0"/>
            </a:xfrm>
            <a:prstGeom prst="line">
              <a:avLst/>
            </a:prstGeom>
            <a:ln>
              <a:solidFill>
                <a:srgbClr val="00B0F0"/>
              </a:solidFill>
            </a:ln>
          </p:spPr>
          <p:style>
            <a:lnRef idx="1">
              <a:schemeClr val="accent1"/>
            </a:lnRef>
            <a:fillRef idx="0">
              <a:schemeClr val="accent1"/>
            </a:fillRef>
            <a:effectRef idx="0">
              <a:schemeClr val="accent1"/>
            </a:effectRef>
            <a:fontRef idx="minor">
              <a:schemeClr val="tx1"/>
            </a:fontRef>
          </p:style>
        </p:cxnSp>
      </p:grpSp>
      <p:sp>
        <p:nvSpPr>
          <p:cNvPr id="121" name="TextBox 120"/>
          <p:cNvSpPr txBox="1"/>
          <p:nvPr/>
        </p:nvSpPr>
        <p:spPr>
          <a:xfrm>
            <a:off x="991699" y="5379537"/>
            <a:ext cx="6007176" cy="1200329"/>
          </a:xfrm>
          <a:prstGeom prst="rect">
            <a:avLst/>
          </a:prstGeom>
          <a:noFill/>
        </p:spPr>
        <p:txBody>
          <a:bodyPr wrap="square" rtlCol="0">
            <a:spAutoFit/>
          </a:bodyPr>
          <a:lstStyle/>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Lorem ipsum dolor sit amet, consectetur adipiscing elit, sed do eiusmod tempor incididunt ut labore et dolore magna aliqua.  Lorem ipsum dolor sit amet, consectetur adipiscing elit.</a:t>
            </a:r>
          </a:p>
        </p:txBody>
      </p:sp>
      <p:sp>
        <p:nvSpPr>
          <p:cNvPr id="120" name="Shape 4084"/>
          <p:cNvSpPr>
            <a:spLocks noChangeAspect="1"/>
          </p:cNvSpPr>
          <p:nvPr/>
        </p:nvSpPr>
        <p:spPr>
          <a:xfrm>
            <a:off x="7968720" y="1605765"/>
            <a:ext cx="3429002" cy="3429000"/>
          </a:xfrm>
          <a:custGeom>
            <a:avLst/>
            <a:gdLst/>
            <a:ahLst/>
            <a:cxnLst>
              <a:cxn ang="0">
                <a:pos x="wd2" y="hd2"/>
              </a:cxn>
              <a:cxn ang="5400000">
                <a:pos x="wd2" y="hd2"/>
              </a:cxn>
              <a:cxn ang="10800000">
                <a:pos x="wd2" y="hd2"/>
              </a:cxn>
              <a:cxn ang="16200000">
                <a:pos x="wd2" y="hd2"/>
              </a:cxn>
            </a:cxnLst>
            <a:rect l="0" t="0" r="r" b="b"/>
            <a:pathLst>
              <a:path w="19679"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a:solidFill>
              <a:schemeClr val="bg1"/>
            </a:solidFill>
            <a:miter lim="400000"/>
          </a:ln>
          <a:effectLst>
            <a:outerShdw blurRad="63500" sx="102000" sy="102000" algn="ctr" rotWithShape="0">
              <a:prstClr val="black">
                <a:alpha val="40000"/>
              </a:prstClr>
            </a:outerShdw>
          </a:effectLst>
        </p:spPr>
        <p:txBody>
          <a:bodyPr lIns="162559" tIns="162559" rIns="162559" bIns="162559" anchor="ct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22" name="Group 121"/>
          <p:cNvGrpSpPr/>
          <p:nvPr/>
        </p:nvGrpSpPr>
        <p:grpSpPr>
          <a:xfrm>
            <a:off x="8008623" y="1638039"/>
            <a:ext cx="3346067" cy="3195461"/>
            <a:chOff x="8011923" y="1642798"/>
            <a:chExt cx="3346067" cy="3195461"/>
          </a:xfrm>
          <a:solidFill>
            <a:srgbClr val="EF9D27"/>
          </a:solidFill>
          <a:effectLst>
            <a:outerShdw blurRad="50800" dist="38100" dir="2700000" algn="tl" rotWithShape="0">
              <a:prstClr val="black">
                <a:alpha val="40000"/>
              </a:prstClr>
            </a:outerShdw>
          </a:effectLst>
        </p:grpSpPr>
        <p:sp>
          <p:nvSpPr>
            <p:cNvPr id="123" name="Shape 4085"/>
            <p:cNvSpPr/>
            <p:nvPr/>
          </p:nvSpPr>
          <p:spPr>
            <a:xfrm>
              <a:off x="8393916" y="1642798"/>
              <a:ext cx="1149047" cy="697682"/>
            </a:xfrm>
            <a:custGeom>
              <a:avLst/>
              <a:gdLst/>
              <a:ahLst/>
              <a:cxnLst>
                <a:cxn ang="0">
                  <a:pos x="wd2" y="hd2"/>
                </a:cxn>
                <a:cxn ang="5400000">
                  <a:pos x="wd2" y="hd2"/>
                </a:cxn>
                <a:cxn ang="10800000">
                  <a:pos x="wd2" y="hd2"/>
                </a:cxn>
                <a:cxn ang="16200000">
                  <a:pos x="wd2" y="hd2"/>
                </a:cxn>
              </a:cxnLst>
              <a:rect l="0" t="0" r="r" b="b"/>
              <a:pathLst>
                <a:path w="21600" h="21600" extrusionOk="0">
                  <a:moveTo>
                    <a:pt x="0" y="19197"/>
                  </a:moveTo>
                  <a:lnTo>
                    <a:pt x="279" y="19602"/>
                  </a:lnTo>
                  <a:lnTo>
                    <a:pt x="761" y="19842"/>
                  </a:lnTo>
                  <a:lnTo>
                    <a:pt x="1034" y="19808"/>
                  </a:lnTo>
                  <a:lnTo>
                    <a:pt x="1143" y="19521"/>
                  </a:lnTo>
                  <a:lnTo>
                    <a:pt x="1306" y="19521"/>
                  </a:lnTo>
                  <a:lnTo>
                    <a:pt x="1339" y="19790"/>
                  </a:lnTo>
                  <a:lnTo>
                    <a:pt x="729" y="20236"/>
                  </a:lnTo>
                  <a:lnTo>
                    <a:pt x="630" y="20605"/>
                  </a:lnTo>
                  <a:lnTo>
                    <a:pt x="548" y="20901"/>
                  </a:lnTo>
                  <a:lnTo>
                    <a:pt x="821" y="21000"/>
                  </a:lnTo>
                  <a:lnTo>
                    <a:pt x="1067" y="20703"/>
                  </a:lnTo>
                  <a:lnTo>
                    <a:pt x="1438" y="20649"/>
                  </a:lnTo>
                  <a:cubicBezTo>
                    <a:pt x="1465" y="20754"/>
                    <a:pt x="1528" y="20822"/>
                    <a:pt x="1597" y="20819"/>
                  </a:cubicBezTo>
                  <a:cubicBezTo>
                    <a:pt x="1723" y="20813"/>
                    <a:pt x="1792" y="20605"/>
                    <a:pt x="1865" y="20432"/>
                  </a:cubicBezTo>
                  <a:cubicBezTo>
                    <a:pt x="1938" y="20257"/>
                    <a:pt x="2033" y="20110"/>
                    <a:pt x="2143" y="20001"/>
                  </a:cubicBezTo>
                  <a:lnTo>
                    <a:pt x="2335" y="19615"/>
                  </a:lnTo>
                  <a:cubicBezTo>
                    <a:pt x="2286" y="19572"/>
                    <a:pt x="2231" y="19554"/>
                    <a:pt x="2176" y="19563"/>
                  </a:cubicBezTo>
                  <a:cubicBezTo>
                    <a:pt x="2095" y="19577"/>
                    <a:pt x="2021" y="19649"/>
                    <a:pt x="1974" y="19760"/>
                  </a:cubicBezTo>
                  <a:lnTo>
                    <a:pt x="1784" y="19921"/>
                  </a:lnTo>
                  <a:cubicBezTo>
                    <a:pt x="1738" y="19809"/>
                    <a:pt x="1732" y="19665"/>
                    <a:pt x="1768" y="19543"/>
                  </a:cubicBezTo>
                  <a:cubicBezTo>
                    <a:pt x="1811" y="19393"/>
                    <a:pt x="1907" y="19313"/>
                    <a:pt x="1981" y="19201"/>
                  </a:cubicBezTo>
                  <a:cubicBezTo>
                    <a:pt x="2054" y="19090"/>
                    <a:pt x="2107" y="18946"/>
                    <a:pt x="2132" y="18787"/>
                  </a:cubicBezTo>
                  <a:cubicBezTo>
                    <a:pt x="2131" y="18693"/>
                    <a:pt x="2142" y="18598"/>
                    <a:pt x="2165" y="18512"/>
                  </a:cubicBezTo>
                  <a:cubicBezTo>
                    <a:pt x="2220" y="18310"/>
                    <a:pt x="2333" y="18167"/>
                    <a:pt x="2466" y="18133"/>
                  </a:cubicBezTo>
                  <a:cubicBezTo>
                    <a:pt x="2536" y="18047"/>
                    <a:pt x="2607" y="17961"/>
                    <a:pt x="2678" y="17875"/>
                  </a:cubicBezTo>
                  <a:cubicBezTo>
                    <a:pt x="2780" y="17751"/>
                    <a:pt x="2882" y="17627"/>
                    <a:pt x="2984" y="17503"/>
                  </a:cubicBezTo>
                  <a:lnTo>
                    <a:pt x="3005" y="16902"/>
                  </a:lnTo>
                  <a:cubicBezTo>
                    <a:pt x="2891" y="17035"/>
                    <a:pt x="2732" y="16966"/>
                    <a:pt x="2672" y="16759"/>
                  </a:cubicBezTo>
                  <a:cubicBezTo>
                    <a:pt x="2475" y="16078"/>
                    <a:pt x="3279" y="15698"/>
                    <a:pt x="3332" y="16447"/>
                  </a:cubicBezTo>
                  <a:lnTo>
                    <a:pt x="3479" y="16655"/>
                  </a:lnTo>
                  <a:lnTo>
                    <a:pt x="3369" y="16925"/>
                  </a:lnTo>
                  <a:lnTo>
                    <a:pt x="3206" y="17113"/>
                  </a:lnTo>
                  <a:lnTo>
                    <a:pt x="3075" y="17740"/>
                  </a:lnTo>
                  <a:lnTo>
                    <a:pt x="3026" y="18089"/>
                  </a:lnTo>
                  <a:lnTo>
                    <a:pt x="3501" y="17890"/>
                  </a:lnTo>
                  <a:lnTo>
                    <a:pt x="3665" y="17522"/>
                  </a:lnTo>
                  <a:lnTo>
                    <a:pt x="3926" y="17522"/>
                  </a:lnTo>
                  <a:lnTo>
                    <a:pt x="4122" y="17549"/>
                  </a:lnTo>
                  <a:lnTo>
                    <a:pt x="4062" y="17890"/>
                  </a:lnTo>
                  <a:lnTo>
                    <a:pt x="3680" y="18151"/>
                  </a:lnTo>
                  <a:lnTo>
                    <a:pt x="3369" y="18565"/>
                  </a:lnTo>
                  <a:lnTo>
                    <a:pt x="3113" y="18851"/>
                  </a:lnTo>
                  <a:lnTo>
                    <a:pt x="2889" y="19076"/>
                  </a:lnTo>
                  <a:lnTo>
                    <a:pt x="2692" y="19463"/>
                  </a:lnTo>
                  <a:lnTo>
                    <a:pt x="2600" y="19804"/>
                  </a:lnTo>
                  <a:lnTo>
                    <a:pt x="2730" y="20467"/>
                  </a:lnTo>
                  <a:lnTo>
                    <a:pt x="2604" y="20629"/>
                  </a:lnTo>
                  <a:lnTo>
                    <a:pt x="2604" y="20986"/>
                  </a:lnTo>
                  <a:lnTo>
                    <a:pt x="2945" y="20877"/>
                  </a:lnTo>
                  <a:lnTo>
                    <a:pt x="2717" y="21335"/>
                  </a:lnTo>
                  <a:lnTo>
                    <a:pt x="2761" y="21600"/>
                  </a:lnTo>
                  <a:lnTo>
                    <a:pt x="3123" y="21332"/>
                  </a:lnTo>
                  <a:lnTo>
                    <a:pt x="3449" y="20768"/>
                  </a:lnTo>
                  <a:lnTo>
                    <a:pt x="3433" y="20391"/>
                  </a:lnTo>
                  <a:lnTo>
                    <a:pt x="3542" y="20068"/>
                  </a:lnTo>
                  <a:lnTo>
                    <a:pt x="3590" y="19745"/>
                  </a:lnTo>
                  <a:lnTo>
                    <a:pt x="3867" y="19378"/>
                  </a:lnTo>
                  <a:lnTo>
                    <a:pt x="3738" y="19127"/>
                  </a:lnTo>
                  <a:lnTo>
                    <a:pt x="3770" y="18750"/>
                  </a:lnTo>
                  <a:lnTo>
                    <a:pt x="3917" y="18588"/>
                  </a:lnTo>
                  <a:lnTo>
                    <a:pt x="4217" y="18408"/>
                  </a:lnTo>
                  <a:cubicBezTo>
                    <a:pt x="4334" y="18303"/>
                    <a:pt x="4447" y="18185"/>
                    <a:pt x="4556" y="18057"/>
                  </a:cubicBezTo>
                  <a:cubicBezTo>
                    <a:pt x="4729" y="17853"/>
                    <a:pt x="4890" y="17621"/>
                    <a:pt x="5037" y="17365"/>
                  </a:cubicBezTo>
                  <a:cubicBezTo>
                    <a:pt x="5070" y="17294"/>
                    <a:pt x="5102" y="17222"/>
                    <a:pt x="5135" y="17150"/>
                  </a:cubicBezTo>
                  <a:cubicBezTo>
                    <a:pt x="5222" y="16957"/>
                    <a:pt x="5307" y="16762"/>
                    <a:pt x="5391" y="16565"/>
                  </a:cubicBezTo>
                  <a:cubicBezTo>
                    <a:pt x="5358" y="16341"/>
                    <a:pt x="5388" y="16103"/>
                    <a:pt x="5473" y="15920"/>
                  </a:cubicBezTo>
                  <a:cubicBezTo>
                    <a:pt x="5525" y="15808"/>
                    <a:pt x="5595" y="15723"/>
                    <a:pt x="5676" y="15674"/>
                  </a:cubicBezTo>
                  <a:lnTo>
                    <a:pt x="5877" y="15549"/>
                  </a:lnTo>
                  <a:lnTo>
                    <a:pt x="5969" y="14964"/>
                  </a:lnTo>
                  <a:lnTo>
                    <a:pt x="6035" y="14622"/>
                  </a:lnTo>
                  <a:lnTo>
                    <a:pt x="6133" y="14307"/>
                  </a:lnTo>
                  <a:lnTo>
                    <a:pt x="6719" y="13396"/>
                  </a:lnTo>
                  <a:lnTo>
                    <a:pt x="7232" y="12680"/>
                  </a:lnTo>
                  <a:lnTo>
                    <a:pt x="7560" y="12357"/>
                  </a:lnTo>
                  <a:cubicBezTo>
                    <a:pt x="7614" y="12268"/>
                    <a:pt x="7665" y="12175"/>
                    <a:pt x="7713" y="12079"/>
                  </a:cubicBezTo>
                  <a:cubicBezTo>
                    <a:pt x="7806" y="11895"/>
                    <a:pt x="7890" y="11699"/>
                    <a:pt x="7964" y="11493"/>
                  </a:cubicBezTo>
                  <a:lnTo>
                    <a:pt x="8046" y="11222"/>
                  </a:lnTo>
                  <a:lnTo>
                    <a:pt x="7786" y="11374"/>
                  </a:lnTo>
                  <a:lnTo>
                    <a:pt x="7333" y="11803"/>
                  </a:lnTo>
                  <a:lnTo>
                    <a:pt x="7131" y="11803"/>
                  </a:lnTo>
                  <a:cubicBezTo>
                    <a:pt x="7075" y="11748"/>
                    <a:pt x="7036" y="11656"/>
                    <a:pt x="7023" y="11551"/>
                  </a:cubicBezTo>
                  <a:cubicBezTo>
                    <a:pt x="6984" y="11244"/>
                    <a:pt x="7147" y="10972"/>
                    <a:pt x="7334" y="11030"/>
                  </a:cubicBezTo>
                  <a:lnTo>
                    <a:pt x="7525" y="10885"/>
                  </a:lnTo>
                  <a:cubicBezTo>
                    <a:pt x="7639" y="10761"/>
                    <a:pt x="7752" y="10635"/>
                    <a:pt x="7863" y="10507"/>
                  </a:cubicBezTo>
                  <a:cubicBezTo>
                    <a:pt x="7938" y="10421"/>
                    <a:pt x="8013" y="10333"/>
                    <a:pt x="8087" y="10245"/>
                  </a:cubicBezTo>
                  <a:lnTo>
                    <a:pt x="8310" y="10003"/>
                  </a:lnTo>
                  <a:lnTo>
                    <a:pt x="8706" y="9491"/>
                  </a:lnTo>
                  <a:cubicBezTo>
                    <a:pt x="8725" y="9459"/>
                    <a:pt x="8745" y="9426"/>
                    <a:pt x="8764" y="9394"/>
                  </a:cubicBezTo>
                  <a:cubicBezTo>
                    <a:pt x="8783" y="9361"/>
                    <a:pt x="8802" y="9327"/>
                    <a:pt x="8820" y="9293"/>
                  </a:cubicBezTo>
                  <a:cubicBezTo>
                    <a:pt x="8883" y="9178"/>
                    <a:pt x="8943" y="9058"/>
                    <a:pt x="9000" y="8934"/>
                  </a:cubicBezTo>
                  <a:lnTo>
                    <a:pt x="9115" y="8311"/>
                  </a:lnTo>
                  <a:lnTo>
                    <a:pt x="8689" y="8594"/>
                  </a:lnTo>
                  <a:cubicBezTo>
                    <a:pt x="8587" y="8694"/>
                    <a:pt x="8477" y="8773"/>
                    <a:pt x="8362" y="8829"/>
                  </a:cubicBezTo>
                  <a:cubicBezTo>
                    <a:pt x="8219" y="8899"/>
                    <a:pt x="8070" y="8932"/>
                    <a:pt x="7920" y="8928"/>
                  </a:cubicBezTo>
                  <a:lnTo>
                    <a:pt x="8653" y="8344"/>
                  </a:lnTo>
                  <a:lnTo>
                    <a:pt x="8790" y="8156"/>
                  </a:lnTo>
                  <a:lnTo>
                    <a:pt x="9362" y="8117"/>
                  </a:lnTo>
                  <a:lnTo>
                    <a:pt x="9536" y="8066"/>
                  </a:lnTo>
                  <a:lnTo>
                    <a:pt x="9858" y="8092"/>
                  </a:lnTo>
                  <a:lnTo>
                    <a:pt x="9776" y="8370"/>
                  </a:lnTo>
                  <a:cubicBezTo>
                    <a:pt x="9695" y="8428"/>
                    <a:pt x="9617" y="8495"/>
                    <a:pt x="9541" y="8568"/>
                  </a:cubicBezTo>
                  <a:cubicBezTo>
                    <a:pt x="9427" y="8680"/>
                    <a:pt x="9319" y="8809"/>
                    <a:pt x="9219" y="8954"/>
                  </a:cubicBezTo>
                  <a:lnTo>
                    <a:pt x="8928" y="9569"/>
                  </a:lnTo>
                  <a:lnTo>
                    <a:pt x="8913" y="9857"/>
                  </a:lnTo>
                  <a:lnTo>
                    <a:pt x="8766" y="10016"/>
                  </a:lnTo>
                  <a:lnTo>
                    <a:pt x="8487" y="10313"/>
                  </a:lnTo>
                  <a:lnTo>
                    <a:pt x="8323" y="10682"/>
                  </a:lnTo>
                  <a:lnTo>
                    <a:pt x="8433" y="10916"/>
                  </a:lnTo>
                  <a:cubicBezTo>
                    <a:pt x="8525" y="10831"/>
                    <a:pt x="8616" y="10741"/>
                    <a:pt x="8706" y="10646"/>
                  </a:cubicBezTo>
                  <a:cubicBezTo>
                    <a:pt x="8787" y="10560"/>
                    <a:pt x="8868" y="10470"/>
                    <a:pt x="8946" y="10376"/>
                  </a:cubicBezTo>
                  <a:lnTo>
                    <a:pt x="9126" y="10268"/>
                  </a:lnTo>
                  <a:lnTo>
                    <a:pt x="9459" y="10214"/>
                  </a:lnTo>
                  <a:lnTo>
                    <a:pt x="9634" y="10061"/>
                  </a:lnTo>
                  <a:lnTo>
                    <a:pt x="9980" y="9670"/>
                  </a:lnTo>
                  <a:lnTo>
                    <a:pt x="9964" y="9328"/>
                  </a:lnTo>
                  <a:lnTo>
                    <a:pt x="10319" y="8905"/>
                  </a:lnTo>
                  <a:lnTo>
                    <a:pt x="10516" y="8716"/>
                  </a:lnTo>
                  <a:lnTo>
                    <a:pt x="10876" y="8401"/>
                  </a:lnTo>
                  <a:lnTo>
                    <a:pt x="10973" y="8697"/>
                  </a:lnTo>
                  <a:lnTo>
                    <a:pt x="10729" y="8912"/>
                  </a:lnTo>
                  <a:lnTo>
                    <a:pt x="10407" y="9155"/>
                  </a:lnTo>
                  <a:lnTo>
                    <a:pt x="10287" y="9415"/>
                  </a:lnTo>
                  <a:lnTo>
                    <a:pt x="10697" y="9541"/>
                  </a:lnTo>
                  <a:lnTo>
                    <a:pt x="10926" y="9379"/>
                  </a:lnTo>
                  <a:lnTo>
                    <a:pt x="11128" y="9199"/>
                  </a:lnTo>
                  <a:lnTo>
                    <a:pt x="11450" y="8668"/>
                  </a:lnTo>
                  <a:lnTo>
                    <a:pt x="11613" y="8353"/>
                  </a:lnTo>
                  <a:lnTo>
                    <a:pt x="11832" y="7930"/>
                  </a:lnTo>
                  <a:lnTo>
                    <a:pt x="12056" y="7583"/>
                  </a:lnTo>
                  <a:lnTo>
                    <a:pt x="12269" y="7395"/>
                  </a:lnTo>
                  <a:lnTo>
                    <a:pt x="12661" y="7101"/>
                  </a:lnTo>
                  <a:lnTo>
                    <a:pt x="13071" y="6859"/>
                  </a:lnTo>
                  <a:lnTo>
                    <a:pt x="13366" y="6535"/>
                  </a:lnTo>
                  <a:cubicBezTo>
                    <a:pt x="13397" y="6455"/>
                    <a:pt x="13431" y="6380"/>
                    <a:pt x="13469" y="6309"/>
                  </a:cubicBezTo>
                  <a:cubicBezTo>
                    <a:pt x="13590" y="6082"/>
                    <a:pt x="13742" y="5905"/>
                    <a:pt x="13912" y="5793"/>
                  </a:cubicBezTo>
                  <a:lnTo>
                    <a:pt x="14289" y="5635"/>
                  </a:lnTo>
                  <a:lnTo>
                    <a:pt x="14562" y="5392"/>
                  </a:lnTo>
                  <a:cubicBezTo>
                    <a:pt x="14638" y="5313"/>
                    <a:pt x="14709" y="5223"/>
                    <a:pt x="14775" y="5121"/>
                  </a:cubicBezTo>
                  <a:cubicBezTo>
                    <a:pt x="14866" y="4980"/>
                    <a:pt x="14945" y="4820"/>
                    <a:pt x="15010" y="4644"/>
                  </a:cubicBezTo>
                  <a:lnTo>
                    <a:pt x="15091" y="4237"/>
                  </a:lnTo>
                  <a:lnTo>
                    <a:pt x="15091" y="3937"/>
                  </a:lnTo>
                  <a:lnTo>
                    <a:pt x="14786" y="3960"/>
                  </a:lnTo>
                  <a:lnTo>
                    <a:pt x="14295" y="3946"/>
                  </a:lnTo>
                  <a:lnTo>
                    <a:pt x="14617" y="3596"/>
                  </a:lnTo>
                  <a:lnTo>
                    <a:pt x="15228" y="3333"/>
                  </a:lnTo>
                  <a:lnTo>
                    <a:pt x="15599" y="3182"/>
                  </a:lnTo>
                  <a:cubicBezTo>
                    <a:pt x="15695" y="3140"/>
                    <a:pt x="15792" y="3104"/>
                    <a:pt x="15889" y="3074"/>
                  </a:cubicBezTo>
                  <a:cubicBezTo>
                    <a:pt x="15969" y="3049"/>
                    <a:pt x="16049" y="3028"/>
                    <a:pt x="16129" y="3011"/>
                  </a:cubicBezTo>
                  <a:lnTo>
                    <a:pt x="15992" y="3494"/>
                  </a:lnTo>
                  <a:lnTo>
                    <a:pt x="15721" y="3736"/>
                  </a:lnTo>
                  <a:lnTo>
                    <a:pt x="15586" y="3913"/>
                  </a:lnTo>
                  <a:lnTo>
                    <a:pt x="15444" y="4210"/>
                  </a:lnTo>
                  <a:lnTo>
                    <a:pt x="15728" y="4523"/>
                  </a:lnTo>
                  <a:lnTo>
                    <a:pt x="16105" y="4118"/>
                  </a:lnTo>
                  <a:lnTo>
                    <a:pt x="16198" y="3803"/>
                  </a:lnTo>
                  <a:lnTo>
                    <a:pt x="16378" y="3480"/>
                  </a:lnTo>
                  <a:lnTo>
                    <a:pt x="16613" y="3561"/>
                  </a:lnTo>
                  <a:lnTo>
                    <a:pt x="16487" y="3831"/>
                  </a:lnTo>
                  <a:lnTo>
                    <a:pt x="16330" y="4233"/>
                  </a:lnTo>
                  <a:lnTo>
                    <a:pt x="16674" y="4277"/>
                  </a:lnTo>
                  <a:lnTo>
                    <a:pt x="16997" y="4169"/>
                  </a:lnTo>
                  <a:cubicBezTo>
                    <a:pt x="17148" y="4174"/>
                    <a:pt x="17299" y="4174"/>
                    <a:pt x="17450" y="4169"/>
                  </a:cubicBezTo>
                  <a:cubicBezTo>
                    <a:pt x="17580" y="4164"/>
                    <a:pt x="17709" y="4155"/>
                    <a:pt x="17838" y="4142"/>
                  </a:cubicBezTo>
                  <a:lnTo>
                    <a:pt x="18314" y="4142"/>
                  </a:lnTo>
                  <a:cubicBezTo>
                    <a:pt x="18432" y="4145"/>
                    <a:pt x="18551" y="4154"/>
                    <a:pt x="18669" y="4169"/>
                  </a:cubicBezTo>
                  <a:cubicBezTo>
                    <a:pt x="18836" y="4190"/>
                    <a:pt x="19001" y="4223"/>
                    <a:pt x="19166" y="4268"/>
                  </a:cubicBezTo>
                  <a:cubicBezTo>
                    <a:pt x="19189" y="4369"/>
                    <a:pt x="19177" y="4482"/>
                    <a:pt x="19133" y="4564"/>
                  </a:cubicBezTo>
                  <a:cubicBezTo>
                    <a:pt x="19048" y="4724"/>
                    <a:pt x="18893" y="4706"/>
                    <a:pt x="18822" y="4528"/>
                  </a:cubicBezTo>
                  <a:lnTo>
                    <a:pt x="18587" y="4528"/>
                  </a:lnTo>
                  <a:lnTo>
                    <a:pt x="18320" y="4555"/>
                  </a:lnTo>
                  <a:lnTo>
                    <a:pt x="17758" y="4492"/>
                  </a:lnTo>
                  <a:lnTo>
                    <a:pt x="17034" y="4484"/>
                  </a:lnTo>
                  <a:lnTo>
                    <a:pt x="16860" y="4619"/>
                  </a:lnTo>
                  <a:cubicBezTo>
                    <a:pt x="16796" y="4609"/>
                    <a:pt x="16732" y="4609"/>
                    <a:pt x="16668" y="4619"/>
                  </a:cubicBezTo>
                  <a:cubicBezTo>
                    <a:pt x="16549" y="4638"/>
                    <a:pt x="16433" y="4692"/>
                    <a:pt x="16325" y="4780"/>
                  </a:cubicBezTo>
                  <a:cubicBezTo>
                    <a:pt x="16237" y="4812"/>
                    <a:pt x="16154" y="4873"/>
                    <a:pt x="16080" y="4959"/>
                  </a:cubicBezTo>
                  <a:cubicBezTo>
                    <a:pt x="16031" y="5015"/>
                    <a:pt x="15987" y="5081"/>
                    <a:pt x="15949" y="5157"/>
                  </a:cubicBezTo>
                  <a:lnTo>
                    <a:pt x="16161" y="5614"/>
                  </a:lnTo>
                  <a:cubicBezTo>
                    <a:pt x="16108" y="5784"/>
                    <a:pt x="16029" y="5928"/>
                    <a:pt x="15932" y="6034"/>
                  </a:cubicBezTo>
                  <a:cubicBezTo>
                    <a:pt x="15816" y="6161"/>
                    <a:pt x="15679" y="6227"/>
                    <a:pt x="15539" y="6223"/>
                  </a:cubicBezTo>
                  <a:cubicBezTo>
                    <a:pt x="15445" y="6250"/>
                    <a:pt x="15352" y="6286"/>
                    <a:pt x="15261" y="6331"/>
                  </a:cubicBezTo>
                  <a:cubicBezTo>
                    <a:pt x="15108" y="6406"/>
                    <a:pt x="14960" y="6506"/>
                    <a:pt x="14819" y="6628"/>
                  </a:cubicBezTo>
                  <a:lnTo>
                    <a:pt x="14640" y="6870"/>
                  </a:lnTo>
                  <a:lnTo>
                    <a:pt x="14460" y="7112"/>
                  </a:lnTo>
                  <a:lnTo>
                    <a:pt x="14208" y="7319"/>
                  </a:lnTo>
                  <a:lnTo>
                    <a:pt x="13756" y="7481"/>
                  </a:lnTo>
                  <a:lnTo>
                    <a:pt x="13820" y="7830"/>
                  </a:lnTo>
                  <a:lnTo>
                    <a:pt x="14034" y="7857"/>
                  </a:lnTo>
                  <a:lnTo>
                    <a:pt x="13941" y="8205"/>
                  </a:lnTo>
                  <a:lnTo>
                    <a:pt x="13717" y="8385"/>
                  </a:lnTo>
                  <a:lnTo>
                    <a:pt x="13445" y="8412"/>
                  </a:lnTo>
                  <a:lnTo>
                    <a:pt x="13364" y="8653"/>
                  </a:lnTo>
                  <a:lnTo>
                    <a:pt x="13268" y="8869"/>
                  </a:lnTo>
                  <a:lnTo>
                    <a:pt x="12811" y="8922"/>
                  </a:lnTo>
                  <a:lnTo>
                    <a:pt x="12570" y="9102"/>
                  </a:lnTo>
                  <a:lnTo>
                    <a:pt x="12195" y="9291"/>
                  </a:lnTo>
                  <a:lnTo>
                    <a:pt x="11921" y="9471"/>
                  </a:lnTo>
                  <a:lnTo>
                    <a:pt x="11676" y="9579"/>
                  </a:lnTo>
                  <a:lnTo>
                    <a:pt x="11311" y="9839"/>
                  </a:lnTo>
                  <a:lnTo>
                    <a:pt x="11099" y="10135"/>
                  </a:lnTo>
                  <a:lnTo>
                    <a:pt x="10817" y="10562"/>
                  </a:lnTo>
                  <a:lnTo>
                    <a:pt x="10632" y="10892"/>
                  </a:lnTo>
                  <a:lnTo>
                    <a:pt x="10446" y="11306"/>
                  </a:lnTo>
                  <a:lnTo>
                    <a:pt x="10108" y="11629"/>
                  </a:lnTo>
                  <a:lnTo>
                    <a:pt x="9862" y="12124"/>
                  </a:lnTo>
                  <a:lnTo>
                    <a:pt x="9670" y="12403"/>
                  </a:lnTo>
                  <a:lnTo>
                    <a:pt x="9414" y="12943"/>
                  </a:lnTo>
                  <a:lnTo>
                    <a:pt x="9217" y="13240"/>
                  </a:lnTo>
                  <a:lnTo>
                    <a:pt x="9151" y="13717"/>
                  </a:lnTo>
                  <a:lnTo>
                    <a:pt x="9244" y="14140"/>
                  </a:lnTo>
                  <a:lnTo>
                    <a:pt x="9097" y="14743"/>
                  </a:lnTo>
                  <a:lnTo>
                    <a:pt x="9299" y="14940"/>
                  </a:lnTo>
                  <a:cubicBezTo>
                    <a:pt x="9407" y="14817"/>
                    <a:pt x="9519" y="14707"/>
                    <a:pt x="9636" y="14608"/>
                  </a:cubicBezTo>
                  <a:cubicBezTo>
                    <a:pt x="9735" y="14524"/>
                    <a:pt x="9837" y="14449"/>
                    <a:pt x="9941" y="14384"/>
                  </a:cubicBezTo>
                  <a:lnTo>
                    <a:pt x="10459" y="13980"/>
                  </a:lnTo>
                  <a:lnTo>
                    <a:pt x="10842" y="13719"/>
                  </a:lnTo>
                  <a:cubicBezTo>
                    <a:pt x="10939" y="13641"/>
                    <a:pt x="11032" y="13551"/>
                    <a:pt x="11121" y="13449"/>
                  </a:cubicBezTo>
                  <a:cubicBezTo>
                    <a:pt x="11244" y="13308"/>
                    <a:pt x="11357" y="13145"/>
                    <a:pt x="11460" y="12963"/>
                  </a:cubicBezTo>
                  <a:lnTo>
                    <a:pt x="11727" y="12531"/>
                  </a:lnTo>
                  <a:lnTo>
                    <a:pt x="11891" y="12477"/>
                  </a:lnTo>
                  <a:lnTo>
                    <a:pt x="12408" y="12477"/>
                  </a:lnTo>
                  <a:lnTo>
                    <a:pt x="12817" y="12612"/>
                  </a:lnTo>
                  <a:cubicBezTo>
                    <a:pt x="12860" y="12543"/>
                    <a:pt x="12908" y="12483"/>
                    <a:pt x="12960" y="12432"/>
                  </a:cubicBezTo>
                  <a:cubicBezTo>
                    <a:pt x="13118" y="12277"/>
                    <a:pt x="13301" y="12222"/>
                    <a:pt x="13479" y="12144"/>
                  </a:cubicBezTo>
                  <a:cubicBezTo>
                    <a:pt x="13641" y="12074"/>
                    <a:pt x="13799" y="11983"/>
                    <a:pt x="13953" y="11874"/>
                  </a:cubicBezTo>
                  <a:lnTo>
                    <a:pt x="14281" y="11793"/>
                  </a:lnTo>
                  <a:cubicBezTo>
                    <a:pt x="14360" y="11825"/>
                    <a:pt x="14440" y="11849"/>
                    <a:pt x="14521" y="11865"/>
                  </a:cubicBezTo>
                  <a:cubicBezTo>
                    <a:pt x="14767" y="11916"/>
                    <a:pt x="15017" y="11898"/>
                    <a:pt x="15259" y="11811"/>
                  </a:cubicBezTo>
                  <a:lnTo>
                    <a:pt x="16161" y="11757"/>
                  </a:lnTo>
                  <a:lnTo>
                    <a:pt x="16531" y="11622"/>
                  </a:lnTo>
                  <a:lnTo>
                    <a:pt x="16723" y="11227"/>
                  </a:lnTo>
                  <a:cubicBezTo>
                    <a:pt x="16800" y="11082"/>
                    <a:pt x="16871" y="10929"/>
                    <a:pt x="16936" y="10768"/>
                  </a:cubicBezTo>
                  <a:cubicBezTo>
                    <a:pt x="17005" y="10598"/>
                    <a:pt x="17067" y="10421"/>
                    <a:pt x="17122" y="10237"/>
                  </a:cubicBezTo>
                  <a:cubicBezTo>
                    <a:pt x="17212" y="10207"/>
                    <a:pt x="17300" y="10162"/>
                    <a:pt x="17384" y="10102"/>
                  </a:cubicBezTo>
                  <a:cubicBezTo>
                    <a:pt x="17505" y="10017"/>
                    <a:pt x="17617" y="9902"/>
                    <a:pt x="17717" y="9761"/>
                  </a:cubicBezTo>
                  <a:lnTo>
                    <a:pt x="17947" y="9761"/>
                  </a:lnTo>
                  <a:cubicBezTo>
                    <a:pt x="18045" y="9773"/>
                    <a:pt x="18142" y="9725"/>
                    <a:pt x="18220" y="9626"/>
                  </a:cubicBezTo>
                  <a:cubicBezTo>
                    <a:pt x="18279" y="9552"/>
                    <a:pt x="18324" y="9453"/>
                    <a:pt x="18351" y="9338"/>
                  </a:cubicBezTo>
                  <a:lnTo>
                    <a:pt x="18711" y="9176"/>
                  </a:lnTo>
                  <a:lnTo>
                    <a:pt x="18853" y="8915"/>
                  </a:lnTo>
                  <a:lnTo>
                    <a:pt x="18963" y="8726"/>
                  </a:lnTo>
                  <a:cubicBezTo>
                    <a:pt x="18976" y="8683"/>
                    <a:pt x="18978" y="8633"/>
                    <a:pt x="18969" y="8587"/>
                  </a:cubicBezTo>
                  <a:cubicBezTo>
                    <a:pt x="18896" y="8213"/>
                    <a:pt x="18532" y="8454"/>
                    <a:pt x="18637" y="8807"/>
                  </a:cubicBezTo>
                  <a:lnTo>
                    <a:pt x="19215" y="8144"/>
                  </a:lnTo>
                  <a:lnTo>
                    <a:pt x="19558" y="8144"/>
                  </a:lnTo>
                  <a:lnTo>
                    <a:pt x="19689" y="7866"/>
                  </a:lnTo>
                  <a:lnTo>
                    <a:pt x="19770" y="7491"/>
                  </a:lnTo>
                  <a:lnTo>
                    <a:pt x="19999" y="7060"/>
                  </a:lnTo>
                  <a:lnTo>
                    <a:pt x="20381" y="6735"/>
                  </a:lnTo>
                  <a:lnTo>
                    <a:pt x="20691" y="6600"/>
                  </a:lnTo>
                  <a:lnTo>
                    <a:pt x="21040" y="6465"/>
                  </a:lnTo>
                  <a:lnTo>
                    <a:pt x="21334" y="6336"/>
                  </a:lnTo>
                  <a:lnTo>
                    <a:pt x="21600" y="6123"/>
                  </a:lnTo>
                  <a:lnTo>
                    <a:pt x="21257" y="5980"/>
                  </a:lnTo>
                  <a:lnTo>
                    <a:pt x="21138" y="5575"/>
                  </a:lnTo>
                  <a:lnTo>
                    <a:pt x="21284" y="5251"/>
                  </a:lnTo>
                  <a:lnTo>
                    <a:pt x="21284" y="4963"/>
                  </a:lnTo>
                  <a:lnTo>
                    <a:pt x="21071" y="4694"/>
                  </a:lnTo>
                  <a:lnTo>
                    <a:pt x="20667" y="4613"/>
                  </a:lnTo>
                  <a:lnTo>
                    <a:pt x="20339" y="4586"/>
                  </a:lnTo>
                  <a:lnTo>
                    <a:pt x="20051" y="4613"/>
                  </a:lnTo>
                  <a:lnTo>
                    <a:pt x="19859" y="4613"/>
                  </a:lnTo>
                  <a:lnTo>
                    <a:pt x="19603" y="4586"/>
                  </a:lnTo>
                  <a:lnTo>
                    <a:pt x="19603" y="4272"/>
                  </a:lnTo>
                  <a:lnTo>
                    <a:pt x="19396" y="4353"/>
                  </a:lnTo>
                  <a:lnTo>
                    <a:pt x="19894" y="4038"/>
                  </a:lnTo>
                  <a:lnTo>
                    <a:pt x="20146" y="3642"/>
                  </a:lnTo>
                  <a:lnTo>
                    <a:pt x="20155" y="3249"/>
                  </a:lnTo>
                  <a:lnTo>
                    <a:pt x="19903" y="3356"/>
                  </a:lnTo>
                  <a:lnTo>
                    <a:pt x="19778" y="2934"/>
                  </a:lnTo>
                  <a:lnTo>
                    <a:pt x="19385" y="2765"/>
                  </a:lnTo>
                  <a:lnTo>
                    <a:pt x="18988" y="2727"/>
                  </a:lnTo>
                  <a:lnTo>
                    <a:pt x="18732" y="2753"/>
                  </a:lnTo>
                  <a:lnTo>
                    <a:pt x="18557" y="2807"/>
                  </a:lnTo>
                  <a:lnTo>
                    <a:pt x="18114" y="2834"/>
                  </a:lnTo>
                  <a:lnTo>
                    <a:pt x="17852" y="2969"/>
                  </a:lnTo>
                  <a:lnTo>
                    <a:pt x="17727" y="3230"/>
                  </a:lnTo>
                  <a:lnTo>
                    <a:pt x="17400" y="3436"/>
                  </a:lnTo>
                  <a:lnTo>
                    <a:pt x="17126" y="3436"/>
                  </a:lnTo>
                  <a:lnTo>
                    <a:pt x="16984" y="3275"/>
                  </a:lnTo>
                  <a:lnTo>
                    <a:pt x="17191" y="2871"/>
                  </a:lnTo>
                  <a:lnTo>
                    <a:pt x="17469" y="3023"/>
                  </a:lnTo>
                  <a:lnTo>
                    <a:pt x="17948" y="2637"/>
                  </a:lnTo>
                  <a:lnTo>
                    <a:pt x="18303" y="2501"/>
                  </a:lnTo>
                  <a:lnTo>
                    <a:pt x="18615" y="2408"/>
                  </a:lnTo>
                  <a:lnTo>
                    <a:pt x="19053" y="2336"/>
                  </a:lnTo>
                  <a:lnTo>
                    <a:pt x="19146" y="1959"/>
                  </a:lnTo>
                  <a:lnTo>
                    <a:pt x="19551" y="1618"/>
                  </a:lnTo>
                  <a:lnTo>
                    <a:pt x="20266" y="0"/>
                  </a:lnTo>
                  <a:cubicBezTo>
                    <a:pt x="16269" y="714"/>
                    <a:pt x="12406" y="2786"/>
                    <a:pt x="8920" y="6085"/>
                  </a:cubicBezTo>
                  <a:cubicBezTo>
                    <a:pt x="5427" y="9390"/>
                    <a:pt x="2390" y="13855"/>
                    <a:pt x="0" y="19197"/>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4" name="Shape 4086"/>
            <p:cNvSpPr/>
            <p:nvPr/>
          </p:nvSpPr>
          <p:spPr>
            <a:xfrm>
              <a:off x="9152454" y="2067910"/>
              <a:ext cx="122499" cy="86533"/>
            </a:xfrm>
            <a:custGeom>
              <a:avLst/>
              <a:gdLst/>
              <a:ahLst/>
              <a:cxnLst>
                <a:cxn ang="0">
                  <a:pos x="wd2" y="hd2"/>
                </a:cxn>
                <a:cxn ang="5400000">
                  <a:pos x="wd2" y="hd2"/>
                </a:cxn>
                <a:cxn ang="10800000">
                  <a:pos x="wd2" y="hd2"/>
                </a:cxn>
                <a:cxn ang="16200000">
                  <a:pos x="wd2" y="hd2"/>
                </a:cxn>
              </a:cxnLst>
              <a:rect l="0" t="0" r="r" b="b"/>
              <a:pathLst>
                <a:path w="21600" h="21600" extrusionOk="0">
                  <a:moveTo>
                    <a:pt x="9552" y="3048"/>
                  </a:moveTo>
                  <a:lnTo>
                    <a:pt x="8988" y="0"/>
                  </a:lnTo>
                  <a:lnTo>
                    <a:pt x="7149" y="1300"/>
                  </a:lnTo>
                  <a:lnTo>
                    <a:pt x="3657" y="2334"/>
                  </a:lnTo>
                  <a:lnTo>
                    <a:pt x="0" y="3641"/>
                  </a:lnTo>
                  <a:lnTo>
                    <a:pt x="2310" y="6398"/>
                  </a:lnTo>
                  <a:lnTo>
                    <a:pt x="507" y="9646"/>
                  </a:lnTo>
                  <a:lnTo>
                    <a:pt x="148" y="12031"/>
                  </a:lnTo>
                  <a:lnTo>
                    <a:pt x="609" y="16384"/>
                  </a:lnTo>
                  <a:lnTo>
                    <a:pt x="4761" y="18707"/>
                  </a:lnTo>
                  <a:lnTo>
                    <a:pt x="7067" y="21600"/>
                  </a:lnTo>
                  <a:cubicBezTo>
                    <a:pt x="7928" y="21195"/>
                    <a:pt x="8798" y="20832"/>
                    <a:pt x="9676" y="20512"/>
                  </a:cubicBezTo>
                  <a:cubicBezTo>
                    <a:pt x="11261" y="19935"/>
                    <a:pt x="12870" y="19499"/>
                    <a:pt x="14494" y="19206"/>
                  </a:cubicBezTo>
                  <a:cubicBezTo>
                    <a:pt x="15569" y="19227"/>
                    <a:pt x="16639" y="19007"/>
                    <a:pt x="17666" y="18553"/>
                  </a:cubicBezTo>
                  <a:cubicBezTo>
                    <a:pt x="18830" y="18037"/>
                    <a:pt x="19920" y="17229"/>
                    <a:pt x="20882" y="16167"/>
                  </a:cubicBezTo>
                  <a:lnTo>
                    <a:pt x="21600" y="13845"/>
                  </a:lnTo>
                  <a:lnTo>
                    <a:pt x="21292" y="10370"/>
                  </a:lnTo>
                  <a:lnTo>
                    <a:pt x="20997" y="5245"/>
                  </a:lnTo>
                  <a:lnTo>
                    <a:pt x="18440" y="5245"/>
                  </a:lnTo>
                  <a:lnTo>
                    <a:pt x="17262" y="6987"/>
                  </a:lnTo>
                  <a:lnTo>
                    <a:pt x="15775" y="5681"/>
                  </a:lnTo>
                  <a:lnTo>
                    <a:pt x="13571" y="5463"/>
                  </a:lnTo>
                  <a:lnTo>
                    <a:pt x="12091" y="5681"/>
                  </a:lnTo>
                  <a:lnTo>
                    <a:pt x="9195" y="6543"/>
                  </a:lnTo>
                  <a:lnTo>
                    <a:pt x="9552" y="3048"/>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5" name="Shape 4087"/>
            <p:cNvSpPr/>
            <p:nvPr/>
          </p:nvSpPr>
          <p:spPr>
            <a:xfrm>
              <a:off x="9300587" y="2186898"/>
              <a:ext cx="28888" cy="36350"/>
            </a:xfrm>
            <a:custGeom>
              <a:avLst/>
              <a:gdLst/>
              <a:ahLst/>
              <a:cxnLst>
                <a:cxn ang="0">
                  <a:pos x="wd2" y="hd2"/>
                </a:cxn>
                <a:cxn ang="5400000">
                  <a:pos x="wd2" y="hd2"/>
                </a:cxn>
                <a:cxn ang="10800000">
                  <a:pos x="wd2" y="hd2"/>
                </a:cxn>
                <a:cxn ang="16200000">
                  <a:pos x="wd2" y="hd2"/>
                </a:cxn>
              </a:cxnLst>
              <a:rect l="0" t="0" r="r" b="b"/>
              <a:pathLst>
                <a:path w="21600" h="21600" extrusionOk="0">
                  <a:moveTo>
                    <a:pt x="9207" y="0"/>
                  </a:moveTo>
                  <a:lnTo>
                    <a:pt x="650" y="5915"/>
                  </a:lnTo>
                  <a:lnTo>
                    <a:pt x="411" y="11257"/>
                  </a:lnTo>
                  <a:lnTo>
                    <a:pt x="0" y="17454"/>
                  </a:lnTo>
                  <a:lnTo>
                    <a:pt x="4997" y="21600"/>
                  </a:lnTo>
                  <a:lnTo>
                    <a:pt x="11194" y="15771"/>
                  </a:lnTo>
                  <a:lnTo>
                    <a:pt x="16412" y="8017"/>
                  </a:lnTo>
                  <a:lnTo>
                    <a:pt x="21600" y="1819"/>
                  </a:lnTo>
                  <a:lnTo>
                    <a:pt x="920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6" name="Shape 4088"/>
            <p:cNvSpPr/>
            <p:nvPr/>
          </p:nvSpPr>
          <p:spPr>
            <a:xfrm>
              <a:off x="8655203" y="1683446"/>
              <a:ext cx="2702787" cy="3154813"/>
            </a:xfrm>
            <a:custGeom>
              <a:avLst/>
              <a:gdLst/>
              <a:ahLst/>
              <a:cxnLst>
                <a:cxn ang="0">
                  <a:pos x="wd2" y="hd2"/>
                </a:cxn>
                <a:cxn ang="5400000">
                  <a:pos x="wd2" y="hd2"/>
                </a:cxn>
                <a:cxn ang="10800000">
                  <a:pos x="wd2" y="hd2"/>
                </a:cxn>
                <a:cxn ang="16200000">
                  <a:pos x="wd2" y="hd2"/>
                </a:cxn>
              </a:cxnLst>
              <a:rect l="0" t="0" r="r" b="b"/>
              <a:pathLst>
                <a:path w="21600" h="21600" extrusionOk="0">
                  <a:moveTo>
                    <a:pt x="5144" y="4147"/>
                  </a:moveTo>
                  <a:lnTo>
                    <a:pt x="5022" y="4189"/>
                  </a:lnTo>
                  <a:lnTo>
                    <a:pt x="4921" y="4242"/>
                  </a:lnTo>
                  <a:lnTo>
                    <a:pt x="4947" y="4142"/>
                  </a:lnTo>
                  <a:lnTo>
                    <a:pt x="4925" y="4073"/>
                  </a:lnTo>
                  <a:lnTo>
                    <a:pt x="4841" y="4150"/>
                  </a:lnTo>
                  <a:cubicBezTo>
                    <a:pt x="4817" y="4180"/>
                    <a:pt x="4789" y="4208"/>
                    <a:pt x="4757" y="4233"/>
                  </a:cubicBezTo>
                  <a:cubicBezTo>
                    <a:pt x="4719" y="4264"/>
                    <a:pt x="4676" y="4291"/>
                    <a:pt x="4630" y="4312"/>
                  </a:cubicBezTo>
                  <a:lnTo>
                    <a:pt x="4701" y="4380"/>
                  </a:lnTo>
                  <a:lnTo>
                    <a:pt x="4729" y="4509"/>
                  </a:lnTo>
                  <a:lnTo>
                    <a:pt x="4667" y="4606"/>
                  </a:lnTo>
                  <a:cubicBezTo>
                    <a:pt x="4610" y="4594"/>
                    <a:pt x="4551" y="4596"/>
                    <a:pt x="4495" y="4612"/>
                  </a:cubicBezTo>
                  <a:cubicBezTo>
                    <a:pt x="4452" y="4625"/>
                    <a:pt x="4412" y="4647"/>
                    <a:pt x="4380" y="4676"/>
                  </a:cubicBezTo>
                  <a:lnTo>
                    <a:pt x="4285" y="4733"/>
                  </a:lnTo>
                  <a:lnTo>
                    <a:pt x="4124" y="4743"/>
                  </a:lnTo>
                  <a:lnTo>
                    <a:pt x="4018" y="4813"/>
                  </a:lnTo>
                  <a:lnTo>
                    <a:pt x="3992" y="4903"/>
                  </a:lnTo>
                  <a:lnTo>
                    <a:pt x="3998" y="4972"/>
                  </a:lnTo>
                  <a:cubicBezTo>
                    <a:pt x="3949" y="4989"/>
                    <a:pt x="3903" y="5012"/>
                    <a:pt x="3861" y="5040"/>
                  </a:cubicBezTo>
                  <a:cubicBezTo>
                    <a:pt x="3834" y="5058"/>
                    <a:pt x="3808" y="5079"/>
                    <a:pt x="3797" y="5107"/>
                  </a:cubicBezTo>
                  <a:cubicBezTo>
                    <a:pt x="3780" y="5151"/>
                    <a:pt x="3800" y="5198"/>
                    <a:pt x="3840" y="5231"/>
                  </a:cubicBezTo>
                  <a:cubicBezTo>
                    <a:pt x="3893" y="5273"/>
                    <a:pt x="3969" y="5284"/>
                    <a:pt x="4036" y="5260"/>
                  </a:cubicBezTo>
                  <a:lnTo>
                    <a:pt x="4147" y="5219"/>
                  </a:lnTo>
                  <a:lnTo>
                    <a:pt x="4259" y="5181"/>
                  </a:lnTo>
                  <a:cubicBezTo>
                    <a:pt x="4305" y="5178"/>
                    <a:pt x="4349" y="5167"/>
                    <a:pt x="4389" y="5147"/>
                  </a:cubicBezTo>
                  <a:cubicBezTo>
                    <a:pt x="4433" y="5125"/>
                    <a:pt x="4469" y="5094"/>
                    <a:pt x="4495" y="5057"/>
                  </a:cubicBezTo>
                  <a:lnTo>
                    <a:pt x="4528" y="4922"/>
                  </a:lnTo>
                  <a:lnTo>
                    <a:pt x="4602" y="4789"/>
                  </a:lnTo>
                  <a:lnTo>
                    <a:pt x="4706" y="4696"/>
                  </a:lnTo>
                  <a:lnTo>
                    <a:pt x="4801" y="4666"/>
                  </a:lnTo>
                  <a:lnTo>
                    <a:pt x="4870" y="4761"/>
                  </a:lnTo>
                  <a:lnTo>
                    <a:pt x="4817" y="4795"/>
                  </a:lnTo>
                  <a:lnTo>
                    <a:pt x="4866" y="4872"/>
                  </a:lnTo>
                  <a:cubicBezTo>
                    <a:pt x="4896" y="4876"/>
                    <a:pt x="4923" y="4886"/>
                    <a:pt x="4947" y="4902"/>
                  </a:cubicBezTo>
                  <a:cubicBezTo>
                    <a:pt x="4984" y="4926"/>
                    <a:pt x="5008" y="4963"/>
                    <a:pt x="5014" y="5003"/>
                  </a:cubicBezTo>
                  <a:lnTo>
                    <a:pt x="4919" y="5045"/>
                  </a:lnTo>
                  <a:lnTo>
                    <a:pt x="4794" y="5009"/>
                  </a:lnTo>
                  <a:lnTo>
                    <a:pt x="4722" y="5090"/>
                  </a:lnTo>
                  <a:lnTo>
                    <a:pt x="4748" y="5193"/>
                  </a:lnTo>
                  <a:lnTo>
                    <a:pt x="4694" y="5242"/>
                  </a:lnTo>
                  <a:lnTo>
                    <a:pt x="4577" y="5246"/>
                  </a:lnTo>
                  <a:lnTo>
                    <a:pt x="4551" y="5334"/>
                  </a:lnTo>
                  <a:cubicBezTo>
                    <a:pt x="4589" y="5327"/>
                    <a:pt x="4629" y="5340"/>
                    <a:pt x="4651" y="5367"/>
                  </a:cubicBezTo>
                  <a:cubicBezTo>
                    <a:pt x="4698" y="5426"/>
                    <a:pt x="4656" y="5506"/>
                    <a:pt x="4574" y="5514"/>
                  </a:cubicBezTo>
                  <a:cubicBezTo>
                    <a:pt x="4539" y="5512"/>
                    <a:pt x="4505" y="5514"/>
                    <a:pt x="4471" y="5520"/>
                  </a:cubicBezTo>
                  <a:cubicBezTo>
                    <a:pt x="4426" y="5529"/>
                    <a:pt x="4384" y="5545"/>
                    <a:pt x="4346" y="5568"/>
                  </a:cubicBezTo>
                  <a:lnTo>
                    <a:pt x="4467" y="5663"/>
                  </a:lnTo>
                  <a:cubicBezTo>
                    <a:pt x="4481" y="5632"/>
                    <a:pt x="4509" y="5606"/>
                    <a:pt x="4544" y="5591"/>
                  </a:cubicBezTo>
                  <a:cubicBezTo>
                    <a:pt x="4573" y="5579"/>
                    <a:pt x="4606" y="5575"/>
                    <a:pt x="4639" y="5579"/>
                  </a:cubicBezTo>
                  <a:lnTo>
                    <a:pt x="4787" y="5587"/>
                  </a:lnTo>
                  <a:lnTo>
                    <a:pt x="4940" y="5545"/>
                  </a:lnTo>
                  <a:cubicBezTo>
                    <a:pt x="4985" y="5544"/>
                    <a:pt x="5030" y="5544"/>
                    <a:pt x="5075" y="5545"/>
                  </a:cubicBezTo>
                  <a:cubicBezTo>
                    <a:pt x="5116" y="5546"/>
                    <a:pt x="5157" y="5548"/>
                    <a:pt x="5198" y="5551"/>
                  </a:cubicBezTo>
                  <a:lnTo>
                    <a:pt x="5364" y="5557"/>
                  </a:lnTo>
                  <a:lnTo>
                    <a:pt x="5453" y="5557"/>
                  </a:lnTo>
                  <a:lnTo>
                    <a:pt x="5501" y="5630"/>
                  </a:lnTo>
                  <a:cubicBezTo>
                    <a:pt x="5483" y="5643"/>
                    <a:pt x="5465" y="5655"/>
                    <a:pt x="5446" y="5666"/>
                  </a:cubicBezTo>
                  <a:cubicBezTo>
                    <a:pt x="5383" y="5703"/>
                    <a:pt x="5314" y="5733"/>
                    <a:pt x="5242" y="5755"/>
                  </a:cubicBezTo>
                  <a:cubicBezTo>
                    <a:pt x="5191" y="5771"/>
                    <a:pt x="5138" y="5782"/>
                    <a:pt x="5084" y="5789"/>
                  </a:cubicBezTo>
                  <a:lnTo>
                    <a:pt x="4996" y="5696"/>
                  </a:lnTo>
                  <a:lnTo>
                    <a:pt x="4920" y="5779"/>
                  </a:lnTo>
                  <a:lnTo>
                    <a:pt x="4899" y="5838"/>
                  </a:lnTo>
                  <a:lnTo>
                    <a:pt x="4472" y="5838"/>
                  </a:lnTo>
                  <a:lnTo>
                    <a:pt x="4346" y="5880"/>
                  </a:lnTo>
                  <a:lnTo>
                    <a:pt x="4405" y="5971"/>
                  </a:lnTo>
                  <a:lnTo>
                    <a:pt x="4495" y="6056"/>
                  </a:lnTo>
                  <a:lnTo>
                    <a:pt x="4565" y="6112"/>
                  </a:lnTo>
                  <a:lnTo>
                    <a:pt x="4646" y="6235"/>
                  </a:lnTo>
                  <a:lnTo>
                    <a:pt x="4679" y="6340"/>
                  </a:lnTo>
                  <a:lnTo>
                    <a:pt x="4749" y="6524"/>
                  </a:lnTo>
                  <a:lnTo>
                    <a:pt x="4709" y="6662"/>
                  </a:lnTo>
                  <a:lnTo>
                    <a:pt x="4656" y="6763"/>
                  </a:lnTo>
                  <a:lnTo>
                    <a:pt x="4599" y="6820"/>
                  </a:lnTo>
                  <a:lnTo>
                    <a:pt x="4468" y="6826"/>
                  </a:lnTo>
                  <a:cubicBezTo>
                    <a:pt x="4438" y="6822"/>
                    <a:pt x="4408" y="6818"/>
                    <a:pt x="4378" y="6814"/>
                  </a:cubicBezTo>
                  <a:cubicBezTo>
                    <a:pt x="4311" y="6806"/>
                    <a:pt x="4243" y="6799"/>
                    <a:pt x="4176" y="6794"/>
                  </a:cubicBezTo>
                  <a:lnTo>
                    <a:pt x="3983" y="6770"/>
                  </a:lnTo>
                  <a:lnTo>
                    <a:pt x="3864" y="6735"/>
                  </a:lnTo>
                  <a:lnTo>
                    <a:pt x="3725" y="6699"/>
                  </a:lnTo>
                  <a:lnTo>
                    <a:pt x="3614" y="6669"/>
                  </a:lnTo>
                  <a:cubicBezTo>
                    <a:pt x="3559" y="6646"/>
                    <a:pt x="3495" y="6644"/>
                    <a:pt x="3438" y="6663"/>
                  </a:cubicBezTo>
                  <a:cubicBezTo>
                    <a:pt x="3398" y="6676"/>
                    <a:pt x="3364" y="6699"/>
                    <a:pt x="3340" y="6728"/>
                  </a:cubicBezTo>
                  <a:lnTo>
                    <a:pt x="3273" y="6889"/>
                  </a:lnTo>
                  <a:cubicBezTo>
                    <a:pt x="3278" y="6911"/>
                    <a:pt x="3280" y="6934"/>
                    <a:pt x="3280" y="6956"/>
                  </a:cubicBezTo>
                  <a:cubicBezTo>
                    <a:pt x="3280" y="6995"/>
                    <a:pt x="3273" y="7034"/>
                    <a:pt x="3259" y="7072"/>
                  </a:cubicBezTo>
                  <a:lnTo>
                    <a:pt x="3185" y="7197"/>
                  </a:lnTo>
                  <a:cubicBezTo>
                    <a:pt x="3167" y="7226"/>
                    <a:pt x="3147" y="7255"/>
                    <a:pt x="3125" y="7282"/>
                  </a:cubicBezTo>
                  <a:cubicBezTo>
                    <a:pt x="3083" y="7333"/>
                    <a:pt x="3034" y="7380"/>
                    <a:pt x="2985" y="7427"/>
                  </a:cubicBezTo>
                  <a:cubicBezTo>
                    <a:pt x="2936" y="7474"/>
                    <a:pt x="2886" y="7522"/>
                    <a:pt x="2836" y="7569"/>
                  </a:cubicBezTo>
                  <a:lnTo>
                    <a:pt x="2883" y="7672"/>
                  </a:lnTo>
                  <a:lnTo>
                    <a:pt x="2932" y="7729"/>
                  </a:lnTo>
                  <a:lnTo>
                    <a:pt x="2879" y="7819"/>
                  </a:lnTo>
                  <a:cubicBezTo>
                    <a:pt x="2851" y="7849"/>
                    <a:pt x="2851" y="7891"/>
                    <a:pt x="2879" y="7921"/>
                  </a:cubicBezTo>
                  <a:cubicBezTo>
                    <a:pt x="2905" y="7948"/>
                    <a:pt x="2949" y="7958"/>
                    <a:pt x="2988" y="7944"/>
                  </a:cubicBezTo>
                  <a:lnTo>
                    <a:pt x="3102" y="7962"/>
                  </a:lnTo>
                  <a:lnTo>
                    <a:pt x="3278" y="8014"/>
                  </a:lnTo>
                  <a:lnTo>
                    <a:pt x="3301" y="8122"/>
                  </a:lnTo>
                  <a:lnTo>
                    <a:pt x="3368" y="8235"/>
                  </a:lnTo>
                  <a:lnTo>
                    <a:pt x="3464" y="8235"/>
                  </a:lnTo>
                  <a:lnTo>
                    <a:pt x="3571" y="8205"/>
                  </a:lnTo>
                  <a:cubicBezTo>
                    <a:pt x="3620" y="8187"/>
                    <a:pt x="3671" y="8173"/>
                    <a:pt x="3724" y="8163"/>
                  </a:cubicBezTo>
                  <a:cubicBezTo>
                    <a:pt x="3799" y="8149"/>
                    <a:pt x="3876" y="8143"/>
                    <a:pt x="3954" y="8146"/>
                  </a:cubicBezTo>
                  <a:lnTo>
                    <a:pt x="4160" y="8110"/>
                  </a:lnTo>
                  <a:lnTo>
                    <a:pt x="4323" y="8064"/>
                  </a:lnTo>
                  <a:lnTo>
                    <a:pt x="4543" y="8024"/>
                  </a:lnTo>
                  <a:cubicBezTo>
                    <a:pt x="4582" y="8000"/>
                    <a:pt x="4618" y="7972"/>
                    <a:pt x="4648" y="7941"/>
                  </a:cubicBezTo>
                  <a:cubicBezTo>
                    <a:pt x="4693" y="7894"/>
                    <a:pt x="4726" y="7841"/>
                    <a:pt x="4747" y="7784"/>
                  </a:cubicBezTo>
                  <a:cubicBezTo>
                    <a:pt x="4697" y="7762"/>
                    <a:pt x="4663" y="7720"/>
                    <a:pt x="4657" y="7672"/>
                  </a:cubicBezTo>
                  <a:cubicBezTo>
                    <a:pt x="4646" y="7592"/>
                    <a:pt x="4712" y="7519"/>
                    <a:pt x="4806" y="7507"/>
                  </a:cubicBezTo>
                  <a:cubicBezTo>
                    <a:pt x="4818" y="7473"/>
                    <a:pt x="4844" y="7444"/>
                    <a:pt x="4880" y="7426"/>
                  </a:cubicBezTo>
                  <a:cubicBezTo>
                    <a:pt x="4971" y="7379"/>
                    <a:pt x="5085" y="7414"/>
                    <a:pt x="5186" y="7392"/>
                  </a:cubicBezTo>
                  <a:cubicBezTo>
                    <a:pt x="5242" y="7380"/>
                    <a:pt x="5289" y="7351"/>
                    <a:pt x="5333" y="7320"/>
                  </a:cubicBezTo>
                  <a:cubicBezTo>
                    <a:pt x="5374" y="7291"/>
                    <a:pt x="5413" y="7259"/>
                    <a:pt x="5449" y="7225"/>
                  </a:cubicBezTo>
                  <a:lnTo>
                    <a:pt x="5498" y="7058"/>
                  </a:lnTo>
                  <a:cubicBezTo>
                    <a:pt x="5502" y="7021"/>
                    <a:pt x="5529" y="6989"/>
                    <a:pt x="5567" y="6974"/>
                  </a:cubicBezTo>
                  <a:cubicBezTo>
                    <a:pt x="5607" y="6958"/>
                    <a:pt x="5653" y="6962"/>
                    <a:pt x="5695" y="6972"/>
                  </a:cubicBezTo>
                  <a:cubicBezTo>
                    <a:pt x="5767" y="6989"/>
                    <a:pt x="5831" y="7025"/>
                    <a:pt x="5880" y="7073"/>
                  </a:cubicBezTo>
                  <a:cubicBezTo>
                    <a:pt x="5912" y="7079"/>
                    <a:pt x="5945" y="7079"/>
                    <a:pt x="5977" y="7073"/>
                  </a:cubicBezTo>
                  <a:cubicBezTo>
                    <a:pt x="6027" y="7064"/>
                    <a:pt x="6071" y="7041"/>
                    <a:pt x="6117" y="7023"/>
                  </a:cubicBezTo>
                  <a:cubicBezTo>
                    <a:pt x="6235" y="6978"/>
                    <a:pt x="6368" y="6966"/>
                    <a:pt x="6495" y="6990"/>
                  </a:cubicBezTo>
                  <a:lnTo>
                    <a:pt x="6521" y="6918"/>
                  </a:lnTo>
                  <a:lnTo>
                    <a:pt x="6732" y="6930"/>
                  </a:lnTo>
                  <a:lnTo>
                    <a:pt x="6759" y="7000"/>
                  </a:lnTo>
                  <a:lnTo>
                    <a:pt x="6725" y="7115"/>
                  </a:lnTo>
                  <a:lnTo>
                    <a:pt x="6845" y="7228"/>
                  </a:lnTo>
                  <a:cubicBezTo>
                    <a:pt x="6898" y="7250"/>
                    <a:pt x="6947" y="7275"/>
                    <a:pt x="6994" y="7304"/>
                  </a:cubicBezTo>
                  <a:cubicBezTo>
                    <a:pt x="7034" y="7328"/>
                    <a:pt x="7071" y="7355"/>
                    <a:pt x="7110" y="7379"/>
                  </a:cubicBezTo>
                  <a:cubicBezTo>
                    <a:pt x="7205" y="7438"/>
                    <a:pt x="7309" y="7485"/>
                    <a:pt x="7419" y="7517"/>
                  </a:cubicBezTo>
                  <a:cubicBezTo>
                    <a:pt x="7439" y="7569"/>
                    <a:pt x="7471" y="7617"/>
                    <a:pt x="7514" y="7658"/>
                  </a:cubicBezTo>
                  <a:cubicBezTo>
                    <a:pt x="7555" y="7697"/>
                    <a:pt x="7605" y="7728"/>
                    <a:pt x="7660" y="7749"/>
                  </a:cubicBezTo>
                  <a:lnTo>
                    <a:pt x="7716" y="7827"/>
                  </a:lnTo>
                  <a:cubicBezTo>
                    <a:pt x="7731" y="7845"/>
                    <a:pt x="7742" y="7866"/>
                    <a:pt x="7746" y="7889"/>
                  </a:cubicBezTo>
                  <a:cubicBezTo>
                    <a:pt x="7754" y="7933"/>
                    <a:pt x="7739" y="7977"/>
                    <a:pt x="7704" y="8010"/>
                  </a:cubicBezTo>
                  <a:cubicBezTo>
                    <a:pt x="7711" y="8035"/>
                    <a:pt x="7703" y="8060"/>
                    <a:pt x="7684" y="8079"/>
                  </a:cubicBezTo>
                  <a:cubicBezTo>
                    <a:pt x="7661" y="8102"/>
                    <a:pt x="7626" y="8112"/>
                    <a:pt x="7592" y="8105"/>
                  </a:cubicBezTo>
                  <a:lnTo>
                    <a:pt x="7504" y="8069"/>
                  </a:lnTo>
                  <a:lnTo>
                    <a:pt x="7416" y="8093"/>
                  </a:lnTo>
                  <a:lnTo>
                    <a:pt x="7344" y="8081"/>
                  </a:lnTo>
                  <a:lnTo>
                    <a:pt x="7272" y="8022"/>
                  </a:lnTo>
                  <a:cubicBezTo>
                    <a:pt x="7246" y="8014"/>
                    <a:pt x="7219" y="8010"/>
                    <a:pt x="7191" y="8010"/>
                  </a:cubicBezTo>
                  <a:cubicBezTo>
                    <a:pt x="7151" y="8010"/>
                    <a:pt x="7112" y="8018"/>
                    <a:pt x="7077" y="8033"/>
                  </a:cubicBezTo>
                  <a:lnTo>
                    <a:pt x="6982" y="8107"/>
                  </a:lnTo>
                  <a:lnTo>
                    <a:pt x="7119" y="8177"/>
                  </a:lnTo>
                  <a:lnTo>
                    <a:pt x="7252" y="8238"/>
                  </a:lnTo>
                  <a:lnTo>
                    <a:pt x="7395" y="8302"/>
                  </a:lnTo>
                  <a:cubicBezTo>
                    <a:pt x="7419" y="8293"/>
                    <a:pt x="7446" y="8296"/>
                    <a:pt x="7467" y="8308"/>
                  </a:cubicBezTo>
                  <a:cubicBezTo>
                    <a:pt x="7512" y="8333"/>
                    <a:pt x="7518" y="8393"/>
                    <a:pt x="7570" y="8409"/>
                  </a:cubicBezTo>
                  <a:cubicBezTo>
                    <a:pt x="7646" y="8434"/>
                    <a:pt x="7713" y="8358"/>
                    <a:pt x="7665" y="8302"/>
                  </a:cubicBezTo>
                  <a:lnTo>
                    <a:pt x="7688" y="8173"/>
                  </a:lnTo>
                  <a:lnTo>
                    <a:pt x="7814" y="8125"/>
                  </a:lnTo>
                  <a:lnTo>
                    <a:pt x="7888" y="8068"/>
                  </a:lnTo>
                  <a:lnTo>
                    <a:pt x="7921" y="7980"/>
                  </a:lnTo>
                  <a:cubicBezTo>
                    <a:pt x="7961" y="7970"/>
                    <a:pt x="7995" y="7944"/>
                    <a:pt x="8011" y="7911"/>
                  </a:cubicBezTo>
                  <a:cubicBezTo>
                    <a:pt x="8034" y="7863"/>
                    <a:pt x="8020" y="7808"/>
                    <a:pt x="7976" y="7773"/>
                  </a:cubicBezTo>
                  <a:lnTo>
                    <a:pt x="7969" y="7668"/>
                  </a:lnTo>
                  <a:lnTo>
                    <a:pt x="8034" y="7636"/>
                  </a:lnTo>
                  <a:lnTo>
                    <a:pt x="8111" y="7738"/>
                  </a:lnTo>
                  <a:lnTo>
                    <a:pt x="8185" y="7782"/>
                  </a:lnTo>
                  <a:lnTo>
                    <a:pt x="8274" y="7698"/>
                  </a:lnTo>
                  <a:lnTo>
                    <a:pt x="8177" y="7550"/>
                  </a:lnTo>
                  <a:lnTo>
                    <a:pt x="8026" y="7504"/>
                  </a:lnTo>
                  <a:cubicBezTo>
                    <a:pt x="7981" y="7483"/>
                    <a:pt x="7939" y="7457"/>
                    <a:pt x="7903" y="7426"/>
                  </a:cubicBezTo>
                  <a:cubicBezTo>
                    <a:pt x="7871" y="7399"/>
                    <a:pt x="7843" y="7369"/>
                    <a:pt x="7820" y="7337"/>
                  </a:cubicBezTo>
                  <a:lnTo>
                    <a:pt x="7687" y="7259"/>
                  </a:lnTo>
                  <a:lnTo>
                    <a:pt x="7555" y="7176"/>
                  </a:lnTo>
                  <a:lnTo>
                    <a:pt x="7362" y="7110"/>
                  </a:lnTo>
                  <a:lnTo>
                    <a:pt x="7313" y="6985"/>
                  </a:lnTo>
                  <a:lnTo>
                    <a:pt x="7272" y="6885"/>
                  </a:lnTo>
                  <a:lnTo>
                    <a:pt x="7191" y="6861"/>
                  </a:lnTo>
                  <a:lnTo>
                    <a:pt x="7163" y="6748"/>
                  </a:lnTo>
                  <a:lnTo>
                    <a:pt x="7217" y="6657"/>
                  </a:lnTo>
                  <a:lnTo>
                    <a:pt x="7296" y="6663"/>
                  </a:lnTo>
                  <a:lnTo>
                    <a:pt x="7351" y="6722"/>
                  </a:lnTo>
                  <a:lnTo>
                    <a:pt x="7402" y="6812"/>
                  </a:lnTo>
                  <a:lnTo>
                    <a:pt x="7467" y="6883"/>
                  </a:lnTo>
                  <a:lnTo>
                    <a:pt x="7585" y="6901"/>
                  </a:lnTo>
                  <a:lnTo>
                    <a:pt x="7687" y="6960"/>
                  </a:lnTo>
                  <a:cubicBezTo>
                    <a:pt x="7723" y="6966"/>
                    <a:pt x="7753" y="6987"/>
                    <a:pt x="7766" y="7016"/>
                  </a:cubicBezTo>
                  <a:cubicBezTo>
                    <a:pt x="7786" y="7059"/>
                    <a:pt x="7766" y="7108"/>
                    <a:pt x="7720" y="7131"/>
                  </a:cubicBezTo>
                  <a:lnTo>
                    <a:pt x="7873" y="7173"/>
                  </a:lnTo>
                  <a:lnTo>
                    <a:pt x="7964" y="7179"/>
                  </a:lnTo>
                  <a:cubicBezTo>
                    <a:pt x="7997" y="7183"/>
                    <a:pt x="8030" y="7191"/>
                    <a:pt x="8061" y="7202"/>
                  </a:cubicBezTo>
                  <a:cubicBezTo>
                    <a:pt x="8116" y="7222"/>
                    <a:pt x="8165" y="7250"/>
                    <a:pt x="8207" y="7286"/>
                  </a:cubicBezTo>
                  <a:lnTo>
                    <a:pt x="8289" y="7322"/>
                  </a:lnTo>
                  <a:lnTo>
                    <a:pt x="8386" y="7363"/>
                  </a:lnTo>
                  <a:lnTo>
                    <a:pt x="8383" y="7544"/>
                  </a:lnTo>
                  <a:lnTo>
                    <a:pt x="8427" y="7763"/>
                  </a:lnTo>
                  <a:lnTo>
                    <a:pt x="8606" y="7823"/>
                  </a:lnTo>
                  <a:lnTo>
                    <a:pt x="8675" y="7900"/>
                  </a:lnTo>
                  <a:lnTo>
                    <a:pt x="8670" y="8036"/>
                  </a:lnTo>
                  <a:lnTo>
                    <a:pt x="8670" y="8130"/>
                  </a:lnTo>
                  <a:lnTo>
                    <a:pt x="8707" y="8199"/>
                  </a:lnTo>
                  <a:lnTo>
                    <a:pt x="8791" y="8203"/>
                  </a:lnTo>
                  <a:lnTo>
                    <a:pt x="8837" y="8317"/>
                  </a:lnTo>
                  <a:lnTo>
                    <a:pt x="8949" y="8380"/>
                  </a:lnTo>
                  <a:lnTo>
                    <a:pt x="9095" y="8380"/>
                  </a:lnTo>
                  <a:cubicBezTo>
                    <a:pt x="9061" y="8420"/>
                    <a:pt x="9079" y="8476"/>
                    <a:pt x="9132" y="8496"/>
                  </a:cubicBezTo>
                  <a:cubicBezTo>
                    <a:pt x="9205" y="8523"/>
                    <a:pt x="9283" y="8467"/>
                    <a:pt x="9264" y="8400"/>
                  </a:cubicBezTo>
                  <a:cubicBezTo>
                    <a:pt x="9182" y="8393"/>
                    <a:pt x="9146" y="8308"/>
                    <a:pt x="9204" y="8257"/>
                  </a:cubicBezTo>
                  <a:cubicBezTo>
                    <a:pt x="9233" y="8232"/>
                    <a:pt x="9278" y="8227"/>
                    <a:pt x="9313" y="8247"/>
                  </a:cubicBezTo>
                  <a:lnTo>
                    <a:pt x="9396" y="8300"/>
                  </a:lnTo>
                  <a:lnTo>
                    <a:pt x="9417" y="8362"/>
                  </a:lnTo>
                  <a:lnTo>
                    <a:pt x="9424" y="8427"/>
                  </a:lnTo>
                  <a:lnTo>
                    <a:pt x="9473" y="8562"/>
                  </a:lnTo>
                  <a:lnTo>
                    <a:pt x="9347" y="8521"/>
                  </a:lnTo>
                  <a:lnTo>
                    <a:pt x="9262" y="8546"/>
                  </a:lnTo>
                  <a:cubicBezTo>
                    <a:pt x="9232" y="8570"/>
                    <a:pt x="9221" y="8607"/>
                    <a:pt x="9234" y="8639"/>
                  </a:cubicBezTo>
                  <a:cubicBezTo>
                    <a:pt x="9264" y="8714"/>
                    <a:pt x="9379" y="8731"/>
                    <a:pt x="9436" y="8669"/>
                  </a:cubicBezTo>
                  <a:cubicBezTo>
                    <a:pt x="9491" y="8679"/>
                    <a:pt x="9547" y="8685"/>
                    <a:pt x="9603" y="8687"/>
                  </a:cubicBezTo>
                  <a:cubicBezTo>
                    <a:pt x="9667" y="8690"/>
                    <a:pt x="9732" y="8688"/>
                    <a:pt x="9795" y="8681"/>
                  </a:cubicBezTo>
                  <a:cubicBezTo>
                    <a:pt x="9818" y="8655"/>
                    <a:pt x="9820" y="8620"/>
                    <a:pt x="9802" y="8592"/>
                  </a:cubicBezTo>
                  <a:cubicBezTo>
                    <a:pt x="9758" y="8522"/>
                    <a:pt x="9641" y="8525"/>
                    <a:pt x="9600" y="8596"/>
                  </a:cubicBezTo>
                  <a:lnTo>
                    <a:pt x="9556" y="8542"/>
                  </a:lnTo>
                  <a:lnTo>
                    <a:pt x="9517" y="8371"/>
                  </a:lnTo>
                  <a:lnTo>
                    <a:pt x="9605" y="8389"/>
                  </a:lnTo>
                  <a:lnTo>
                    <a:pt x="9728" y="8348"/>
                  </a:lnTo>
                  <a:cubicBezTo>
                    <a:pt x="9730" y="8326"/>
                    <a:pt x="9730" y="8304"/>
                    <a:pt x="9728" y="8282"/>
                  </a:cubicBezTo>
                  <a:cubicBezTo>
                    <a:pt x="9726" y="8251"/>
                    <a:pt x="9721" y="8219"/>
                    <a:pt x="9712" y="8189"/>
                  </a:cubicBezTo>
                  <a:cubicBezTo>
                    <a:pt x="9684" y="8165"/>
                    <a:pt x="9656" y="8141"/>
                    <a:pt x="9629" y="8117"/>
                  </a:cubicBezTo>
                  <a:cubicBezTo>
                    <a:pt x="9593" y="8085"/>
                    <a:pt x="9557" y="8052"/>
                    <a:pt x="9523" y="8018"/>
                  </a:cubicBezTo>
                  <a:lnTo>
                    <a:pt x="9370" y="7929"/>
                  </a:lnTo>
                  <a:lnTo>
                    <a:pt x="9363" y="7811"/>
                  </a:lnTo>
                  <a:lnTo>
                    <a:pt x="9294" y="7746"/>
                  </a:lnTo>
                  <a:lnTo>
                    <a:pt x="9199" y="7764"/>
                  </a:lnTo>
                  <a:lnTo>
                    <a:pt x="9211" y="7623"/>
                  </a:lnTo>
                  <a:cubicBezTo>
                    <a:pt x="9244" y="7625"/>
                    <a:pt x="9277" y="7621"/>
                    <a:pt x="9308" y="7613"/>
                  </a:cubicBezTo>
                  <a:cubicBezTo>
                    <a:pt x="9352" y="7600"/>
                    <a:pt x="9391" y="7578"/>
                    <a:pt x="9421" y="7548"/>
                  </a:cubicBezTo>
                  <a:cubicBezTo>
                    <a:pt x="9473" y="7506"/>
                    <a:pt x="9555" y="7515"/>
                    <a:pt x="9593" y="7566"/>
                  </a:cubicBezTo>
                  <a:cubicBezTo>
                    <a:pt x="9630" y="7615"/>
                    <a:pt x="9607" y="7681"/>
                    <a:pt x="9545" y="7705"/>
                  </a:cubicBezTo>
                  <a:lnTo>
                    <a:pt x="9577" y="7828"/>
                  </a:lnTo>
                  <a:lnTo>
                    <a:pt x="9658" y="7943"/>
                  </a:lnTo>
                  <a:lnTo>
                    <a:pt x="9718" y="8047"/>
                  </a:lnTo>
                  <a:lnTo>
                    <a:pt x="9790" y="8216"/>
                  </a:lnTo>
                  <a:lnTo>
                    <a:pt x="9808" y="8277"/>
                  </a:lnTo>
                  <a:lnTo>
                    <a:pt x="9903" y="8307"/>
                  </a:lnTo>
                  <a:lnTo>
                    <a:pt x="9999" y="8418"/>
                  </a:lnTo>
                  <a:lnTo>
                    <a:pt x="10017" y="8518"/>
                  </a:lnTo>
                  <a:lnTo>
                    <a:pt x="9953" y="8571"/>
                  </a:lnTo>
                  <a:lnTo>
                    <a:pt x="9980" y="8648"/>
                  </a:lnTo>
                  <a:lnTo>
                    <a:pt x="10080" y="8603"/>
                  </a:lnTo>
                  <a:lnTo>
                    <a:pt x="10080" y="8479"/>
                  </a:lnTo>
                  <a:lnTo>
                    <a:pt x="10168" y="8474"/>
                  </a:lnTo>
                  <a:lnTo>
                    <a:pt x="10161" y="8355"/>
                  </a:lnTo>
                  <a:lnTo>
                    <a:pt x="10272" y="8307"/>
                  </a:lnTo>
                  <a:lnTo>
                    <a:pt x="10362" y="8361"/>
                  </a:lnTo>
                  <a:lnTo>
                    <a:pt x="10409" y="8421"/>
                  </a:lnTo>
                  <a:lnTo>
                    <a:pt x="10530" y="8420"/>
                  </a:lnTo>
                  <a:lnTo>
                    <a:pt x="10578" y="8372"/>
                  </a:lnTo>
                  <a:lnTo>
                    <a:pt x="10643" y="8320"/>
                  </a:lnTo>
                  <a:lnTo>
                    <a:pt x="10752" y="8266"/>
                  </a:lnTo>
                  <a:lnTo>
                    <a:pt x="10856" y="8290"/>
                  </a:lnTo>
                  <a:lnTo>
                    <a:pt x="10965" y="8361"/>
                  </a:lnTo>
                  <a:lnTo>
                    <a:pt x="11181" y="8368"/>
                  </a:lnTo>
                  <a:lnTo>
                    <a:pt x="11236" y="8290"/>
                  </a:lnTo>
                  <a:cubicBezTo>
                    <a:pt x="11264" y="8253"/>
                    <a:pt x="11302" y="8223"/>
                    <a:pt x="11347" y="8201"/>
                  </a:cubicBezTo>
                  <a:cubicBezTo>
                    <a:pt x="11422" y="8166"/>
                    <a:pt x="11510" y="8157"/>
                    <a:pt x="11591" y="8177"/>
                  </a:cubicBezTo>
                  <a:cubicBezTo>
                    <a:pt x="11622" y="8188"/>
                    <a:pt x="11645" y="8210"/>
                    <a:pt x="11654" y="8237"/>
                  </a:cubicBezTo>
                  <a:cubicBezTo>
                    <a:pt x="11678" y="8305"/>
                    <a:pt x="11615" y="8365"/>
                    <a:pt x="11587" y="8430"/>
                  </a:cubicBezTo>
                  <a:cubicBezTo>
                    <a:pt x="11561" y="8490"/>
                    <a:pt x="11566" y="8555"/>
                    <a:pt x="11561" y="8619"/>
                  </a:cubicBezTo>
                  <a:cubicBezTo>
                    <a:pt x="11558" y="8669"/>
                    <a:pt x="11547" y="8719"/>
                    <a:pt x="11531" y="8768"/>
                  </a:cubicBezTo>
                  <a:cubicBezTo>
                    <a:pt x="11539" y="8811"/>
                    <a:pt x="11544" y="8854"/>
                    <a:pt x="11545" y="8897"/>
                  </a:cubicBezTo>
                  <a:cubicBezTo>
                    <a:pt x="11546" y="8941"/>
                    <a:pt x="11544" y="8984"/>
                    <a:pt x="11538" y="9027"/>
                  </a:cubicBezTo>
                  <a:lnTo>
                    <a:pt x="11494" y="9148"/>
                  </a:lnTo>
                  <a:cubicBezTo>
                    <a:pt x="11479" y="9174"/>
                    <a:pt x="11459" y="9197"/>
                    <a:pt x="11434" y="9217"/>
                  </a:cubicBezTo>
                  <a:cubicBezTo>
                    <a:pt x="11399" y="9246"/>
                    <a:pt x="11357" y="9266"/>
                    <a:pt x="11311" y="9277"/>
                  </a:cubicBezTo>
                  <a:cubicBezTo>
                    <a:pt x="11269" y="9279"/>
                    <a:pt x="11227" y="9279"/>
                    <a:pt x="11185" y="9277"/>
                  </a:cubicBezTo>
                  <a:cubicBezTo>
                    <a:pt x="11141" y="9275"/>
                    <a:pt x="11097" y="9271"/>
                    <a:pt x="11053" y="9265"/>
                  </a:cubicBezTo>
                  <a:lnTo>
                    <a:pt x="10926" y="9271"/>
                  </a:lnTo>
                  <a:lnTo>
                    <a:pt x="10687" y="9309"/>
                  </a:lnTo>
                  <a:lnTo>
                    <a:pt x="10621" y="9380"/>
                  </a:lnTo>
                  <a:lnTo>
                    <a:pt x="10437" y="9414"/>
                  </a:lnTo>
                  <a:lnTo>
                    <a:pt x="10300" y="9420"/>
                  </a:lnTo>
                  <a:lnTo>
                    <a:pt x="10112" y="9354"/>
                  </a:lnTo>
                  <a:lnTo>
                    <a:pt x="9997" y="9324"/>
                  </a:lnTo>
                  <a:lnTo>
                    <a:pt x="9811" y="9263"/>
                  </a:lnTo>
                  <a:lnTo>
                    <a:pt x="9562" y="9263"/>
                  </a:lnTo>
                  <a:lnTo>
                    <a:pt x="9360" y="9251"/>
                  </a:lnTo>
                  <a:lnTo>
                    <a:pt x="9244" y="9169"/>
                  </a:lnTo>
                  <a:lnTo>
                    <a:pt x="9108" y="9128"/>
                  </a:lnTo>
                  <a:lnTo>
                    <a:pt x="8892" y="9134"/>
                  </a:lnTo>
                  <a:cubicBezTo>
                    <a:pt x="8877" y="9154"/>
                    <a:pt x="8861" y="9173"/>
                    <a:pt x="8843" y="9191"/>
                  </a:cubicBezTo>
                  <a:cubicBezTo>
                    <a:pt x="8802" y="9233"/>
                    <a:pt x="8752" y="9269"/>
                    <a:pt x="8725" y="9319"/>
                  </a:cubicBezTo>
                  <a:cubicBezTo>
                    <a:pt x="8704" y="9356"/>
                    <a:pt x="8698" y="9398"/>
                    <a:pt x="8676" y="9434"/>
                  </a:cubicBezTo>
                  <a:cubicBezTo>
                    <a:pt x="8653" y="9472"/>
                    <a:pt x="8615" y="9502"/>
                    <a:pt x="8569" y="9518"/>
                  </a:cubicBezTo>
                  <a:cubicBezTo>
                    <a:pt x="8531" y="9533"/>
                    <a:pt x="8490" y="9545"/>
                    <a:pt x="8449" y="9551"/>
                  </a:cubicBezTo>
                  <a:cubicBezTo>
                    <a:pt x="8390" y="9561"/>
                    <a:pt x="8331" y="9561"/>
                    <a:pt x="8272" y="9551"/>
                  </a:cubicBezTo>
                  <a:lnTo>
                    <a:pt x="8140" y="9498"/>
                  </a:lnTo>
                  <a:lnTo>
                    <a:pt x="8029" y="9450"/>
                  </a:lnTo>
                  <a:cubicBezTo>
                    <a:pt x="7975" y="9422"/>
                    <a:pt x="7919" y="9397"/>
                    <a:pt x="7862" y="9374"/>
                  </a:cubicBezTo>
                  <a:cubicBezTo>
                    <a:pt x="7799" y="9349"/>
                    <a:pt x="7734" y="9327"/>
                    <a:pt x="7672" y="9301"/>
                  </a:cubicBezTo>
                  <a:cubicBezTo>
                    <a:pt x="7621" y="9280"/>
                    <a:pt x="7571" y="9257"/>
                    <a:pt x="7523" y="9231"/>
                  </a:cubicBezTo>
                  <a:lnTo>
                    <a:pt x="7310" y="9178"/>
                  </a:lnTo>
                  <a:lnTo>
                    <a:pt x="7080" y="9172"/>
                  </a:lnTo>
                  <a:lnTo>
                    <a:pt x="6883" y="9066"/>
                  </a:lnTo>
                  <a:lnTo>
                    <a:pt x="6783" y="8975"/>
                  </a:lnTo>
                  <a:lnTo>
                    <a:pt x="6688" y="8886"/>
                  </a:lnTo>
                  <a:lnTo>
                    <a:pt x="6542" y="8904"/>
                  </a:lnTo>
                  <a:lnTo>
                    <a:pt x="6584" y="8826"/>
                  </a:lnTo>
                  <a:lnTo>
                    <a:pt x="6743" y="8789"/>
                  </a:lnTo>
                  <a:lnTo>
                    <a:pt x="6771" y="8660"/>
                  </a:lnTo>
                  <a:lnTo>
                    <a:pt x="6668" y="8527"/>
                  </a:lnTo>
                  <a:lnTo>
                    <a:pt x="6675" y="8463"/>
                  </a:lnTo>
                  <a:lnTo>
                    <a:pt x="6768" y="8342"/>
                  </a:lnTo>
                  <a:lnTo>
                    <a:pt x="6788" y="8231"/>
                  </a:lnTo>
                  <a:lnTo>
                    <a:pt x="6680" y="8231"/>
                  </a:lnTo>
                  <a:lnTo>
                    <a:pt x="6594" y="8196"/>
                  </a:lnTo>
                  <a:lnTo>
                    <a:pt x="6481" y="8150"/>
                  </a:lnTo>
                  <a:cubicBezTo>
                    <a:pt x="6412" y="8162"/>
                    <a:pt x="6343" y="8172"/>
                    <a:pt x="6274" y="8180"/>
                  </a:cubicBezTo>
                  <a:cubicBezTo>
                    <a:pt x="6150" y="8194"/>
                    <a:pt x="6025" y="8201"/>
                    <a:pt x="5900" y="8202"/>
                  </a:cubicBezTo>
                  <a:cubicBezTo>
                    <a:pt x="5805" y="8232"/>
                    <a:pt x="5704" y="8248"/>
                    <a:pt x="5603" y="8248"/>
                  </a:cubicBezTo>
                  <a:cubicBezTo>
                    <a:pt x="5489" y="8249"/>
                    <a:pt x="5376" y="8231"/>
                    <a:pt x="5270" y="8196"/>
                  </a:cubicBezTo>
                  <a:lnTo>
                    <a:pt x="5193" y="8196"/>
                  </a:lnTo>
                  <a:lnTo>
                    <a:pt x="5146" y="8242"/>
                  </a:lnTo>
                  <a:lnTo>
                    <a:pt x="5079" y="8260"/>
                  </a:lnTo>
                  <a:lnTo>
                    <a:pt x="4991" y="8252"/>
                  </a:lnTo>
                  <a:lnTo>
                    <a:pt x="4864" y="8240"/>
                  </a:lnTo>
                  <a:lnTo>
                    <a:pt x="4787" y="8246"/>
                  </a:lnTo>
                  <a:lnTo>
                    <a:pt x="4657" y="8281"/>
                  </a:lnTo>
                  <a:cubicBezTo>
                    <a:pt x="4570" y="8294"/>
                    <a:pt x="4482" y="8306"/>
                    <a:pt x="4395" y="8317"/>
                  </a:cubicBezTo>
                  <a:cubicBezTo>
                    <a:pt x="4323" y="8326"/>
                    <a:pt x="4251" y="8334"/>
                    <a:pt x="4179" y="8341"/>
                  </a:cubicBezTo>
                  <a:lnTo>
                    <a:pt x="3952" y="8347"/>
                  </a:lnTo>
                  <a:lnTo>
                    <a:pt x="3820" y="8347"/>
                  </a:lnTo>
                  <a:cubicBezTo>
                    <a:pt x="3784" y="8349"/>
                    <a:pt x="3748" y="8351"/>
                    <a:pt x="3713" y="8353"/>
                  </a:cubicBezTo>
                  <a:cubicBezTo>
                    <a:pt x="3654" y="8356"/>
                    <a:pt x="3595" y="8358"/>
                    <a:pt x="3536" y="8359"/>
                  </a:cubicBezTo>
                  <a:lnTo>
                    <a:pt x="3437" y="8315"/>
                  </a:lnTo>
                  <a:lnTo>
                    <a:pt x="3340" y="8305"/>
                  </a:lnTo>
                  <a:lnTo>
                    <a:pt x="3278" y="8335"/>
                  </a:lnTo>
                  <a:lnTo>
                    <a:pt x="3238" y="8407"/>
                  </a:lnTo>
                  <a:lnTo>
                    <a:pt x="3141" y="8472"/>
                  </a:lnTo>
                  <a:lnTo>
                    <a:pt x="3004" y="8506"/>
                  </a:lnTo>
                  <a:lnTo>
                    <a:pt x="2927" y="8536"/>
                  </a:lnTo>
                  <a:cubicBezTo>
                    <a:pt x="2874" y="8552"/>
                    <a:pt x="2823" y="8573"/>
                    <a:pt x="2774" y="8597"/>
                  </a:cubicBezTo>
                  <a:cubicBezTo>
                    <a:pt x="2733" y="8618"/>
                    <a:pt x="2694" y="8641"/>
                    <a:pt x="2657" y="8667"/>
                  </a:cubicBezTo>
                  <a:lnTo>
                    <a:pt x="2544" y="8743"/>
                  </a:lnTo>
                  <a:lnTo>
                    <a:pt x="2433" y="8802"/>
                  </a:lnTo>
                  <a:lnTo>
                    <a:pt x="2405" y="8893"/>
                  </a:lnTo>
                  <a:lnTo>
                    <a:pt x="2385" y="8969"/>
                  </a:lnTo>
                  <a:lnTo>
                    <a:pt x="2357" y="9078"/>
                  </a:lnTo>
                  <a:lnTo>
                    <a:pt x="2344" y="9136"/>
                  </a:lnTo>
                  <a:lnTo>
                    <a:pt x="2316" y="9215"/>
                  </a:lnTo>
                  <a:lnTo>
                    <a:pt x="2250" y="9333"/>
                  </a:lnTo>
                  <a:lnTo>
                    <a:pt x="2132" y="9386"/>
                  </a:lnTo>
                  <a:lnTo>
                    <a:pt x="2070" y="9446"/>
                  </a:lnTo>
                  <a:lnTo>
                    <a:pt x="1927" y="9485"/>
                  </a:lnTo>
                  <a:cubicBezTo>
                    <a:pt x="1902" y="9497"/>
                    <a:pt x="1875" y="9507"/>
                    <a:pt x="1848" y="9515"/>
                  </a:cubicBezTo>
                  <a:cubicBezTo>
                    <a:pt x="1778" y="9536"/>
                    <a:pt x="1706" y="9547"/>
                    <a:pt x="1632" y="9549"/>
                  </a:cubicBezTo>
                  <a:cubicBezTo>
                    <a:pt x="1601" y="9560"/>
                    <a:pt x="1573" y="9576"/>
                    <a:pt x="1550" y="9596"/>
                  </a:cubicBezTo>
                  <a:cubicBezTo>
                    <a:pt x="1510" y="9631"/>
                    <a:pt x="1486" y="9676"/>
                    <a:pt x="1480" y="9724"/>
                  </a:cubicBezTo>
                  <a:lnTo>
                    <a:pt x="1397" y="9805"/>
                  </a:lnTo>
                  <a:cubicBezTo>
                    <a:pt x="1377" y="9829"/>
                    <a:pt x="1353" y="9851"/>
                    <a:pt x="1327" y="9871"/>
                  </a:cubicBezTo>
                  <a:cubicBezTo>
                    <a:pt x="1287" y="9901"/>
                    <a:pt x="1241" y="9925"/>
                    <a:pt x="1201" y="9956"/>
                  </a:cubicBezTo>
                  <a:cubicBezTo>
                    <a:pt x="1138" y="10007"/>
                    <a:pt x="1094" y="10072"/>
                    <a:pt x="1040" y="10130"/>
                  </a:cubicBezTo>
                  <a:cubicBezTo>
                    <a:pt x="1009" y="10164"/>
                    <a:pt x="973" y="10195"/>
                    <a:pt x="935" y="10223"/>
                  </a:cubicBezTo>
                  <a:lnTo>
                    <a:pt x="753" y="10376"/>
                  </a:lnTo>
                  <a:lnTo>
                    <a:pt x="648" y="10441"/>
                  </a:lnTo>
                  <a:lnTo>
                    <a:pt x="578" y="10530"/>
                  </a:lnTo>
                  <a:lnTo>
                    <a:pt x="458" y="10707"/>
                  </a:lnTo>
                  <a:lnTo>
                    <a:pt x="382" y="10802"/>
                  </a:lnTo>
                  <a:lnTo>
                    <a:pt x="333" y="10927"/>
                  </a:lnTo>
                  <a:lnTo>
                    <a:pt x="410" y="10995"/>
                  </a:lnTo>
                  <a:lnTo>
                    <a:pt x="473" y="11120"/>
                  </a:lnTo>
                  <a:lnTo>
                    <a:pt x="480" y="11270"/>
                  </a:lnTo>
                  <a:lnTo>
                    <a:pt x="466" y="11419"/>
                  </a:lnTo>
                  <a:lnTo>
                    <a:pt x="396" y="11530"/>
                  </a:lnTo>
                  <a:lnTo>
                    <a:pt x="349" y="11709"/>
                  </a:lnTo>
                  <a:lnTo>
                    <a:pt x="308" y="11811"/>
                  </a:lnTo>
                  <a:lnTo>
                    <a:pt x="254" y="11891"/>
                  </a:lnTo>
                  <a:cubicBezTo>
                    <a:pt x="227" y="11921"/>
                    <a:pt x="198" y="11951"/>
                    <a:pt x="168" y="11980"/>
                  </a:cubicBezTo>
                  <a:cubicBezTo>
                    <a:pt x="116" y="12030"/>
                    <a:pt x="60" y="12078"/>
                    <a:pt x="0" y="12123"/>
                  </a:cubicBezTo>
                  <a:lnTo>
                    <a:pt x="0" y="12208"/>
                  </a:lnTo>
                  <a:lnTo>
                    <a:pt x="124" y="12302"/>
                  </a:lnTo>
                  <a:lnTo>
                    <a:pt x="173" y="12529"/>
                  </a:lnTo>
                  <a:lnTo>
                    <a:pt x="201" y="12674"/>
                  </a:lnTo>
                  <a:lnTo>
                    <a:pt x="233" y="12738"/>
                  </a:lnTo>
                  <a:lnTo>
                    <a:pt x="280" y="12867"/>
                  </a:lnTo>
                  <a:lnTo>
                    <a:pt x="319" y="12955"/>
                  </a:lnTo>
                  <a:lnTo>
                    <a:pt x="375" y="13042"/>
                  </a:lnTo>
                  <a:lnTo>
                    <a:pt x="416" y="13209"/>
                  </a:lnTo>
                  <a:lnTo>
                    <a:pt x="483" y="13312"/>
                  </a:lnTo>
                  <a:lnTo>
                    <a:pt x="553" y="13407"/>
                  </a:lnTo>
                  <a:lnTo>
                    <a:pt x="685" y="13467"/>
                  </a:lnTo>
                  <a:lnTo>
                    <a:pt x="697" y="13560"/>
                  </a:lnTo>
                  <a:lnTo>
                    <a:pt x="683" y="13628"/>
                  </a:lnTo>
                  <a:lnTo>
                    <a:pt x="708" y="13697"/>
                  </a:lnTo>
                  <a:lnTo>
                    <a:pt x="755" y="13827"/>
                  </a:lnTo>
                  <a:lnTo>
                    <a:pt x="775" y="13921"/>
                  </a:lnTo>
                  <a:lnTo>
                    <a:pt x="887" y="13973"/>
                  </a:lnTo>
                  <a:lnTo>
                    <a:pt x="1070" y="14168"/>
                  </a:lnTo>
                  <a:lnTo>
                    <a:pt x="1119" y="14322"/>
                  </a:lnTo>
                  <a:lnTo>
                    <a:pt x="1210" y="14412"/>
                  </a:lnTo>
                  <a:lnTo>
                    <a:pt x="1326" y="14511"/>
                  </a:lnTo>
                  <a:lnTo>
                    <a:pt x="1500" y="14637"/>
                  </a:lnTo>
                  <a:lnTo>
                    <a:pt x="1661" y="14726"/>
                  </a:lnTo>
                  <a:lnTo>
                    <a:pt x="1870" y="14780"/>
                  </a:lnTo>
                  <a:lnTo>
                    <a:pt x="2000" y="14762"/>
                  </a:lnTo>
                  <a:lnTo>
                    <a:pt x="2176" y="14726"/>
                  </a:lnTo>
                  <a:lnTo>
                    <a:pt x="2450" y="14693"/>
                  </a:lnTo>
                  <a:cubicBezTo>
                    <a:pt x="2546" y="14679"/>
                    <a:pt x="2643" y="14683"/>
                    <a:pt x="2736" y="14704"/>
                  </a:cubicBezTo>
                  <a:cubicBezTo>
                    <a:pt x="2826" y="14725"/>
                    <a:pt x="2910" y="14762"/>
                    <a:pt x="2982" y="14811"/>
                  </a:cubicBezTo>
                  <a:lnTo>
                    <a:pt x="3156" y="14815"/>
                  </a:lnTo>
                  <a:lnTo>
                    <a:pt x="3344" y="14815"/>
                  </a:lnTo>
                  <a:lnTo>
                    <a:pt x="3553" y="14779"/>
                  </a:lnTo>
                  <a:lnTo>
                    <a:pt x="3802" y="14726"/>
                  </a:lnTo>
                  <a:lnTo>
                    <a:pt x="3976" y="14680"/>
                  </a:lnTo>
                  <a:cubicBezTo>
                    <a:pt x="4042" y="14682"/>
                    <a:pt x="4109" y="14679"/>
                    <a:pt x="4175" y="14670"/>
                  </a:cubicBezTo>
                  <a:cubicBezTo>
                    <a:pt x="4231" y="14663"/>
                    <a:pt x="4287" y="14651"/>
                    <a:pt x="4340" y="14636"/>
                  </a:cubicBezTo>
                  <a:cubicBezTo>
                    <a:pt x="4389" y="14640"/>
                    <a:pt x="4438" y="14640"/>
                    <a:pt x="4486" y="14636"/>
                  </a:cubicBezTo>
                  <a:cubicBezTo>
                    <a:pt x="4525" y="14633"/>
                    <a:pt x="4565" y="14627"/>
                    <a:pt x="4603" y="14636"/>
                  </a:cubicBezTo>
                  <a:cubicBezTo>
                    <a:pt x="4642" y="14646"/>
                    <a:pt x="4675" y="14670"/>
                    <a:pt x="4691" y="14702"/>
                  </a:cubicBezTo>
                  <a:lnTo>
                    <a:pt x="4886" y="14776"/>
                  </a:lnTo>
                  <a:lnTo>
                    <a:pt x="4944" y="14899"/>
                  </a:lnTo>
                  <a:lnTo>
                    <a:pt x="5006" y="14964"/>
                  </a:lnTo>
                  <a:lnTo>
                    <a:pt x="5089" y="15071"/>
                  </a:lnTo>
                  <a:lnTo>
                    <a:pt x="5286" y="15130"/>
                  </a:lnTo>
                  <a:lnTo>
                    <a:pt x="5532" y="15138"/>
                  </a:lnTo>
                  <a:lnTo>
                    <a:pt x="5669" y="15099"/>
                  </a:lnTo>
                  <a:lnTo>
                    <a:pt x="5810" y="15111"/>
                  </a:lnTo>
                  <a:lnTo>
                    <a:pt x="5952" y="15169"/>
                  </a:lnTo>
                  <a:lnTo>
                    <a:pt x="6087" y="15248"/>
                  </a:lnTo>
                  <a:lnTo>
                    <a:pt x="6098" y="15379"/>
                  </a:lnTo>
                  <a:lnTo>
                    <a:pt x="6070" y="15469"/>
                  </a:lnTo>
                  <a:lnTo>
                    <a:pt x="6063" y="15574"/>
                  </a:lnTo>
                  <a:lnTo>
                    <a:pt x="6042" y="15695"/>
                  </a:lnTo>
                  <a:lnTo>
                    <a:pt x="5973" y="15778"/>
                  </a:lnTo>
                  <a:lnTo>
                    <a:pt x="6024" y="15907"/>
                  </a:lnTo>
                  <a:lnTo>
                    <a:pt x="6038" y="16048"/>
                  </a:lnTo>
                  <a:lnTo>
                    <a:pt x="5948" y="16122"/>
                  </a:lnTo>
                  <a:lnTo>
                    <a:pt x="5892" y="16211"/>
                  </a:lnTo>
                  <a:lnTo>
                    <a:pt x="5927" y="16344"/>
                  </a:lnTo>
                  <a:lnTo>
                    <a:pt x="6121" y="16481"/>
                  </a:lnTo>
                  <a:lnTo>
                    <a:pt x="6209" y="16630"/>
                  </a:lnTo>
                  <a:lnTo>
                    <a:pt x="6307" y="16725"/>
                  </a:lnTo>
                  <a:lnTo>
                    <a:pt x="6421" y="16792"/>
                  </a:lnTo>
                  <a:lnTo>
                    <a:pt x="6520" y="16894"/>
                  </a:lnTo>
                  <a:cubicBezTo>
                    <a:pt x="6552" y="16929"/>
                    <a:pt x="6583" y="16964"/>
                    <a:pt x="6613" y="17001"/>
                  </a:cubicBezTo>
                  <a:cubicBezTo>
                    <a:pt x="6645" y="17040"/>
                    <a:pt x="6676" y="17080"/>
                    <a:pt x="6706" y="17120"/>
                  </a:cubicBezTo>
                  <a:cubicBezTo>
                    <a:pt x="6719" y="17160"/>
                    <a:pt x="6732" y="17200"/>
                    <a:pt x="6745" y="17239"/>
                  </a:cubicBezTo>
                  <a:cubicBezTo>
                    <a:pt x="6759" y="17282"/>
                    <a:pt x="6772" y="17324"/>
                    <a:pt x="6785" y="17367"/>
                  </a:cubicBezTo>
                  <a:lnTo>
                    <a:pt x="6861" y="17424"/>
                  </a:lnTo>
                  <a:lnTo>
                    <a:pt x="6914" y="17495"/>
                  </a:lnTo>
                  <a:lnTo>
                    <a:pt x="7019" y="17610"/>
                  </a:lnTo>
                  <a:lnTo>
                    <a:pt x="7103" y="17709"/>
                  </a:lnTo>
                  <a:lnTo>
                    <a:pt x="7020" y="17803"/>
                  </a:lnTo>
                  <a:lnTo>
                    <a:pt x="7055" y="17912"/>
                  </a:lnTo>
                  <a:lnTo>
                    <a:pt x="7159" y="18034"/>
                  </a:lnTo>
                  <a:lnTo>
                    <a:pt x="7180" y="18109"/>
                  </a:lnTo>
                  <a:lnTo>
                    <a:pt x="7215" y="18264"/>
                  </a:lnTo>
                  <a:lnTo>
                    <a:pt x="7187" y="18379"/>
                  </a:lnTo>
                  <a:lnTo>
                    <a:pt x="7110" y="18491"/>
                  </a:lnTo>
                  <a:lnTo>
                    <a:pt x="7053" y="18566"/>
                  </a:lnTo>
                  <a:lnTo>
                    <a:pt x="6958" y="18645"/>
                  </a:lnTo>
                  <a:lnTo>
                    <a:pt x="6904" y="18724"/>
                  </a:lnTo>
                  <a:lnTo>
                    <a:pt x="6863" y="18828"/>
                  </a:lnTo>
                  <a:lnTo>
                    <a:pt x="6856" y="18937"/>
                  </a:lnTo>
                  <a:lnTo>
                    <a:pt x="6835" y="19059"/>
                  </a:lnTo>
                  <a:lnTo>
                    <a:pt x="6796" y="19226"/>
                  </a:lnTo>
                  <a:lnTo>
                    <a:pt x="6810" y="19304"/>
                  </a:lnTo>
                  <a:lnTo>
                    <a:pt x="6865" y="19391"/>
                  </a:lnTo>
                  <a:lnTo>
                    <a:pt x="6879" y="19461"/>
                  </a:lnTo>
                  <a:lnTo>
                    <a:pt x="6956" y="19564"/>
                  </a:lnTo>
                  <a:lnTo>
                    <a:pt x="7053" y="19660"/>
                  </a:lnTo>
                  <a:lnTo>
                    <a:pt x="7135" y="19773"/>
                  </a:lnTo>
                  <a:lnTo>
                    <a:pt x="7218" y="19827"/>
                  </a:lnTo>
                  <a:lnTo>
                    <a:pt x="7309" y="19914"/>
                  </a:lnTo>
                  <a:lnTo>
                    <a:pt x="7367" y="19996"/>
                  </a:lnTo>
                  <a:lnTo>
                    <a:pt x="7427" y="20119"/>
                  </a:lnTo>
                  <a:lnTo>
                    <a:pt x="7490" y="20243"/>
                  </a:lnTo>
                  <a:lnTo>
                    <a:pt x="7529" y="20344"/>
                  </a:lnTo>
                  <a:lnTo>
                    <a:pt x="7622" y="20503"/>
                  </a:lnTo>
                  <a:lnTo>
                    <a:pt x="7691" y="20660"/>
                  </a:lnTo>
                  <a:lnTo>
                    <a:pt x="7761" y="20760"/>
                  </a:lnTo>
                  <a:lnTo>
                    <a:pt x="7831" y="20819"/>
                  </a:lnTo>
                  <a:lnTo>
                    <a:pt x="7928" y="20885"/>
                  </a:lnTo>
                  <a:cubicBezTo>
                    <a:pt x="7964" y="20903"/>
                    <a:pt x="8001" y="20920"/>
                    <a:pt x="8037" y="20938"/>
                  </a:cubicBezTo>
                  <a:cubicBezTo>
                    <a:pt x="8088" y="20963"/>
                    <a:pt x="8139" y="20988"/>
                    <a:pt x="8191" y="21012"/>
                  </a:cubicBezTo>
                  <a:lnTo>
                    <a:pt x="8295" y="21078"/>
                  </a:lnTo>
                  <a:lnTo>
                    <a:pt x="8399" y="21173"/>
                  </a:lnTo>
                  <a:lnTo>
                    <a:pt x="8411" y="21314"/>
                  </a:lnTo>
                  <a:lnTo>
                    <a:pt x="8332" y="21342"/>
                  </a:lnTo>
                  <a:lnTo>
                    <a:pt x="8328" y="21451"/>
                  </a:lnTo>
                  <a:lnTo>
                    <a:pt x="8412" y="21499"/>
                  </a:lnTo>
                  <a:lnTo>
                    <a:pt x="8560" y="21539"/>
                  </a:lnTo>
                  <a:lnTo>
                    <a:pt x="8774" y="21600"/>
                  </a:lnTo>
                  <a:lnTo>
                    <a:pt x="8862" y="21576"/>
                  </a:lnTo>
                  <a:lnTo>
                    <a:pt x="8961" y="21547"/>
                  </a:lnTo>
                  <a:lnTo>
                    <a:pt x="9243" y="21529"/>
                  </a:lnTo>
                  <a:lnTo>
                    <a:pt x="9498" y="21517"/>
                  </a:lnTo>
                  <a:lnTo>
                    <a:pt x="9692" y="21483"/>
                  </a:lnTo>
                  <a:lnTo>
                    <a:pt x="9881" y="21447"/>
                  </a:lnTo>
                  <a:lnTo>
                    <a:pt x="10078" y="21419"/>
                  </a:lnTo>
                  <a:cubicBezTo>
                    <a:pt x="10139" y="21407"/>
                    <a:pt x="10198" y="21389"/>
                    <a:pt x="10255" y="21368"/>
                  </a:cubicBezTo>
                  <a:cubicBezTo>
                    <a:pt x="10310" y="21346"/>
                    <a:pt x="10363" y="21321"/>
                    <a:pt x="10413" y="21292"/>
                  </a:cubicBezTo>
                  <a:lnTo>
                    <a:pt x="10545" y="21208"/>
                  </a:lnTo>
                  <a:lnTo>
                    <a:pt x="10773" y="21131"/>
                  </a:lnTo>
                  <a:lnTo>
                    <a:pt x="10928" y="21033"/>
                  </a:lnTo>
                  <a:lnTo>
                    <a:pt x="11037" y="20942"/>
                  </a:lnTo>
                  <a:lnTo>
                    <a:pt x="11127" y="20799"/>
                  </a:lnTo>
                  <a:lnTo>
                    <a:pt x="11259" y="20775"/>
                  </a:lnTo>
                  <a:lnTo>
                    <a:pt x="11371" y="20680"/>
                  </a:lnTo>
                  <a:lnTo>
                    <a:pt x="11426" y="20596"/>
                  </a:lnTo>
                  <a:lnTo>
                    <a:pt x="11538" y="20483"/>
                  </a:lnTo>
                  <a:lnTo>
                    <a:pt x="11538" y="20378"/>
                  </a:lnTo>
                  <a:lnTo>
                    <a:pt x="11540" y="20300"/>
                  </a:lnTo>
                  <a:lnTo>
                    <a:pt x="11630" y="20265"/>
                  </a:lnTo>
                  <a:lnTo>
                    <a:pt x="11965" y="20190"/>
                  </a:lnTo>
                  <a:lnTo>
                    <a:pt x="12132" y="20102"/>
                  </a:lnTo>
                  <a:lnTo>
                    <a:pt x="12222" y="19905"/>
                  </a:lnTo>
                  <a:lnTo>
                    <a:pt x="12208" y="19724"/>
                  </a:lnTo>
                  <a:lnTo>
                    <a:pt x="12064" y="19533"/>
                  </a:lnTo>
                  <a:lnTo>
                    <a:pt x="12222" y="19388"/>
                  </a:lnTo>
                  <a:cubicBezTo>
                    <a:pt x="12277" y="19340"/>
                    <a:pt x="12336" y="19297"/>
                    <a:pt x="12399" y="19258"/>
                  </a:cubicBezTo>
                  <a:cubicBezTo>
                    <a:pt x="12502" y="19195"/>
                    <a:pt x="12616" y="19146"/>
                    <a:pt x="12736" y="19111"/>
                  </a:cubicBezTo>
                  <a:lnTo>
                    <a:pt x="12833" y="19025"/>
                  </a:lnTo>
                  <a:lnTo>
                    <a:pt x="13049" y="18896"/>
                  </a:lnTo>
                  <a:lnTo>
                    <a:pt x="13133" y="18843"/>
                  </a:lnTo>
                  <a:cubicBezTo>
                    <a:pt x="13215" y="18829"/>
                    <a:pt x="13288" y="18789"/>
                    <a:pt x="13337" y="18731"/>
                  </a:cubicBezTo>
                  <a:cubicBezTo>
                    <a:pt x="13391" y="18668"/>
                    <a:pt x="13412" y="18589"/>
                    <a:pt x="13395" y="18513"/>
                  </a:cubicBezTo>
                  <a:cubicBezTo>
                    <a:pt x="13389" y="18441"/>
                    <a:pt x="13395" y="18368"/>
                    <a:pt x="13414" y="18298"/>
                  </a:cubicBezTo>
                  <a:cubicBezTo>
                    <a:pt x="13434" y="18225"/>
                    <a:pt x="13466" y="18155"/>
                    <a:pt x="13490" y="18083"/>
                  </a:cubicBezTo>
                  <a:cubicBezTo>
                    <a:pt x="13516" y="18007"/>
                    <a:pt x="13531" y="17928"/>
                    <a:pt x="13544" y="17849"/>
                  </a:cubicBezTo>
                  <a:cubicBezTo>
                    <a:pt x="13552" y="17798"/>
                    <a:pt x="13559" y="17748"/>
                    <a:pt x="13564" y="17697"/>
                  </a:cubicBezTo>
                  <a:lnTo>
                    <a:pt x="13484" y="17640"/>
                  </a:lnTo>
                  <a:lnTo>
                    <a:pt x="13410" y="17599"/>
                  </a:lnTo>
                  <a:lnTo>
                    <a:pt x="13365" y="17438"/>
                  </a:lnTo>
                  <a:lnTo>
                    <a:pt x="13332" y="17341"/>
                  </a:lnTo>
                  <a:lnTo>
                    <a:pt x="13444" y="17289"/>
                  </a:lnTo>
                  <a:cubicBezTo>
                    <a:pt x="13492" y="17270"/>
                    <a:pt x="13494" y="17212"/>
                    <a:pt x="13449" y="17190"/>
                  </a:cubicBezTo>
                  <a:cubicBezTo>
                    <a:pt x="13413" y="17172"/>
                    <a:pt x="13369" y="17192"/>
                    <a:pt x="13330" y="17184"/>
                  </a:cubicBezTo>
                  <a:cubicBezTo>
                    <a:pt x="13251" y="17167"/>
                    <a:pt x="13235" y="17077"/>
                    <a:pt x="13305" y="17040"/>
                  </a:cubicBezTo>
                  <a:lnTo>
                    <a:pt x="13377" y="16965"/>
                  </a:lnTo>
                  <a:lnTo>
                    <a:pt x="13404" y="16860"/>
                  </a:lnTo>
                  <a:lnTo>
                    <a:pt x="13323" y="16836"/>
                  </a:lnTo>
                  <a:lnTo>
                    <a:pt x="13307" y="16707"/>
                  </a:lnTo>
                  <a:lnTo>
                    <a:pt x="13395" y="16562"/>
                  </a:lnTo>
                  <a:cubicBezTo>
                    <a:pt x="13439" y="16525"/>
                    <a:pt x="13477" y="16485"/>
                    <a:pt x="13511" y="16441"/>
                  </a:cubicBezTo>
                  <a:cubicBezTo>
                    <a:pt x="13539" y="16405"/>
                    <a:pt x="13563" y="16367"/>
                    <a:pt x="13583" y="16327"/>
                  </a:cubicBezTo>
                  <a:lnTo>
                    <a:pt x="13647" y="16228"/>
                  </a:lnTo>
                  <a:lnTo>
                    <a:pt x="13754" y="16125"/>
                  </a:lnTo>
                  <a:lnTo>
                    <a:pt x="13863" y="16006"/>
                  </a:lnTo>
                  <a:lnTo>
                    <a:pt x="13956" y="15887"/>
                  </a:lnTo>
                  <a:lnTo>
                    <a:pt x="14083" y="15678"/>
                  </a:lnTo>
                  <a:lnTo>
                    <a:pt x="14215" y="15532"/>
                  </a:lnTo>
                  <a:lnTo>
                    <a:pt x="14331" y="15359"/>
                  </a:lnTo>
                  <a:lnTo>
                    <a:pt x="14422" y="15283"/>
                  </a:lnTo>
                  <a:lnTo>
                    <a:pt x="14547" y="15206"/>
                  </a:lnTo>
                  <a:lnTo>
                    <a:pt x="14658" y="15122"/>
                  </a:lnTo>
                  <a:lnTo>
                    <a:pt x="14749" y="15045"/>
                  </a:lnTo>
                  <a:cubicBezTo>
                    <a:pt x="14775" y="15011"/>
                    <a:pt x="14803" y="14978"/>
                    <a:pt x="14832" y="14946"/>
                  </a:cubicBezTo>
                  <a:cubicBezTo>
                    <a:pt x="14875" y="14898"/>
                    <a:pt x="14921" y="14853"/>
                    <a:pt x="14969" y="14810"/>
                  </a:cubicBezTo>
                  <a:lnTo>
                    <a:pt x="15034" y="14723"/>
                  </a:lnTo>
                  <a:lnTo>
                    <a:pt x="15111" y="14567"/>
                  </a:lnTo>
                  <a:lnTo>
                    <a:pt x="15245" y="14434"/>
                  </a:lnTo>
                  <a:lnTo>
                    <a:pt x="15334" y="14263"/>
                  </a:lnTo>
                  <a:lnTo>
                    <a:pt x="15369" y="14175"/>
                  </a:lnTo>
                  <a:lnTo>
                    <a:pt x="15399" y="13980"/>
                  </a:lnTo>
                  <a:lnTo>
                    <a:pt x="15468" y="13887"/>
                  </a:lnTo>
                  <a:lnTo>
                    <a:pt x="15512" y="13797"/>
                  </a:lnTo>
                  <a:lnTo>
                    <a:pt x="15540" y="13670"/>
                  </a:lnTo>
                  <a:lnTo>
                    <a:pt x="15603" y="13529"/>
                  </a:lnTo>
                  <a:lnTo>
                    <a:pt x="15624" y="13405"/>
                  </a:lnTo>
                  <a:lnTo>
                    <a:pt x="15644" y="13286"/>
                  </a:lnTo>
                  <a:lnTo>
                    <a:pt x="15703" y="13151"/>
                  </a:lnTo>
                  <a:lnTo>
                    <a:pt x="15782" y="13105"/>
                  </a:lnTo>
                  <a:lnTo>
                    <a:pt x="15782" y="13024"/>
                  </a:lnTo>
                  <a:lnTo>
                    <a:pt x="15719" y="12970"/>
                  </a:lnTo>
                  <a:lnTo>
                    <a:pt x="15719" y="12813"/>
                  </a:lnTo>
                  <a:lnTo>
                    <a:pt x="15642" y="12729"/>
                  </a:lnTo>
                  <a:lnTo>
                    <a:pt x="15508" y="12829"/>
                  </a:lnTo>
                  <a:lnTo>
                    <a:pt x="15376" y="12932"/>
                  </a:lnTo>
                  <a:lnTo>
                    <a:pt x="15128" y="13010"/>
                  </a:lnTo>
                  <a:lnTo>
                    <a:pt x="14926" y="13081"/>
                  </a:lnTo>
                  <a:lnTo>
                    <a:pt x="14626" y="13196"/>
                  </a:lnTo>
                  <a:lnTo>
                    <a:pt x="14417" y="13304"/>
                  </a:lnTo>
                  <a:lnTo>
                    <a:pt x="14322" y="13326"/>
                  </a:lnTo>
                  <a:lnTo>
                    <a:pt x="14218" y="13248"/>
                  </a:lnTo>
                  <a:lnTo>
                    <a:pt x="14088" y="13195"/>
                  </a:lnTo>
                  <a:cubicBezTo>
                    <a:pt x="14049" y="13191"/>
                    <a:pt x="14016" y="13167"/>
                    <a:pt x="14004" y="13135"/>
                  </a:cubicBezTo>
                  <a:cubicBezTo>
                    <a:pt x="13989" y="13092"/>
                    <a:pt x="14013" y="13046"/>
                    <a:pt x="14060" y="13028"/>
                  </a:cubicBezTo>
                  <a:lnTo>
                    <a:pt x="13953" y="12912"/>
                  </a:lnTo>
                  <a:lnTo>
                    <a:pt x="13847" y="12751"/>
                  </a:lnTo>
                  <a:lnTo>
                    <a:pt x="13722" y="12663"/>
                  </a:lnTo>
                  <a:lnTo>
                    <a:pt x="13589" y="12573"/>
                  </a:lnTo>
                  <a:lnTo>
                    <a:pt x="13452" y="12520"/>
                  </a:lnTo>
                  <a:lnTo>
                    <a:pt x="13323" y="12478"/>
                  </a:lnTo>
                  <a:lnTo>
                    <a:pt x="13177" y="12401"/>
                  </a:lnTo>
                  <a:lnTo>
                    <a:pt x="13066" y="12299"/>
                  </a:lnTo>
                  <a:cubicBezTo>
                    <a:pt x="13045" y="12248"/>
                    <a:pt x="13029" y="12197"/>
                    <a:pt x="13017" y="12144"/>
                  </a:cubicBezTo>
                  <a:cubicBezTo>
                    <a:pt x="13004" y="12083"/>
                    <a:pt x="12997" y="12021"/>
                    <a:pt x="12996" y="11959"/>
                  </a:cubicBezTo>
                  <a:lnTo>
                    <a:pt x="12850" y="11861"/>
                  </a:lnTo>
                  <a:cubicBezTo>
                    <a:pt x="12771" y="11862"/>
                    <a:pt x="12694" y="11839"/>
                    <a:pt x="12634" y="11796"/>
                  </a:cubicBezTo>
                  <a:cubicBezTo>
                    <a:pt x="12590" y="11764"/>
                    <a:pt x="12556" y="11723"/>
                    <a:pt x="12536" y="11676"/>
                  </a:cubicBezTo>
                  <a:cubicBezTo>
                    <a:pt x="12545" y="11622"/>
                    <a:pt x="12543" y="11567"/>
                    <a:pt x="12529" y="11513"/>
                  </a:cubicBezTo>
                  <a:cubicBezTo>
                    <a:pt x="12514" y="11452"/>
                    <a:pt x="12485" y="11394"/>
                    <a:pt x="12443" y="11342"/>
                  </a:cubicBezTo>
                  <a:lnTo>
                    <a:pt x="12404" y="11183"/>
                  </a:lnTo>
                  <a:lnTo>
                    <a:pt x="12320" y="11060"/>
                  </a:lnTo>
                  <a:lnTo>
                    <a:pt x="12181" y="11006"/>
                  </a:lnTo>
                  <a:lnTo>
                    <a:pt x="12097" y="10895"/>
                  </a:lnTo>
                  <a:lnTo>
                    <a:pt x="12076" y="10795"/>
                  </a:lnTo>
                  <a:lnTo>
                    <a:pt x="12058" y="10717"/>
                  </a:lnTo>
                  <a:lnTo>
                    <a:pt x="11912" y="10592"/>
                  </a:lnTo>
                  <a:lnTo>
                    <a:pt x="11870" y="10453"/>
                  </a:lnTo>
                  <a:cubicBezTo>
                    <a:pt x="11816" y="10428"/>
                    <a:pt x="11770" y="10392"/>
                    <a:pt x="11737" y="10348"/>
                  </a:cubicBezTo>
                  <a:cubicBezTo>
                    <a:pt x="11701" y="10299"/>
                    <a:pt x="11681" y="10244"/>
                    <a:pt x="11680" y="10187"/>
                  </a:cubicBezTo>
                  <a:lnTo>
                    <a:pt x="11582" y="10089"/>
                  </a:lnTo>
                  <a:lnTo>
                    <a:pt x="11577" y="9990"/>
                  </a:lnTo>
                  <a:lnTo>
                    <a:pt x="11682" y="9988"/>
                  </a:lnTo>
                  <a:lnTo>
                    <a:pt x="11822" y="10005"/>
                  </a:lnTo>
                  <a:lnTo>
                    <a:pt x="11857" y="10107"/>
                  </a:lnTo>
                  <a:cubicBezTo>
                    <a:pt x="11892" y="10137"/>
                    <a:pt x="11924" y="10169"/>
                    <a:pt x="11952" y="10204"/>
                  </a:cubicBezTo>
                  <a:cubicBezTo>
                    <a:pt x="11984" y="10243"/>
                    <a:pt x="12011" y="10284"/>
                    <a:pt x="12033" y="10327"/>
                  </a:cubicBezTo>
                  <a:lnTo>
                    <a:pt x="12107" y="10448"/>
                  </a:lnTo>
                  <a:lnTo>
                    <a:pt x="12190" y="10466"/>
                  </a:lnTo>
                  <a:lnTo>
                    <a:pt x="12302" y="10490"/>
                  </a:lnTo>
                  <a:lnTo>
                    <a:pt x="12288" y="10552"/>
                  </a:lnTo>
                  <a:lnTo>
                    <a:pt x="12346" y="10643"/>
                  </a:lnTo>
                  <a:lnTo>
                    <a:pt x="12453" y="10707"/>
                  </a:lnTo>
                  <a:lnTo>
                    <a:pt x="12564" y="10784"/>
                  </a:lnTo>
                  <a:lnTo>
                    <a:pt x="12639" y="10849"/>
                  </a:lnTo>
                  <a:lnTo>
                    <a:pt x="12732" y="10970"/>
                  </a:lnTo>
                  <a:lnTo>
                    <a:pt x="12776" y="11042"/>
                  </a:lnTo>
                  <a:lnTo>
                    <a:pt x="12743" y="11139"/>
                  </a:lnTo>
                  <a:cubicBezTo>
                    <a:pt x="12780" y="11179"/>
                    <a:pt x="12810" y="11223"/>
                    <a:pt x="12832" y="11271"/>
                  </a:cubicBezTo>
                  <a:cubicBezTo>
                    <a:pt x="12849" y="11309"/>
                    <a:pt x="12860" y="11349"/>
                    <a:pt x="12866" y="11389"/>
                  </a:cubicBezTo>
                  <a:lnTo>
                    <a:pt x="12919" y="11475"/>
                  </a:lnTo>
                  <a:lnTo>
                    <a:pt x="13231" y="11526"/>
                  </a:lnTo>
                  <a:cubicBezTo>
                    <a:pt x="13260" y="11543"/>
                    <a:pt x="13286" y="11563"/>
                    <a:pt x="13307" y="11586"/>
                  </a:cubicBezTo>
                  <a:cubicBezTo>
                    <a:pt x="13362" y="11644"/>
                    <a:pt x="13388" y="11719"/>
                    <a:pt x="13379" y="11793"/>
                  </a:cubicBezTo>
                  <a:lnTo>
                    <a:pt x="13482" y="11890"/>
                  </a:lnTo>
                  <a:lnTo>
                    <a:pt x="13644" y="11964"/>
                  </a:lnTo>
                  <a:lnTo>
                    <a:pt x="13642" y="12054"/>
                  </a:lnTo>
                  <a:lnTo>
                    <a:pt x="13698" y="12117"/>
                  </a:lnTo>
                  <a:cubicBezTo>
                    <a:pt x="13732" y="12133"/>
                    <a:pt x="13759" y="12158"/>
                    <a:pt x="13774" y="12189"/>
                  </a:cubicBezTo>
                  <a:cubicBezTo>
                    <a:pt x="13793" y="12226"/>
                    <a:pt x="13793" y="12267"/>
                    <a:pt x="13774" y="12304"/>
                  </a:cubicBezTo>
                  <a:lnTo>
                    <a:pt x="13767" y="12471"/>
                  </a:lnTo>
                  <a:lnTo>
                    <a:pt x="13870" y="12549"/>
                  </a:lnTo>
                  <a:lnTo>
                    <a:pt x="13953" y="12719"/>
                  </a:lnTo>
                  <a:lnTo>
                    <a:pt x="14002" y="12795"/>
                  </a:lnTo>
                  <a:lnTo>
                    <a:pt x="14123" y="12910"/>
                  </a:lnTo>
                  <a:lnTo>
                    <a:pt x="14237" y="12960"/>
                  </a:lnTo>
                  <a:lnTo>
                    <a:pt x="14376" y="12900"/>
                  </a:lnTo>
                  <a:cubicBezTo>
                    <a:pt x="14424" y="12869"/>
                    <a:pt x="14469" y="12836"/>
                    <a:pt x="14511" y="12800"/>
                  </a:cubicBezTo>
                  <a:cubicBezTo>
                    <a:pt x="14544" y="12773"/>
                    <a:pt x="14575" y="12743"/>
                    <a:pt x="14604" y="12713"/>
                  </a:cubicBezTo>
                  <a:lnTo>
                    <a:pt x="14756" y="12654"/>
                  </a:lnTo>
                  <a:lnTo>
                    <a:pt x="14928" y="12568"/>
                  </a:lnTo>
                  <a:lnTo>
                    <a:pt x="15009" y="12546"/>
                  </a:lnTo>
                  <a:lnTo>
                    <a:pt x="15130" y="12506"/>
                  </a:lnTo>
                  <a:lnTo>
                    <a:pt x="15206" y="12391"/>
                  </a:lnTo>
                  <a:lnTo>
                    <a:pt x="15276" y="12316"/>
                  </a:lnTo>
                  <a:cubicBezTo>
                    <a:pt x="15323" y="12292"/>
                    <a:pt x="15370" y="12270"/>
                    <a:pt x="15418" y="12248"/>
                  </a:cubicBezTo>
                  <a:cubicBezTo>
                    <a:pt x="15460" y="12229"/>
                    <a:pt x="15504" y="12211"/>
                    <a:pt x="15543" y="12187"/>
                  </a:cubicBezTo>
                  <a:cubicBezTo>
                    <a:pt x="15594" y="12156"/>
                    <a:pt x="15638" y="12117"/>
                    <a:pt x="15671" y="12071"/>
                  </a:cubicBezTo>
                  <a:lnTo>
                    <a:pt x="15750" y="11926"/>
                  </a:lnTo>
                  <a:cubicBezTo>
                    <a:pt x="15753" y="11891"/>
                    <a:pt x="15766" y="11857"/>
                    <a:pt x="15787" y="11827"/>
                  </a:cubicBezTo>
                  <a:cubicBezTo>
                    <a:pt x="15824" y="11774"/>
                    <a:pt x="15884" y="11736"/>
                    <a:pt x="15954" y="11721"/>
                  </a:cubicBezTo>
                  <a:lnTo>
                    <a:pt x="16135" y="11648"/>
                  </a:lnTo>
                  <a:lnTo>
                    <a:pt x="16184" y="11596"/>
                  </a:lnTo>
                  <a:lnTo>
                    <a:pt x="16326" y="11472"/>
                  </a:lnTo>
                  <a:lnTo>
                    <a:pt x="16424" y="11273"/>
                  </a:lnTo>
                  <a:lnTo>
                    <a:pt x="16459" y="11212"/>
                  </a:lnTo>
                  <a:lnTo>
                    <a:pt x="16549" y="11104"/>
                  </a:lnTo>
                  <a:lnTo>
                    <a:pt x="16612" y="11039"/>
                  </a:lnTo>
                  <a:lnTo>
                    <a:pt x="16612" y="10909"/>
                  </a:lnTo>
                  <a:cubicBezTo>
                    <a:pt x="16590" y="10860"/>
                    <a:pt x="16593" y="10804"/>
                    <a:pt x="16619" y="10756"/>
                  </a:cubicBezTo>
                  <a:cubicBezTo>
                    <a:pt x="16650" y="10702"/>
                    <a:pt x="16708" y="10662"/>
                    <a:pt x="16777" y="10649"/>
                  </a:cubicBezTo>
                  <a:cubicBezTo>
                    <a:pt x="16783" y="10610"/>
                    <a:pt x="16787" y="10571"/>
                    <a:pt x="16790" y="10532"/>
                  </a:cubicBezTo>
                  <a:cubicBezTo>
                    <a:pt x="16795" y="10462"/>
                    <a:pt x="16795" y="10392"/>
                    <a:pt x="16790" y="10322"/>
                  </a:cubicBezTo>
                  <a:cubicBezTo>
                    <a:pt x="16776" y="10273"/>
                    <a:pt x="16757" y="10225"/>
                    <a:pt x="16734" y="10178"/>
                  </a:cubicBezTo>
                  <a:cubicBezTo>
                    <a:pt x="16713" y="10133"/>
                    <a:pt x="16687" y="10090"/>
                    <a:pt x="16658" y="10047"/>
                  </a:cubicBezTo>
                  <a:lnTo>
                    <a:pt x="16533" y="9988"/>
                  </a:lnTo>
                  <a:lnTo>
                    <a:pt x="16362" y="9964"/>
                  </a:lnTo>
                  <a:lnTo>
                    <a:pt x="16190" y="9940"/>
                  </a:lnTo>
                  <a:lnTo>
                    <a:pt x="16054" y="9888"/>
                  </a:lnTo>
                  <a:cubicBezTo>
                    <a:pt x="16024" y="9853"/>
                    <a:pt x="16002" y="9812"/>
                    <a:pt x="15991" y="9769"/>
                  </a:cubicBezTo>
                  <a:cubicBezTo>
                    <a:pt x="15979" y="9722"/>
                    <a:pt x="15979" y="9673"/>
                    <a:pt x="15991" y="9626"/>
                  </a:cubicBezTo>
                  <a:lnTo>
                    <a:pt x="15899" y="9555"/>
                  </a:lnTo>
                  <a:lnTo>
                    <a:pt x="15857" y="9636"/>
                  </a:lnTo>
                  <a:lnTo>
                    <a:pt x="15774" y="9779"/>
                  </a:lnTo>
                  <a:lnTo>
                    <a:pt x="15755" y="9882"/>
                  </a:lnTo>
                  <a:lnTo>
                    <a:pt x="15658" y="10007"/>
                  </a:lnTo>
                  <a:lnTo>
                    <a:pt x="15598" y="10084"/>
                  </a:lnTo>
                  <a:lnTo>
                    <a:pt x="15443" y="10108"/>
                  </a:lnTo>
                  <a:lnTo>
                    <a:pt x="15269" y="10186"/>
                  </a:lnTo>
                  <a:lnTo>
                    <a:pt x="15195" y="10142"/>
                  </a:lnTo>
                  <a:lnTo>
                    <a:pt x="15195" y="9965"/>
                  </a:lnTo>
                  <a:lnTo>
                    <a:pt x="15134" y="9832"/>
                  </a:lnTo>
                  <a:cubicBezTo>
                    <a:pt x="15112" y="9793"/>
                    <a:pt x="15056" y="9779"/>
                    <a:pt x="15014" y="9802"/>
                  </a:cubicBezTo>
                  <a:cubicBezTo>
                    <a:pt x="14974" y="9823"/>
                    <a:pt x="14962" y="9867"/>
                    <a:pt x="14986" y="9901"/>
                  </a:cubicBezTo>
                  <a:lnTo>
                    <a:pt x="14819" y="9829"/>
                  </a:lnTo>
                  <a:lnTo>
                    <a:pt x="14745" y="9752"/>
                  </a:lnTo>
                  <a:lnTo>
                    <a:pt x="14678" y="9694"/>
                  </a:lnTo>
                  <a:lnTo>
                    <a:pt x="14569" y="9603"/>
                  </a:lnTo>
                  <a:cubicBezTo>
                    <a:pt x="14534" y="9568"/>
                    <a:pt x="14500" y="9534"/>
                    <a:pt x="14464" y="9501"/>
                  </a:cubicBezTo>
                  <a:cubicBezTo>
                    <a:pt x="14409" y="9449"/>
                    <a:pt x="14352" y="9399"/>
                    <a:pt x="14294" y="9350"/>
                  </a:cubicBezTo>
                  <a:lnTo>
                    <a:pt x="14320" y="9280"/>
                  </a:lnTo>
                  <a:lnTo>
                    <a:pt x="14403" y="9173"/>
                  </a:lnTo>
                  <a:cubicBezTo>
                    <a:pt x="14427" y="9155"/>
                    <a:pt x="14454" y="9141"/>
                    <a:pt x="14484" y="9132"/>
                  </a:cubicBezTo>
                  <a:cubicBezTo>
                    <a:pt x="14532" y="9116"/>
                    <a:pt x="14585" y="9113"/>
                    <a:pt x="14635" y="9124"/>
                  </a:cubicBezTo>
                  <a:lnTo>
                    <a:pt x="14751" y="9291"/>
                  </a:lnTo>
                  <a:lnTo>
                    <a:pt x="14825" y="9444"/>
                  </a:lnTo>
                  <a:cubicBezTo>
                    <a:pt x="14851" y="9488"/>
                    <a:pt x="14907" y="9515"/>
                    <a:pt x="14964" y="9509"/>
                  </a:cubicBezTo>
                  <a:cubicBezTo>
                    <a:pt x="15020" y="9505"/>
                    <a:pt x="15070" y="9471"/>
                    <a:pt x="15125" y="9482"/>
                  </a:cubicBezTo>
                  <a:cubicBezTo>
                    <a:pt x="15190" y="9495"/>
                    <a:pt x="15214" y="9559"/>
                    <a:pt x="15262" y="9597"/>
                  </a:cubicBezTo>
                  <a:cubicBezTo>
                    <a:pt x="15304" y="9631"/>
                    <a:pt x="15364" y="9644"/>
                    <a:pt x="15420" y="9631"/>
                  </a:cubicBezTo>
                  <a:cubicBezTo>
                    <a:pt x="15457" y="9651"/>
                    <a:pt x="15500" y="9661"/>
                    <a:pt x="15544" y="9661"/>
                  </a:cubicBezTo>
                  <a:cubicBezTo>
                    <a:pt x="15611" y="9660"/>
                    <a:pt x="15674" y="9635"/>
                    <a:pt x="15719" y="9593"/>
                  </a:cubicBezTo>
                  <a:lnTo>
                    <a:pt x="15916" y="9456"/>
                  </a:lnTo>
                  <a:lnTo>
                    <a:pt x="16026" y="9546"/>
                  </a:lnTo>
                  <a:lnTo>
                    <a:pt x="16068" y="9656"/>
                  </a:lnTo>
                  <a:cubicBezTo>
                    <a:pt x="16082" y="9678"/>
                    <a:pt x="16104" y="9697"/>
                    <a:pt x="16130" y="9709"/>
                  </a:cubicBezTo>
                  <a:cubicBezTo>
                    <a:pt x="16190" y="9737"/>
                    <a:pt x="16263" y="9732"/>
                    <a:pt x="16316" y="9697"/>
                  </a:cubicBezTo>
                  <a:lnTo>
                    <a:pt x="16630" y="9655"/>
                  </a:lnTo>
                  <a:lnTo>
                    <a:pt x="16941" y="9655"/>
                  </a:lnTo>
                  <a:lnTo>
                    <a:pt x="17083" y="9562"/>
                  </a:lnTo>
                  <a:lnTo>
                    <a:pt x="17175" y="9482"/>
                  </a:lnTo>
                  <a:lnTo>
                    <a:pt x="17273" y="9434"/>
                  </a:lnTo>
                  <a:lnTo>
                    <a:pt x="17419" y="9407"/>
                  </a:lnTo>
                  <a:lnTo>
                    <a:pt x="17492" y="9349"/>
                  </a:lnTo>
                  <a:lnTo>
                    <a:pt x="17575" y="9290"/>
                  </a:lnTo>
                  <a:lnTo>
                    <a:pt x="17773" y="9447"/>
                  </a:lnTo>
                  <a:lnTo>
                    <a:pt x="17828" y="9554"/>
                  </a:lnTo>
                  <a:lnTo>
                    <a:pt x="17963" y="9559"/>
                  </a:lnTo>
                  <a:lnTo>
                    <a:pt x="18053" y="9619"/>
                  </a:lnTo>
                  <a:lnTo>
                    <a:pt x="18132" y="9664"/>
                  </a:lnTo>
                  <a:lnTo>
                    <a:pt x="18166" y="9736"/>
                  </a:lnTo>
                  <a:lnTo>
                    <a:pt x="18250" y="9865"/>
                  </a:lnTo>
                  <a:cubicBezTo>
                    <a:pt x="18289" y="9892"/>
                    <a:pt x="18332" y="9916"/>
                    <a:pt x="18378" y="9934"/>
                  </a:cubicBezTo>
                  <a:cubicBezTo>
                    <a:pt x="18424" y="9954"/>
                    <a:pt x="18473" y="9968"/>
                    <a:pt x="18524" y="9976"/>
                  </a:cubicBezTo>
                  <a:lnTo>
                    <a:pt x="18625" y="9960"/>
                  </a:lnTo>
                  <a:lnTo>
                    <a:pt x="18678" y="9824"/>
                  </a:lnTo>
                  <a:lnTo>
                    <a:pt x="18754" y="9790"/>
                  </a:lnTo>
                  <a:lnTo>
                    <a:pt x="18868" y="9878"/>
                  </a:lnTo>
                  <a:lnTo>
                    <a:pt x="18977" y="9979"/>
                  </a:lnTo>
                  <a:lnTo>
                    <a:pt x="19105" y="10083"/>
                  </a:lnTo>
                  <a:lnTo>
                    <a:pt x="19040" y="10248"/>
                  </a:lnTo>
                  <a:cubicBezTo>
                    <a:pt x="19058" y="10308"/>
                    <a:pt x="19087" y="10365"/>
                    <a:pt x="19126" y="10417"/>
                  </a:cubicBezTo>
                  <a:cubicBezTo>
                    <a:pt x="19157" y="10460"/>
                    <a:pt x="19195" y="10498"/>
                    <a:pt x="19237" y="10533"/>
                  </a:cubicBezTo>
                  <a:lnTo>
                    <a:pt x="19244" y="10664"/>
                  </a:lnTo>
                  <a:lnTo>
                    <a:pt x="19244" y="10732"/>
                  </a:lnTo>
                  <a:cubicBezTo>
                    <a:pt x="19267" y="10788"/>
                    <a:pt x="19300" y="10842"/>
                    <a:pt x="19344" y="10889"/>
                  </a:cubicBezTo>
                  <a:cubicBezTo>
                    <a:pt x="19384" y="10931"/>
                    <a:pt x="19431" y="10968"/>
                    <a:pt x="19483" y="10998"/>
                  </a:cubicBezTo>
                  <a:lnTo>
                    <a:pt x="19465" y="11121"/>
                  </a:lnTo>
                  <a:lnTo>
                    <a:pt x="19506" y="11185"/>
                  </a:lnTo>
                  <a:lnTo>
                    <a:pt x="19609" y="11302"/>
                  </a:lnTo>
                  <a:lnTo>
                    <a:pt x="19706" y="11394"/>
                  </a:lnTo>
                  <a:lnTo>
                    <a:pt x="19653" y="11497"/>
                  </a:lnTo>
                  <a:lnTo>
                    <a:pt x="19713" y="11664"/>
                  </a:lnTo>
                  <a:lnTo>
                    <a:pt x="19871" y="11758"/>
                  </a:lnTo>
                  <a:lnTo>
                    <a:pt x="19913" y="11879"/>
                  </a:lnTo>
                  <a:lnTo>
                    <a:pt x="19978" y="11976"/>
                  </a:lnTo>
                  <a:lnTo>
                    <a:pt x="20040" y="12068"/>
                  </a:lnTo>
                  <a:lnTo>
                    <a:pt x="20119" y="12068"/>
                  </a:lnTo>
                  <a:cubicBezTo>
                    <a:pt x="20170" y="12032"/>
                    <a:pt x="20209" y="11985"/>
                    <a:pt x="20231" y="11932"/>
                  </a:cubicBezTo>
                  <a:cubicBezTo>
                    <a:pt x="20248" y="11891"/>
                    <a:pt x="20254" y="11847"/>
                    <a:pt x="20249" y="11803"/>
                  </a:cubicBezTo>
                  <a:lnTo>
                    <a:pt x="20328" y="11711"/>
                  </a:lnTo>
                  <a:lnTo>
                    <a:pt x="20371" y="11792"/>
                  </a:lnTo>
                  <a:lnTo>
                    <a:pt x="20371" y="11953"/>
                  </a:lnTo>
                  <a:lnTo>
                    <a:pt x="20357" y="12045"/>
                  </a:lnTo>
                  <a:lnTo>
                    <a:pt x="20362" y="12250"/>
                  </a:lnTo>
                  <a:lnTo>
                    <a:pt x="20415" y="12325"/>
                  </a:lnTo>
                  <a:cubicBezTo>
                    <a:pt x="20440" y="12352"/>
                    <a:pt x="20481" y="12364"/>
                    <a:pt x="20520" y="12355"/>
                  </a:cubicBezTo>
                  <a:cubicBezTo>
                    <a:pt x="20593" y="12339"/>
                    <a:pt x="20627" y="12267"/>
                    <a:pt x="20587" y="12212"/>
                  </a:cubicBezTo>
                  <a:lnTo>
                    <a:pt x="20612" y="12033"/>
                  </a:lnTo>
                  <a:lnTo>
                    <a:pt x="20605" y="11882"/>
                  </a:lnTo>
                  <a:lnTo>
                    <a:pt x="20575" y="11742"/>
                  </a:lnTo>
                  <a:lnTo>
                    <a:pt x="20529" y="11565"/>
                  </a:lnTo>
                  <a:lnTo>
                    <a:pt x="20432" y="11481"/>
                  </a:lnTo>
                  <a:lnTo>
                    <a:pt x="20358" y="11487"/>
                  </a:lnTo>
                  <a:lnTo>
                    <a:pt x="20296" y="11632"/>
                  </a:lnTo>
                  <a:lnTo>
                    <a:pt x="20261" y="11384"/>
                  </a:lnTo>
                  <a:lnTo>
                    <a:pt x="20275" y="11241"/>
                  </a:lnTo>
                  <a:lnTo>
                    <a:pt x="20275" y="11159"/>
                  </a:lnTo>
                  <a:lnTo>
                    <a:pt x="20289" y="11082"/>
                  </a:lnTo>
                  <a:lnTo>
                    <a:pt x="20289" y="10957"/>
                  </a:lnTo>
                  <a:lnTo>
                    <a:pt x="20295" y="10844"/>
                  </a:lnTo>
                  <a:lnTo>
                    <a:pt x="20191" y="10689"/>
                  </a:lnTo>
                  <a:lnTo>
                    <a:pt x="20184" y="10595"/>
                  </a:lnTo>
                  <a:cubicBezTo>
                    <a:pt x="20188" y="10557"/>
                    <a:pt x="20188" y="10518"/>
                    <a:pt x="20184" y="10480"/>
                  </a:cubicBezTo>
                  <a:cubicBezTo>
                    <a:pt x="20177" y="10420"/>
                    <a:pt x="20161" y="10361"/>
                    <a:pt x="20163" y="10301"/>
                  </a:cubicBezTo>
                  <a:cubicBezTo>
                    <a:pt x="20164" y="10261"/>
                    <a:pt x="20174" y="10222"/>
                    <a:pt x="20191" y="10185"/>
                  </a:cubicBezTo>
                  <a:lnTo>
                    <a:pt x="20205" y="10094"/>
                  </a:lnTo>
                  <a:lnTo>
                    <a:pt x="20211" y="10026"/>
                  </a:lnTo>
                  <a:lnTo>
                    <a:pt x="20269" y="9826"/>
                  </a:lnTo>
                  <a:lnTo>
                    <a:pt x="20324" y="9624"/>
                  </a:lnTo>
                  <a:lnTo>
                    <a:pt x="20296" y="9512"/>
                  </a:lnTo>
                  <a:lnTo>
                    <a:pt x="20296" y="9377"/>
                  </a:lnTo>
                  <a:lnTo>
                    <a:pt x="20347" y="9212"/>
                  </a:lnTo>
                  <a:lnTo>
                    <a:pt x="20405" y="9069"/>
                  </a:lnTo>
                  <a:lnTo>
                    <a:pt x="20322" y="8952"/>
                  </a:lnTo>
                  <a:lnTo>
                    <a:pt x="20438" y="8629"/>
                  </a:lnTo>
                  <a:cubicBezTo>
                    <a:pt x="20457" y="8566"/>
                    <a:pt x="20475" y="8504"/>
                    <a:pt x="20493" y="8441"/>
                  </a:cubicBezTo>
                  <a:cubicBezTo>
                    <a:pt x="20512" y="8378"/>
                    <a:pt x="20530" y="8315"/>
                    <a:pt x="20548" y="8252"/>
                  </a:cubicBezTo>
                  <a:lnTo>
                    <a:pt x="20847" y="8705"/>
                  </a:lnTo>
                  <a:lnTo>
                    <a:pt x="21129" y="9062"/>
                  </a:lnTo>
                  <a:lnTo>
                    <a:pt x="21600" y="9676"/>
                  </a:lnTo>
                  <a:cubicBezTo>
                    <a:pt x="21403" y="8190"/>
                    <a:pt x="20859" y="6754"/>
                    <a:pt x="20001" y="5452"/>
                  </a:cubicBezTo>
                  <a:cubicBezTo>
                    <a:pt x="19120" y="4115"/>
                    <a:pt x="17927" y="2949"/>
                    <a:pt x="16497" y="2025"/>
                  </a:cubicBezTo>
                  <a:cubicBezTo>
                    <a:pt x="15728" y="1490"/>
                    <a:pt x="14879" y="1043"/>
                    <a:pt x="13974" y="698"/>
                  </a:cubicBezTo>
                  <a:cubicBezTo>
                    <a:pt x="13114" y="370"/>
                    <a:pt x="12211" y="135"/>
                    <a:pt x="11283" y="0"/>
                  </a:cubicBezTo>
                  <a:lnTo>
                    <a:pt x="12018" y="440"/>
                  </a:lnTo>
                  <a:lnTo>
                    <a:pt x="11938" y="476"/>
                  </a:lnTo>
                  <a:lnTo>
                    <a:pt x="11889" y="518"/>
                  </a:lnTo>
                  <a:lnTo>
                    <a:pt x="11982" y="559"/>
                  </a:lnTo>
                  <a:lnTo>
                    <a:pt x="12089" y="579"/>
                  </a:lnTo>
                  <a:lnTo>
                    <a:pt x="12158" y="597"/>
                  </a:lnTo>
                  <a:lnTo>
                    <a:pt x="12135" y="654"/>
                  </a:lnTo>
                  <a:lnTo>
                    <a:pt x="12054" y="670"/>
                  </a:lnTo>
                  <a:lnTo>
                    <a:pt x="12078" y="759"/>
                  </a:lnTo>
                  <a:lnTo>
                    <a:pt x="11985" y="837"/>
                  </a:lnTo>
                  <a:lnTo>
                    <a:pt x="11846" y="763"/>
                  </a:lnTo>
                  <a:lnTo>
                    <a:pt x="11706" y="680"/>
                  </a:lnTo>
                  <a:cubicBezTo>
                    <a:pt x="11647" y="638"/>
                    <a:pt x="11571" y="619"/>
                    <a:pt x="11495" y="628"/>
                  </a:cubicBezTo>
                  <a:cubicBezTo>
                    <a:pt x="11444" y="633"/>
                    <a:pt x="11395" y="651"/>
                    <a:pt x="11355" y="680"/>
                  </a:cubicBezTo>
                  <a:lnTo>
                    <a:pt x="11231" y="707"/>
                  </a:lnTo>
                  <a:lnTo>
                    <a:pt x="11154" y="713"/>
                  </a:lnTo>
                  <a:lnTo>
                    <a:pt x="11059" y="655"/>
                  </a:lnTo>
                  <a:lnTo>
                    <a:pt x="10857" y="644"/>
                  </a:lnTo>
                  <a:lnTo>
                    <a:pt x="10760" y="691"/>
                  </a:lnTo>
                  <a:lnTo>
                    <a:pt x="10643" y="685"/>
                  </a:lnTo>
                  <a:lnTo>
                    <a:pt x="10534" y="673"/>
                  </a:lnTo>
                  <a:lnTo>
                    <a:pt x="10353" y="631"/>
                  </a:lnTo>
                  <a:lnTo>
                    <a:pt x="10133" y="667"/>
                  </a:lnTo>
                  <a:lnTo>
                    <a:pt x="10214" y="745"/>
                  </a:lnTo>
                  <a:lnTo>
                    <a:pt x="10358" y="774"/>
                  </a:lnTo>
                  <a:lnTo>
                    <a:pt x="10495" y="816"/>
                  </a:lnTo>
                  <a:lnTo>
                    <a:pt x="10600" y="822"/>
                  </a:lnTo>
                  <a:lnTo>
                    <a:pt x="10701" y="810"/>
                  </a:lnTo>
                  <a:cubicBezTo>
                    <a:pt x="10739" y="792"/>
                    <a:pt x="10780" y="779"/>
                    <a:pt x="10822" y="772"/>
                  </a:cubicBezTo>
                  <a:cubicBezTo>
                    <a:pt x="10876" y="763"/>
                    <a:pt x="10931" y="763"/>
                    <a:pt x="10984" y="772"/>
                  </a:cubicBezTo>
                  <a:lnTo>
                    <a:pt x="11130" y="790"/>
                  </a:lnTo>
                  <a:lnTo>
                    <a:pt x="11225" y="790"/>
                  </a:lnTo>
                  <a:lnTo>
                    <a:pt x="11378" y="816"/>
                  </a:lnTo>
                  <a:lnTo>
                    <a:pt x="11480" y="850"/>
                  </a:lnTo>
                  <a:lnTo>
                    <a:pt x="11385" y="887"/>
                  </a:lnTo>
                  <a:lnTo>
                    <a:pt x="11281" y="863"/>
                  </a:lnTo>
                  <a:lnTo>
                    <a:pt x="11295" y="947"/>
                  </a:lnTo>
                  <a:lnTo>
                    <a:pt x="11387" y="974"/>
                  </a:lnTo>
                  <a:lnTo>
                    <a:pt x="11468" y="1054"/>
                  </a:lnTo>
                  <a:lnTo>
                    <a:pt x="11480" y="1151"/>
                  </a:lnTo>
                  <a:lnTo>
                    <a:pt x="11508" y="1243"/>
                  </a:lnTo>
                  <a:lnTo>
                    <a:pt x="11598" y="1284"/>
                  </a:lnTo>
                  <a:lnTo>
                    <a:pt x="11725" y="1294"/>
                  </a:lnTo>
                  <a:lnTo>
                    <a:pt x="11687" y="1392"/>
                  </a:lnTo>
                  <a:lnTo>
                    <a:pt x="11791" y="1437"/>
                  </a:lnTo>
                  <a:lnTo>
                    <a:pt x="11993" y="1503"/>
                  </a:lnTo>
                  <a:lnTo>
                    <a:pt x="12046" y="1545"/>
                  </a:lnTo>
                  <a:lnTo>
                    <a:pt x="11863" y="1566"/>
                  </a:lnTo>
                  <a:lnTo>
                    <a:pt x="11785" y="1572"/>
                  </a:lnTo>
                  <a:lnTo>
                    <a:pt x="11838" y="1660"/>
                  </a:lnTo>
                  <a:lnTo>
                    <a:pt x="11843" y="1741"/>
                  </a:lnTo>
                  <a:lnTo>
                    <a:pt x="11669" y="1693"/>
                  </a:lnTo>
                  <a:cubicBezTo>
                    <a:pt x="11654" y="1668"/>
                    <a:pt x="11633" y="1646"/>
                    <a:pt x="11606" y="1628"/>
                  </a:cubicBezTo>
                  <a:cubicBezTo>
                    <a:pt x="11571" y="1604"/>
                    <a:pt x="11528" y="1591"/>
                    <a:pt x="11483" y="1588"/>
                  </a:cubicBezTo>
                  <a:lnTo>
                    <a:pt x="11305" y="1576"/>
                  </a:lnTo>
                  <a:lnTo>
                    <a:pt x="11379" y="1723"/>
                  </a:lnTo>
                  <a:lnTo>
                    <a:pt x="11497" y="1783"/>
                  </a:lnTo>
                  <a:lnTo>
                    <a:pt x="11537" y="1912"/>
                  </a:lnTo>
                  <a:lnTo>
                    <a:pt x="11606" y="2008"/>
                  </a:lnTo>
                  <a:lnTo>
                    <a:pt x="11743" y="2069"/>
                  </a:lnTo>
                  <a:lnTo>
                    <a:pt x="11905" y="2115"/>
                  </a:lnTo>
                  <a:lnTo>
                    <a:pt x="11986" y="2168"/>
                  </a:lnTo>
                  <a:lnTo>
                    <a:pt x="11847" y="2202"/>
                  </a:lnTo>
                  <a:lnTo>
                    <a:pt x="11675" y="2174"/>
                  </a:lnTo>
                  <a:lnTo>
                    <a:pt x="11494" y="2149"/>
                  </a:lnTo>
                  <a:lnTo>
                    <a:pt x="11327" y="2149"/>
                  </a:lnTo>
                  <a:lnTo>
                    <a:pt x="11214" y="2137"/>
                  </a:lnTo>
                  <a:lnTo>
                    <a:pt x="11249" y="2200"/>
                  </a:lnTo>
                  <a:cubicBezTo>
                    <a:pt x="11281" y="2217"/>
                    <a:pt x="11315" y="2231"/>
                    <a:pt x="11351" y="2242"/>
                  </a:cubicBezTo>
                  <a:cubicBezTo>
                    <a:pt x="11389" y="2253"/>
                    <a:pt x="11429" y="2261"/>
                    <a:pt x="11469" y="2265"/>
                  </a:cubicBezTo>
                  <a:lnTo>
                    <a:pt x="11511" y="2357"/>
                  </a:lnTo>
                  <a:lnTo>
                    <a:pt x="11414" y="2351"/>
                  </a:lnTo>
                  <a:lnTo>
                    <a:pt x="11326" y="2363"/>
                  </a:lnTo>
                  <a:lnTo>
                    <a:pt x="11252" y="2390"/>
                  </a:lnTo>
                  <a:lnTo>
                    <a:pt x="11176" y="2445"/>
                  </a:lnTo>
                  <a:lnTo>
                    <a:pt x="11081" y="2362"/>
                  </a:lnTo>
                  <a:lnTo>
                    <a:pt x="11020" y="2410"/>
                  </a:lnTo>
                  <a:lnTo>
                    <a:pt x="10967" y="2460"/>
                  </a:lnTo>
                  <a:lnTo>
                    <a:pt x="10821" y="2580"/>
                  </a:lnTo>
                  <a:lnTo>
                    <a:pt x="10751" y="2670"/>
                  </a:lnTo>
                  <a:lnTo>
                    <a:pt x="10791" y="2781"/>
                  </a:lnTo>
                  <a:lnTo>
                    <a:pt x="10676" y="2772"/>
                  </a:lnTo>
                  <a:lnTo>
                    <a:pt x="10454" y="2745"/>
                  </a:lnTo>
                  <a:lnTo>
                    <a:pt x="10594" y="2666"/>
                  </a:lnTo>
                  <a:lnTo>
                    <a:pt x="10516" y="2553"/>
                  </a:lnTo>
                  <a:lnTo>
                    <a:pt x="10295" y="2513"/>
                  </a:lnTo>
                  <a:lnTo>
                    <a:pt x="10328" y="2652"/>
                  </a:lnTo>
                  <a:lnTo>
                    <a:pt x="10388" y="2779"/>
                  </a:lnTo>
                  <a:lnTo>
                    <a:pt x="10462" y="2867"/>
                  </a:lnTo>
                  <a:lnTo>
                    <a:pt x="10476" y="2956"/>
                  </a:lnTo>
                  <a:lnTo>
                    <a:pt x="10395" y="2966"/>
                  </a:lnTo>
                  <a:lnTo>
                    <a:pt x="10272" y="3040"/>
                  </a:lnTo>
                  <a:lnTo>
                    <a:pt x="10279" y="3105"/>
                  </a:lnTo>
                  <a:lnTo>
                    <a:pt x="10142" y="3138"/>
                  </a:lnTo>
                  <a:lnTo>
                    <a:pt x="10091" y="3260"/>
                  </a:lnTo>
                  <a:cubicBezTo>
                    <a:pt x="10038" y="3292"/>
                    <a:pt x="9970" y="3297"/>
                    <a:pt x="9912" y="3274"/>
                  </a:cubicBezTo>
                  <a:cubicBezTo>
                    <a:pt x="9835" y="3243"/>
                    <a:pt x="9793" y="3172"/>
                    <a:pt x="9810" y="3101"/>
                  </a:cubicBezTo>
                  <a:lnTo>
                    <a:pt x="9701" y="2999"/>
                  </a:lnTo>
                  <a:lnTo>
                    <a:pt x="9840" y="2940"/>
                  </a:lnTo>
                  <a:lnTo>
                    <a:pt x="9976" y="2991"/>
                  </a:lnTo>
                  <a:lnTo>
                    <a:pt x="10125" y="2991"/>
                  </a:lnTo>
                  <a:lnTo>
                    <a:pt x="10321" y="2905"/>
                  </a:lnTo>
                  <a:lnTo>
                    <a:pt x="10293" y="2819"/>
                  </a:lnTo>
                  <a:lnTo>
                    <a:pt x="10212" y="2728"/>
                  </a:lnTo>
                  <a:lnTo>
                    <a:pt x="10159" y="2694"/>
                  </a:lnTo>
                  <a:lnTo>
                    <a:pt x="10013" y="2670"/>
                  </a:lnTo>
                  <a:cubicBezTo>
                    <a:pt x="9962" y="2665"/>
                    <a:pt x="9910" y="2657"/>
                    <a:pt x="9860" y="2646"/>
                  </a:cubicBezTo>
                  <a:cubicBezTo>
                    <a:pt x="9787" y="2631"/>
                    <a:pt x="9716" y="2611"/>
                    <a:pt x="9647" y="2587"/>
                  </a:cubicBezTo>
                  <a:lnTo>
                    <a:pt x="9497" y="2535"/>
                  </a:lnTo>
                  <a:lnTo>
                    <a:pt x="9366" y="2529"/>
                  </a:lnTo>
                  <a:lnTo>
                    <a:pt x="9160" y="2533"/>
                  </a:lnTo>
                  <a:lnTo>
                    <a:pt x="9139" y="2476"/>
                  </a:lnTo>
                  <a:lnTo>
                    <a:pt x="9030" y="2412"/>
                  </a:lnTo>
                  <a:lnTo>
                    <a:pt x="8895" y="2376"/>
                  </a:lnTo>
                  <a:lnTo>
                    <a:pt x="8779" y="2370"/>
                  </a:lnTo>
                  <a:lnTo>
                    <a:pt x="8663" y="2409"/>
                  </a:lnTo>
                  <a:lnTo>
                    <a:pt x="8373" y="2427"/>
                  </a:lnTo>
                  <a:cubicBezTo>
                    <a:pt x="8340" y="2453"/>
                    <a:pt x="8305" y="2477"/>
                    <a:pt x="8266" y="2497"/>
                  </a:cubicBezTo>
                  <a:cubicBezTo>
                    <a:pt x="8206" y="2528"/>
                    <a:pt x="8140" y="2550"/>
                    <a:pt x="8071" y="2562"/>
                  </a:cubicBezTo>
                  <a:lnTo>
                    <a:pt x="7980" y="2610"/>
                  </a:lnTo>
                  <a:lnTo>
                    <a:pt x="7818" y="2672"/>
                  </a:lnTo>
                  <a:lnTo>
                    <a:pt x="7692" y="2737"/>
                  </a:lnTo>
                  <a:lnTo>
                    <a:pt x="7611" y="2789"/>
                  </a:lnTo>
                  <a:lnTo>
                    <a:pt x="7672" y="2872"/>
                  </a:lnTo>
                  <a:lnTo>
                    <a:pt x="7627" y="2989"/>
                  </a:lnTo>
                  <a:lnTo>
                    <a:pt x="7558" y="3041"/>
                  </a:lnTo>
                  <a:lnTo>
                    <a:pt x="7453" y="3130"/>
                  </a:lnTo>
                  <a:cubicBezTo>
                    <a:pt x="7420" y="3163"/>
                    <a:pt x="7387" y="3196"/>
                    <a:pt x="7355" y="3230"/>
                  </a:cubicBezTo>
                  <a:cubicBezTo>
                    <a:pt x="7318" y="3270"/>
                    <a:pt x="7280" y="3310"/>
                    <a:pt x="7237" y="3345"/>
                  </a:cubicBezTo>
                  <a:cubicBezTo>
                    <a:pt x="7203" y="3373"/>
                    <a:pt x="7166" y="3397"/>
                    <a:pt x="7125" y="3417"/>
                  </a:cubicBezTo>
                  <a:lnTo>
                    <a:pt x="7042" y="3435"/>
                  </a:lnTo>
                  <a:lnTo>
                    <a:pt x="6975" y="3528"/>
                  </a:lnTo>
                  <a:lnTo>
                    <a:pt x="6882" y="3556"/>
                  </a:lnTo>
                  <a:lnTo>
                    <a:pt x="6757" y="3580"/>
                  </a:lnTo>
                  <a:lnTo>
                    <a:pt x="6631" y="3657"/>
                  </a:lnTo>
                  <a:lnTo>
                    <a:pt x="6460" y="3844"/>
                  </a:lnTo>
                  <a:lnTo>
                    <a:pt x="6392" y="4010"/>
                  </a:lnTo>
                  <a:lnTo>
                    <a:pt x="6392" y="4113"/>
                  </a:lnTo>
                  <a:lnTo>
                    <a:pt x="6406" y="4187"/>
                  </a:lnTo>
                  <a:lnTo>
                    <a:pt x="6439" y="4265"/>
                  </a:lnTo>
                  <a:lnTo>
                    <a:pt x="6460" y="4342"/>
                  </a:lnTo>
                  <a:lnTo>
                    <a:pt x="6566" y="4392"/>
                  </a:lnTo>
                  <a:lnTo>
                    <a:pt x="6685" y="4410"/>
                  </a:lnTo>
                  <a:lnTo>
                    <a:pt x="6756" y="4392"/>
                  </a:lnTo>
                  <a:lnTo>
                    <a:pt x="6916" y="4302"/>
                  </a:lnTo>
                  <a:lnTo>
                    <a:pt x="7046" y="4249"/>
                  </a:lnTo>
                  <a:lnTo>
                    <a:pt x="7153" y="4239"/>
                  </a:lnTo>
                  <a:lnTo>
                    <a:pt x="7278" y="4304"/>
                  </a:lnTo>
                  <a:cubicBezTo>
                    <a:pt x="7294" y="4329"/>
                    <a:pt x="7306" y="4355"/>
                    <a:pt x="7313" y="4382"/>
                  </a:cubicBezTo>
                  <a:cubicBezTo>
                    <a:pt x="7328" y="4435"/>
                    <a:pt x="7326" y="4490"/>
                    <a:pt x="7308" y="4543"/>
                  </a:cubicBezTo>
                  <a:lnTo>
                    <a:pt x="7290" y="4640"/>
                  </a:lnTo>
                  <a:lnTo>
                    <a:pt x="7235" y="4692"/>
                  </a:lnTo>
                  <a:lnTo>
                    <a:pt x="7325" y="4873"/>
                  </a:lnTo>
                  <a:cubicBezTo>
                    <a:pt x="7356" y="4882"/>
                    <a:pt x="7388" y="4885"/>
                    <a:pt x="7420" y="4883"/>
                  </a:cubicBezTo>
                  <a:cubicBezTo>
                    <a:pt x="7472" y="4878"/>
                    <a:pt x="7519" y="4859"/>
                    <a:pt x="7555" y="4827"/>
                  </a:cubicBezTo>
                  <a:lnTo>
                    <a:pt x="7611" y="4775"/>
                  </a:lnTo>
                  <a:lnTo>
                    <a:pt x="7778" y="4766"/>
                  </a:lnTo>
                  <a:lnTo>
                    <a:pt x="7892" y="4680"/>
                  </a:lnTo>
                  <a:lnTo>
                    <a:pt x="8022" y="4620"/>
                  </a:lnTo>
                  <a:lnTo>
                    <a:pt x="7931" y="4489"/>
                  </a:lnTo>
                  <a:cubicBezTo>
                    <a:pt x="7925" y="4436"/>
                    <a:pt x="7945" y="4383"/>
                    <a:pt x="7985" y="4342"/>
                  </a:cubicBezTo>
                  <a:cubicBezTo>
                    <a:pt x="8042" y="4284"/>
                    <a:pt x="8131" y="4258"/>
                    <a:pt x="8217" y="4274"/>
                  </a:cubicBezTo>
                  <a:lnTo>
                    <a:pt x="8266" y="4168"/>
                  </a:lnTo>
                  <a:lnTo>
                    <a:pt x="8189" y="4016"/>
                  </a:lnTo>
                  <a:lnTo>
                    <a:pt x="8061" y="3951"/>
                  </a:lnTo>
                  <a:lnTo>
                    <a:pt x="8029" y="3766"/>
                  </a:lnTo>
                  <a:cubicBezTo>
                    <a:pt x="8052" y="3730"/>
                    <a:pt x="8081" y="3697"/>
                    <a:pt x="8115" y="3668"/>
                  </a:cubicBezTo>
                  <a:cubicBezTo>
                    <a:pt x="8159" y="3631"/>
                    <a:pt x="8210" y="3601"/>
                    <a:pt x="8261" y="3571"/>
                  </a:cubicBezTo>
                  <a:cubicBezTo>
                    <a:pt x="8298" y="3549"/>
                    <a:pt x="8335" y="3527"/>
                    <a:pt x="8372" y="3505"/>
                  </a:cubicBezTo>
                  <a:lnTo>
                    <a:pt x="8462" y="3412"/>
                  </a:lnTo>
                  <a:lnTo>
                    <a:pt x="8474" y="3300"/>
                  </a:lnTo>
                  <a:lnTo>
                    <a:pt x="8660" y="3219"/>
                  </a:lnTo>
                  <a:lnTo>
                    <a:pt x="8773" y="3189"/>
                  </a:lnTo>
                  <a:lnTo>
                    <a:pt x="8852" y="3257"/>
                  </a:lnTo>
                  <a:lnTo>
                    <a:pt x="8760" y="3342"/>
                  </a:lnTo>
                  <a:lnTo>
                    <a:pt x="8597" y="3442"/>
                  </a:lnTo>
                  <a:lnTo>
                    <a:pt x="8488" y="3492"/>
                  </a:lnTo>
                  <a:lnTo>
                    <a:pt x="8435" y="3564"/>
                  </a:lnTo>
                  <a:lnTo>
                    <a:pt x="8435" y="3636"/>
                  </a:lnTo>
                  <a:lnTo>
                    <a:pt x="8455" y="3755"/>
                  </a:lnTo>
                  <a:lnTo>
                    <a:pt x="8462" y="3820"/>
                  </a:lnTo>
                  <a:lnTo>
                    <a:pt x="8428" y="3926"/>
                  </a:lnTo>
                  <a:lnTo>
                    <a:pt x="8428" y="4035"/>
                  </a:lnTo>
                  <a:lnTo>
                    <a:pt x="8601" y="4076"/>
                  </a:lnTo>
                  <a:lnTo>
                    <a:pt x="8837" y="4070"/>
                  </a:lnTo>
                  <a:lnTo>
                    <a:pt x="8942" y="4031"/>
                  </a:lnTo>
                  <a:lnTo>
                    <a:pt x="9086" y="3977"/>
                  </a:lnTo>
                  <a:lnTo>
                    <a:pt x="9288" y="3947"/>
                  </a:lnTo>
                  <a:lnTo>
                    <a:pt x="9379" y="3947"/>
                  </a:lnTo>
                  <a:lnTo>
                    <a:pt x="9430" y="4024"/>
                  </a:lnTo>
                  <a:lnTo>
                    <a:pt x="9271" y="4101"/>
                  </a:lnTo>
                  <a:lnTo>
                    <a:pt x="9201" y="4101"/>
                  </a:lnTo>
                  <a:lnTo>
                    <a:pt x="9032" y="4097"/>
                  </a:lnTo>
                  <a:lnTo>
                    <a:pt x="8740" y="4150"/>
                  </a:lnTo>
                  <a:lnTo>
                    <a:pt x="8658" y="4197"/>
                  </a:lnTo>
                  <a:lnTo>
                    <a:pt x="8563" y="4209"/>
                  </a:lnTo>
                  <a:lnTo>
                    <a:pt x="8577" y="4337"/>
                  </a:lnTo>
                  <a:lnTo>
                    <a:pt x="8570" y="4412"/>
                  </a:lnTo>
                  <a:lnTo>
                    <a:pt x="8489" y="4534"/>
                  </a:lnTo>
                  <a:lnTo>
                    <a:pt x="8440" y="4605"/>
                  </a:lnTo>
                  <a:lnTo>
                    <a:pt x="8461" y="4698"/>
                  </a:lnTo>
                  <a:lnTo>
                    <a:pt x="8465" y="4764"/>
                  </a:lnTo>
                  <a:lnTo>
                    <a:pt x="8354" y="4845"/>
                  </a:lnTo>
                  <a:lnTo>
                    <a:pt x="8308" y="4927"/>
                  </a:lnTo>
                  <a:cubicBezTo>
                    <a:pt x="8301" y="4953"/>
                    <a:pt x="8287" y="4978"/>
                    <a:pt x="8266" y="4998"/>
                  </a:cubicBezTo>
                  <a:cubicBezTo>
                    <a:pt x="8236" y="5028"/>
                    <a:pt x="8196" y="5049"/>
                    <a:pt x="8151" y="5056"/>
                  </a:cubicBezTo>
                  <a:lnTo>
                    <a:pt x="8058" y="5056"/>
                  </a:lnTo>
                  <a:lnTo>
                    <a:pt x="8051" y="4991"/>
                  </a:lnTo>
                  <a:lnTo>
                    <a:pt x="7907" y="4934"/>
                  </a:lnTo>
                  <a:lnTo>
                    <a:pt x="7812" y="4997"/>
                  </a:lnTo>
                  <a:lnTo>
                    <a:pt x="7724" y="5013"/>
                  </a:lnTo>
                  <a:lnTo>
                    <a:pt x="7561" y="5041"/>
                  </a:lnTo>
                  <a:lnTo>
                    <a:pt x="7480" y="4999"/>
                  </a:lnTo>
                  <a:lnTo>
                    <a:pt x="7380" y="4953"/>
                  </a:lnTo>
                  <a:lnTo>
                    <a:pt x="7241" y="4971"/>
                  </a:lnTo>
                  <a:lnTo>
                    <a:pt x="7162" y="4705"/>
                  </a:lnTo>
                  <a:lnTo>
                    <a:pt x="7026" y="4735"/>
                  </a:lnTo>
                  <a:lnTo>
                    <a:pt x="7047" y="4646"/>
                  </a:lnTo>
                  <a:lnTo>
                    <a:pt x="7116" y="4586"/>
                  </a:lnTo>
                  <a:lnTo>
                    <a:pt x="7116" y="4499"/>
                  </a:lnTo>
                  <a:lnTo>
                    <a:pt x="7061" y="4393"/>
                  </a:lnTo>
                  <a:lnTo>
                    <a:pt x="6903" y="4457"/>
                  </a:lnTo>
                  <a:lnTo>
                    <a:pt x="6791" y="4522"/>
                  </a:lnTo>
                  <a:lnTo>
                    <a:pt x="6590" y="4570"/>
                  </a:lnTo>
                  <a:lnTo>
                    <a:pt x="6604" y="4745"/>
                  </a:lnTo>
                  <a:lnTo>
                    <a:pt x="6646" y="4890"/>
                  </a:lnTo>
                  <a:lnTo>
                    <a:pt x="6657" y="5003"/>
                  </a:lnTo>
                  <a:lnTo>
                    <a:pt x="6616" y="5073"/>
                  </a:lnTo>
                  <a:lnTo>
                    <a:pt x="6393" y="5083"/>
                  </a:lnTo>
                  <a:lnTo>
                    <a:pt x="6291" y="5089"/>
                  </a:lnTo>
                  <a:lnTo>
                    <a:pt x="6158" y="5142"/>
                  </a:lnTo>
                  <a:lnTo>
                    <a:pt x="6105" y="5221"/>
                  </a:lnTo>
                  <a:lnTo>
                    <a:pt x="5976" y="5292"/>
                  </a:lnTo>
                  <a:lnTo>
                    <a:pt x="5873" y="5340"/>
                  </a:lnTo>
                  <a:lnTo>
                    <a:pt x="5688" y="5412"/>
                  </a:lnTo>
                  <a:lnTo>
                    <a:pt x="5586" y="5459"/>
                  </a:lnTo>
                  <a:lnTo>
                    <a:pt x="5498" y="5465"/>
                  </a:lnTo>
                  <a:lnTo>
                    <a:pt x="5491" y="5410"/>
                  </a:lnTo>
                  <a:cubicBezTo>
                    <a:pt x="5536" y="5395"/>
                    <a:pt x="5574" y="5368"/>
                    <a:pt x="5600" y="5332"/>
                  </a:cubicBezTo>
                  <a:cubicBezTo>
                    <a:pt x="5622" y="5302"/>
                    <a:pt x="5633" y="5267"/>
                    <a:pt x="5632" y="5231"/>
                  </a:cubicBezTo>
                  <a:cubicBezTo>
                    <a:pt x="5617" y="5192"/>
                    <a:pt x="5593" y="5155"/>
                    <a:pt x="5563" y="5124"/>
                  </a:cubicBezTo>
                  <a:cubicBezTo>
                    <a:pt x="5531" y="5091"/>
                    <a:pt x="5492" y="5064"/>
                    <a:pt x="5449" y="5044"/>
                  </a:cubicBezTo>
                  <a:cubicBezTo>
                    <a:pt x="5446" y="4976"/>
                    <a:pt x="5434" y="4908"/>
                    <a:pt x="5414" y="4841"/>
                  </a:cubicBezTo>
                  <a:cubicBezTo>
                    <a:pt x="5398" y="4788"/>
                    <a:pt x="5376" y="4736"/>
                    <a:pt x="5349" y="4686"/>
                  </a:cubicBezTo>
                  <a:lnTo>
                    <a:pt x="5240" y="4583"/>
                  </a:lnTo>
                  <a:cubicBezTo>
                    <a:pt x="5257" y="4530"/>
                    <a:pt x="5299" y="4487"/>
                    <a:pt x="5356" y="4462"/>
                  </a:cubicBezTo>
                  <a:cubicBezTo>
                    <a:pt x="5397" y="4443"/>
                    <a:pt x="5447" y="4435"/>
                    <a:pt x="5474" y="4402"/>
                  </a:cubicBezTo>
                  <a:cubicBezTo>
                    <a:pt x="5501" y="4370"/>
                    <a:pt x="5498" y="4326"/>
                    <a:pt x="5467" y="4296"/>
                  </a:cubicBezTo>
                  <a:cubicBezTo>
                    <a:pt x="5422" y="4252"/>
                    <a:pt x="5340" y="4254"/>
                    <a:pt x="5298" y="4300"/>
                  </a:cubicBezTo>
                  <a:lnTo>
                    <a:pt x="5476" y="4141"/>
                  </a:lnTo>
                  <a:lnTo>
                    <a:pt x="5504" y="4048"/>
                  </a:lnTo>
                  <a:lnTo>
                    <a:pt x="5356" y="4025"/>
                  </a:lnTo>
                  <a:lnTo>
                    <a:pt x="5248" y="4084"/>
                  </a:lnTo>
                  <a:lnTo>
                    <a:pt x="5144" y="4147"/>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7" name="Shape 4089"/>
            <p:cNvSpPr/>
            <p:nvPr/>
          </p:nvSpPr>
          <p:spPr>
            <a:xfrm>
              <a:off x="9357710" y="2235483"/>
              <a:ext cx="19385" cy="30281"/>
            </a:xfrm>
            <a:custGeom>
              <a:avLst/>
              <a:gdLst/>
              <a:ahLst/>
              <a:cxnLst>
                <a:cxn ang="0">
                  <a:pos x="wd2" y="hd2"/>
                </a:cxn>
                <a:cxn ang="5400000">
                  <a:pos x="wd2" y="hd2"/>
                </a:cxn>
                <a:cxn ang="10800000">
                  <a:pos x="wd2" y="hd2"/>
                </a:cxn>
                <a:cxn ang="16200000">
                  <a:pos x="wd2" y="hd2"/>
                </a:cxn>
              </a:cxnLst>
              <a:rect l="0" t="0" r="r" b="b"/>
              <a:pathLst>
                <a:path w="21600" h="21600" extrusionOk="0">
                  <a:moveTo>
                    <a:pt x="19940" y="0"/>
                  </a:moveTo>
                  <a:lnTo>
                    <a:pt x="6009" y="3733"/>
                  </a:lnTo>
                  <a:lnTo>
                    <a:pt x="0" y="16898"/>
                  </a:lnTo>
                  <a:lnTo>
                    <a:pt x="11683" y="21600"/>
                  </a:lnTo>
                  <a:lnTo>
                    <a:pt x="21600" y="9366"/>
                  </a:lnTo>
                  <a:lnTo>
                    <a:pt x="1994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8" name="Shape 4090"/>
            <p:cNvSpPr/>
            <p:nvPr/>
          </p:nvSpPr>
          <p:spPr>
            <a:xfrm>
              <a:off x="9666741" y="2319279"/>
              <a:ext cx="21715" cy="36250"/>
            </a:xfrm>
            <a:custGeom>
              <a:avLst/>
              <a:gdLst/>
              <a:ahLst/>
              <a:cxnLst>
                <a:cxn ang="0">
                  <a:pos x="wd2" y="hd2"/>
                </a:cxn>
                <a:cxn ang="5400000">
                  <a:pos x="wd2" y="hd2"/>
                </a:cxn>
                <a:cxn ang="10800000">
                  <a:pos x="wd2" y="hd2"/>
                </a:cxn>
                <a:cxn ang="16200000">
                  <a:pos x="wd2" y="hd2"/>
                </a:cxn>
              </a:cxnLst>
              <a:rect l="0" t="0" r="r" b="b"/>
              <a:pathLst>
                <a:path w="21600" h="21600" extrusionOk="0">
                  <a:moveTo>
                    <a:pt x="11817" y="0"/>
                  </a:moveTo>
                  <a:lnTo>
                    <a:pt x="2891" y="5197"/>
                  </a:lnTo>
                  <a:lnTo>
                    <a:pt x="0" y="12807"/>
                  </a:lnTo>
                  <a:lnTo>
                    <a:pt x="2834" y="21600"/>
                  </a:lnTo>
                  <a:lnTo>
                    <a:pt x="11224" y="19348"/>
                  </a:lnTo>
                  <a:lnTo>
                    <a:pt x="19865" y="9995"/>
                  </a:lnTo>
                  <a:lnTo>
                    <a:pt x="21600" y="2242"/>
                  </a:lnTo>
                  <a:lnTo>
                    <a:pt x="11817"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29" name="Shape 4091"/>
            <p:cNvSpPr/>
            <p:nvPr/>
          </p:nvSpPr>
          <p:spPr>
            <a:xfrm>
              <a:off x="9686436" y="2262486"/>
              <a:ext cx="20073" cy="19786"/>
            </a:xfrm>
            <a:custGeom>
              <a:avLst/>
              <a:gdLst/>
              <a:ahLst/>
              <a:cxnLst>
                <a:cxn ang="0">
                  <a:pos x="wd2" y="hd2"/>
                </a:cxn>
                <a:cxn ang="5400000">
                  <a:pos x="wd2" y="hd2"/>
                </a:cxn>
                <a:cxn ang="10800000">
                  <a:pos x="wd2" y="hd2"/>
                </a:cxn>
                <a:cxn ang="16200000">
                  <a:pos x="wd2" y="hd2"/>
                </a:cxn>
              </a:cxnLst>
              <a:rect l="0" t="0" r="r" b="b"/>
              <a:pathLst>
                <a:path w="21600" h="21600" extrusionOk="0">
                  <a:moveTo>
                    <a:pt x="5709" y="0"/>
                  </a:moveTo>
                  <a:lnTo>
                    <a:pt x="0" y="11388"/>
                  </a:lnTo>
                  <a:lnTo>
                    <a:pt x="7334" y="20369"/>
                  </a:lnTo>
                  <a:lnTo>
                    <a:pt x="21600" y="21600"/>
                  </a:lnTo>
                  <a:lnTo>
                    <a:pt x="20974" y="9580"/>
                  </a:lnTo>
                  <a:lnTo>
                    <a:pt x="570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0" name="Shape 4092"/>
            <p:cNvSpPr/>
            <p:nvPr/>
          </p:nvSpPr>
          <p:spPr>
            <a:xfrm>
              <a:off x="9620801" y="1861386"/>
              <a:ext cx="100435" cy="75574"/>
            </a:xfrm>
            <a:custGeom>
              <a:avLst/>
              <a:gdLst/>
              <a:ahLst/>
              <a:cxnLst>
                <a:cxn ang="0">
                  <a:pos x="wd2" y="hd2"/>
                </a:cxn>
                <a:cxn ang="5400000">
                  <a:pos x="wd2" y="hd2"/>
                </a:cxn>
                <a:cxn ang="10800000">
                  <a:pos x="wd2" y="hd2"/>
                </a:cxn>
                <a:cxn ang="16200000">
                  <a:pos x="wd2" y="hd2"/>
                </a:cxn>
              </a:cxnLst>
              <a:rect l="0" t="0" r="r" b="b"/>
              <a:pathLst>
                <a:path w="21510" h="20835" extrusionOk="0">
                  <a:moveTo>
                    <a:pt x="11611" y="1371"/>
                  </a:moveTo>
                  <a:lnTo>
                    <a:pt x="7704" y="3054"/>
                  </a:lnTo>
                  <a:lnTo>
                    <a:pt x="5225" y="4496"/>
                  </a:lnTo>
                  <a:lnTo>
                    <a:pt x="393" y="3785"/>
                  </a:lnTo>
                  <a:lnTo>
                    <a:pt x="0" y="7391"/>
                  </a:lnTo>
                  <a:lnTo>
                    <a:pt x="79" y="12280"/>
                  </a:lnTo>
                  <a:lnTo>
                    <a:pt x="2694" y="13401"/>
                  </a:lnTo>
                  <a:lnTo>
                    <a:pt x="4554" y="17730"/>
                  </a:lnTo>
                  <a:lnTo>
                    <a:pt x="4554" y="20835"/>
                  </a:lnTo>
                  <a:lnTo>
                    <a:pt x="8959" y="20374"/>
                  </a:lnTo>
                  <a:lnTo>
                    <a:pt x="9699" y="13171"/>
                  </a:lnTo>
                  <a:lnTo>
                    <a:pt x="12376" y="11498"/>
                  </a:lnTo>
                  <a:lnTo>
                    <a:pt x="13497" y="15986"/>
                  </a:lnTo>
                  <a:lnTo>
                    <a:pt x="16236" y="18862"/>
                  </a:lnTo>
                  <a:lnTo>
                    <a:pt x="19163" y="16938"/>
                  </a:lnTo>
                  <a:cubicBezTo>
                    <a:pt x="19086" y="15713"/>
                    <a:pt x="18832" y="14517"/>
                    <a:pt x="18415" y="13411"/>
                  </a:cubicBezTo>
                  <a:cubicBezTo>
                    <a:pt x="17915" y="12084"/>
                    <a:pt x="17192" y="10918"/>
                    <a:pt x="16298" y="9995"/>
                  </a:cubicBezTo>
                  <a:lnTo>
                    <a:pt x="19521" y="7380"/>
                  </a:lnTo>
                  <a:lnTo>
                    <a:pt x="21450" y="5217"/>
                  </a:lnTo>
                  <a:cubicBezTo>
                    <a:pt x="21600" y="4228"/>
                    <a:pt x="21467" y="3204"/>
                    <a:pt x="21077" y="2331"/>
                  </a:cubicBezTo>
                  <a:cubicBezTo>
                    <a:pt x="19965" y="-155"/>
                    <a:pt x="17387" y="-765"/>
                    <a:pt x="15660" y="1048"/>
                  </a:cubicBezTo>
                  <a:lnTo>
                    <a:pt x="11611" y="1371"/>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1" name="Shape 4093"/>
            <p:cNvSpPr/>
            <p:nvPr/>
          </p:nvSpPr>
          <p:spPr>
            <a:xfrm>
              <a:off x="9828061" y="1821516"/>
              <a:ext cx="44023" cy="33412"/>
            </a:xfrm>
            <a:custGeom>
              <a:avLst/>
              <a:gdLst/>
              <a:ahLst/>
              <a:cxnLst>
                <a:cxn ang="0">
                  <a:pos x="wd2" y="hd2"/>
                </a:cxn>
                <a:cxn ang="5400000">
                  <a:pos x="wd2" y="hd2"/>
                </a:cxn>
                <a:cxn ang="10800000">
                  <a:pos x="wd2" y="hd2"/>
                </a:cxn>
                <a:cxn ang="16200000">
                  <a:pos x="wd2" y="hd2"/>
                </a:cxn>
              </a:cxnLst>
              <a:rect l="0" t="0" r="r" b="b"/>
              <a:pathLst>
                <a:path w="21600" h="21154" extrusionOk="0">
                  <a:moveTo>
                    <a:pt x="4155" y="0"/>
                  </a:moveTo>
                  <a:lnTo>
                    <a:pt x="0" y="5109"/>
                  </a:lnTo>
                  <a:lnTo>
                    <a:pt x="730" y="14871"/>
                  </a:lnTo>
                  <a:cubicBezTo>
                    <a:pt x="2403" y="16735"/>
                    <a:pt x="4304" y="18228"/>
                    <a:pt x="6356" y="19289"/>
                  </a:cubicBezTo>
                  <a:cubicBezTo>
                    <a:pt x="9840" y="21090"/>
                    <a:pt x="13644" y="21600"/>
                    <a:pt x="17339" y="20762"/>
                  </a:cubicBezTo>
                  <a:lnTo>
                    <a:pt x="21600" y="16344"/>
                  </a:lnTo>
                  <a:lnTo>
                    <a:pt x="20175" y="5323"/>
                  </a:lnTo>
                  <a:lnTo>
                    <a:pt x="13933" y="7532"/>
                  </a:lnTo>
                  <a:lnTo>
                    <a:pt x="9956" y="5346"/>
                  </a:lnTo>
                  <a:lnTo>
                    <a:pt x="41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2" name="Shape 4094"/>
            <p:cNvSpPr/>
            <p:nvPr/>
          </p:nvSpPr>
          <p:spPr>
            <a:xfrm>
              <a:off x="9947257" y="1870892"/>
              <a:ext cx="96116" cy="142142"/>
            </a:xfrm>
            <a:custGeom>
              <a:avLst/>
              <a:gdLst/>
              <a:ahLst/>
              <a:cxnLst>
                <a:cxn ang="0">
                  <a:pos x="wd2" y="hd2"/>
                </a:cxn>
                <a:cxn ang="5400000">
                  <a:pos x="wd2" y="hd2"/>
                </a:cxn>
                <a:cxn ang="10800000">
                  <a:pos x="wd2" y="hd2"/>
                </a:cxn>
                <a:cxn ang="16200000">
                  <a:pos x="wd2" y="hd2"/>
                </a:cxn>
              </a:cxnLst>
              <a:rect l="0" t="0" r="r" b="b"/>
              <a:pathLst>
                <a:path w="21600" h="21553" extrusionOk="0">
                  <a:moveTo>
                    <a:pt x="4816" y="883"/>
                  </a:moveTo>
                  <a:lnTo>
                    <a:pt x="5109" y="2662"/>
                  </a:lnTo>
                  <a:lnTo>
                    <a:pt x="4304" y="4157"/>
                  </a:lnTo>
                  <a:lnTo>
                    <a:pt x="1171" y="4808"/>
                  </a:lnTo>
                  <a:lnTo>
                    <a:pt x="0" y="5953"/>
                  </a:lnTo>
                  <a:lnTo>
                    <a:pt x="50" y="8329"/>
                  </a:lnTo>
                  <a:lnTo>
                    <a:pt x="1682" y="9959"/>
                  </a:lnTo>
                  <a:lnTo>
                    <a:pt x="2075" y="11546"/>
                  </a:lnTo>
                  <a:lnTo>
                    <a:pt x="3577" y="13838"/>
                  </a:lnTo>
                  <a:lnTo>
                    <a:pt x="5602" y="16522"/>
                  </a:lnTo>
                  <a:lnTo>
                    <a:pt x="3781" y="17271"/>
                  </a:lnTo>
                  <a:lnTo>
                    <a:pt x="6329" y="18896"/>
                  </a:lnTo>
                  <a:lnTo>
                    <a:pt x="10641" y="20087"/>
                  </a:lnTo>
                  <a:lnTo>
                    <a:pt x="15344" y="21542"/>
                  </a:lnTo>
                  <a:cubicBezTo>
                    <a:pt x="16624" y="21600"/>
                    <a:pt x="17905" y="21433"/>
                    <a:pt x="19061" y="21057"/>
                  </a:cubicBezTo>
                  <a:cubicBezTo>
                    <a:pt x="20046" y="20736"/>
                    <a:pt x="20914" y="20271"/>
                    <a:pt x="21600" y="19695"/>
                  </a:cubicBezTo>
                  <a:lnTo>
                    <a:pt x="18268" y="18021"/>
                  </a:lnTo>
                  <a:lnTo>
                    <a:pt x="12789" y="16169"/>
                  </a:lnTo>
                  <a:cubicBezTo>
                    <a:pt x="11540" y="15588"/>
                    <a:pt x="10440" y="14873"/>
                    <a:pt x="9531" y="14053"/>
                  </a:cubicBezTo>
                  <a:cubicBezTo>
                    <a:pt x="8004" y="12677"/>
                    <a:pt x="7058" y="11047"/>
                    <a:pt x="6794" y="9337"/>
                  </a:cubicBezTo>
                  <a:lnTo>
                    <a:pt x="8036" y="5987"/>
                  </a:lnTo>
                  <a:lnTo>
                    <a:pt x="10910" y="3033"/>
                  </a:lnTo>
                  <a:lnTo>
                    <a:pt x="10649" y="400"/>
                  </a:lnTo>
                  <a:lnTo>
                    <a:pt x="8167" y="0"/>
                  </a:lnTo>
                  <a:lnTo>
                    <a:pt x="4816" y="883"/>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3" name="Shape 4095"/>
            <p:cNvSpPr/>
            <p:nvPr/>
          </p:nvSpPr>
          <p:spPr>
            <a:xfrm>
              <a:off x="9795962" y="1845720"/>
              <a:ext cx="48406" cy="20214"/>
            </a:xfrm>
            <a:custGeom>
              <a:avLst/>
              <a:gdLst/>
              <a:ahLst/>
              <a:cxnLst>
                <a:cxn ang="0">
                  <a:pos x="wd2" y="hd2"/>
                </a:cxn>
                <a:cxn ang="5400000">
                  <a:pos x="wd2" y="hd2"/>
                </a:cxn>
                <a:cxn ang="10800000">
                  <a:pos x="wd2" y="hd2"/>
                </a:cxn>
                <a:cxn ang="16200000">
                  <a:pos x="wd2" y="hd2"/>
                </a:cxn>
              </a:cxnLst>
              <a:rect l="0" t="0" r="r" b="b"/>
              <a:pathLst>
                <a:path w="21600" h="21600" extrusionOk="0">
                  <a:moveTo>
                    <a:pt x="7085" y="0"/>
                  </a:moveTo>
                  <a:lnTo>
                    <a:pt x="972" y="5474"/>
                  </a:lnTo>
                  <a:lnTo>
                    <a:pt x="0" y="16008"/>
                  </a:lnTo>
                  <a:lnTo>
                    <a:pt x="7225" y="19736"/>
                  </a:lnTo>
                  <a:lnTo>
                    <a:pt x="17448" y="21600"/>
                  </a:lnTo>
                  <a:lnTo>
                    <a:pt x="21600" y="17250"/>
                  </a:lnTo>
                  <a:lnTo>
                    <a:pt x="13069" y="10419"/>
                  </a:lnTo>
                  <a:lnTo>
                    <a:pt x="708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4" name="Shape 4096"/>
            <p:cNvSpPr/>
            <p:nvPr/>
          </p:nvSpPr>
          <p:spPr>
            <a:xfrm>
              <a:off x="9982115" y="2026715"/>
              <a:ext cx="28691" cy="19556"/>
            </a:xfrm>
            <a:custGeom>
              <a:avLst/>
              <a:gdLst/>
              <a:ahLst/>
              <a:cxnLst>
                <a:cxn ang="0">
                  <a:pos x="wd2" y="hd2"/>
                </a:cxn>
                <a:cxn ang="5400000">
                  <a:pos x="wd2" y="hd2"/>
                </a:cxn>
                <a:cxn ang="10800000">
                  <a:pos x="wd2" y="hd2"/>
                </a:cxn>
                <a:cxn ang="16200000">
                  <a:pos x="wd2" y="hd2"/>
                </a:cxn>
              </a:cxnLst>
              <a:rect l="0" t="0" r="r" b="b"/>
              <a:pathLst>
                <a:path w="21600" h="21600" extrusionOk="0">
                  <a:moveTo>
                    <a:pt x="0" y="4135"/>
                  </a:moveTo>
                  <a:lnTo>
                    <a:pt x="12337" y="0"/>
                  </a:lnTo>
                  <a:lnTo>
                    <a:pt x="21600" y="7234"/>
                  </a:lnTo>
                  <a:lnTo>
                    <a:pt x="19684" y="17746"/>
                  </a:lnTo>
                  <a:lnTo>
                    <a:pt x="3843" y="21600"/>
                  </a:lnTo>
                  <a:lnTo>
                    <a:pt x="0" y="4135"/>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5" name="Shape 4097"/>
            <p:cNvSpPr/>
            <p:nvPr/>
          </p:nvSpPr>
          <p:spPr>
            <a:xfrm>
              <a:off x="10051733" y="1852188"/>
              <a:ext cx="34485" cy="17589"/>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068" y="0"/>
                  </a:lnTo>
                  <a:lnTo>
                    <a:pt x="21600" y="20842"/>
                  </a:lnTo>
                  <a:lnTo>
                    <a:pt x="11129" y="21600"/>
                  </a:lnTo>
                  <a:lnTo>
                    <a:pt x="4232" y="12381"/>
                  </a:lnTo>
                  <a:lnTo>
                    <a:pt x="0"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6" name="Shape 4098"/>
            <p:cNvSpPr/>
            <p:nvPr/>
          </p:nvSpPr>
          <p:spPr>
            <a:xfrm>
              <a:off x="11288643" y="3114430"/>
              <a:ext cx="29373" cy="116393"/>
            </a:xfrm>
            <a:custGeom>
              <a:avLst/>
              <a:gdLst/>
              <a:ahLst/>
              <a:cxnLst>
                <a:cxn ang="0">
                  <a:pos x="wd2" y="hd2"/>
                </a:cxn>
                <a:cxn ang="5400000">
                  <a:pos x="wd2" y="hd2"/>
                </a:cxn>
                <a:cxn ang="10800000">
                  <a:pos x="wd2" y="hd2"/>
                </a:cxn>
                <a:cxn ang="16200000">
                  <a:pos x="wd2" y="hd2"/>
                </a:cxn>
              </a:cxnLst>
              <a:rect l="0" t="0" r="r" b="b"/>
              <a:pathLst>
                <a:path w="21600" h="21600" extrusionOk="0">
                  <a:moveTo>
                    <a:pt x="2566" y="0"/>
                  </a:moveTo>
                  <a:lnTo>
                    <a:pt x="0" y="3702"/>
                  </a:lnTo>
                  <a:lnTo>
                    <a:pt x="4134" y="6979"/>
                  </a:lnTo>
                  <a:lnTo>
                    <a:pt x="11935" y="11996"/>
                  </a:lnTo>
                  <a:lnTo>
                    <a:pt x="8728" y="15935"/>
                  </a:lnTo>
                  <a:lnTo>
                    <a:pt x="16067" y="21600"/>
                  </a:lnTo>
                  <a:lnTo>
                    <a:pt x="19274" y="18262"/>
                  </a:lnTo>
                  <a:lnTo>
                    <a:pt x="17350" y="15847"/>
                  </a:lnTo>
                  <a:lnTo>
                    <a:pt x="21600" y="12725"/>
                  </a:lnTo>
                  <a:lnTo>
                    <a:pt x="15399" y="9495"/>
                  </a:lnTo>
                  <a:lnTo>
                    <a:pt x="11337" y="3243"/>
                  </a:lnTo>
                  <a:lnTo>
                    <a:pt x="256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7" name="Shape 4099"/>
            <p:cNvSpPr/>
            <p:nvPr/>
          </p:nvSpPr>
          <p:spPr>
            <a:xfrm>
              <a:off x="10332101" y="4114309"/>
              <a:ext cx="23285" cy="26332"/>
            </a:xfrm>
            <a:custGeom>
              <a:avLst/>
              <a:gdLst/>
              <a:ahLst/>
              <a:cxnLst>
                <a:cxn ang="0">
                  <a:pos x="wd2" y="hd2"/>
                </a:cxn>
                <a:cxn ang="5400000">
                  <a:pos x="wd2" y="hd2"/>
                </a:cxn>
                <a:cxn ang="10800000">
                  <a:pos x="wd2" y="hd2"/>
                </a:cxn>
                <a:cxn ang="16200000">
                  <a:pos x="wd2" y="hd2"/>
                </a:cxn>
              </a:cxnLst>
              <a:rect l="0" t="0" r="r" b="b"/>
              <a:pathLst>
                <a:path w="21600" h="21600" extrusionOk="0">
                  <a:moveTo>
                    <a:pt x="7955" y="0"/>
                  </a:moveTo>
                  <a:lnTo>
                    <a:pt x="0" y="7659"/>
                  </a:lnTo>
                  <a:lnTo>
                    <a:pt x="4614" y="21600"/>
                  </a:lnTo>
                  <a:lnTo>
                    <a:pt x="19982" y="20169"/>
                  </a:lnTo>
                  <a:lnTo>
                    <a:pt x="21600" y="6129"/>
                  </a:lnTo>
                  <a:lnTo>
                    <a:pt x="7955"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8" name="Shape 4100"/>
            <p:cNvSpPr/>
            <p:nvPr/>
          </p:nvSpPr>
          <p:spPr>
            <a:xfrm>
              <a:off x="10367291" y="4248531"/>
              <a:ext cx="226602" cy="354627"/>
            </a:xfrm>
            <a:custGeom>
              <a:avLst/>
              <a:gdLst/>
              <a:ahLst/>
              <a:cxnLst>
                <a:cxn ang="0">
                  <a:pos x="wd2" y="hd2"/>
                </a:cxn>
                <a:cxn ang="5400000">
                  <a:pos x="wd2" y="hd2"/>
                </a:cxn>
                <a:cxn ang="10800000">
                  <a:pos x="wd2" y="hd2"/>
                </a:cxn>
                <a:cxn ang="16200000">
                  <a:pos x="wd2" y="hd2"/>
                </a:cxn>
              </a:cxnLst>
              <a:rect l="0" t="0" r="r" b="b"/>
              <a:pathLst>
                <a:path w="21600" h="21600" extrusionOk="0">
                  <a:moveTo>
                    <a:pt x="18346" y="656"/>
                  </a:moveTo>
                  <a:lnTo>
                    <a:pt x="17957" y="1574"/>
                  </a:lnTo>
                  <a:lnTo>
                    <a:pt x="17583" y="2358"/>
                  </a:lnTo>
                  <a:lnTo>
                    <a:pt x="16509" y="2674"/>
                  </a:lnTo>
                  <a:lnTo>
                    <a:pt x="15882" y="3110"/>
                  </a:lnTo>
                  <a:lnTo>
                    <a:pt x="14980" y="4206"/>
                  </a:lnTo>
                  <a:cubicBezTo>
                    <a:pt x="14751" y="4683"/>
                    <a:pt x="14298" y="5103"/>
                    <a:pt x="13683" y="5410"/>
                  </a:cubicBezTo>
                  <a:cubicBezTo>
                    <a:pt x="13153" y="5675"/>
                    <a:pt x="12527" y="5843"/>
                    <a:pt x="11935" y="6048"/>
                  </a:cubicBezTo>
                  <a:cubicBezTo>
                    <a:pt x="11077" y="6344"/>
                    <a:pt x="10290" y="6720"/>
                    <a:pt x="9421" y="7004"/>
                  </a:cubicBezTo>
                  <a:cubicBezTo>
                    <a:pt x="8684" y="7244"/>
                    <a:pt x="7895" y="7417"/>
                    <a:pt x="7190" y="7694"/>
                  </a:cubicBezTo>
                  <a:cubicBezTo>
                    <a:pt x="6649" y="7907"/>
                    <a:pt x="6169" y="8176"/>
                    <a:pt x="5769" y="8491"/>
                  </a:cubicBezTo>
                  <a:cubicBezTo>
                    <a:pt x="5991" y="8843"/>
                    <a:pt x="5996" y="9235"/>
                    <a:pt x="5785" y="9589"/>
                  </a:cubicBezTo>
                  <a:cubicBezTo>
                    <a:pt x="5558" y="9971"/>
                    <a:pt x="5098" y="10277"/>
                    <a:pt x="4510" y="10439"/>
                  </a:cubicBezTo>
                  <a:lnTo>
                    <a:pt x="4024" y="11322"/>
                  </a:lnTo>
                  <a:lnTo>
                    <a:pt x="4213" y="12258"/>
                  </a:lnTo>
                  <a:lnTo>
                    <a:pt x="5210" y="13905"/>
                  </a:lnTo>
                  <a:cubicBezTo>
                    <a:pt x="4957" y="14169"/>
                    <a:pt x="4679" y="14423"/>
                    <a:pt x="4379" y="14666"/>
                  </a:cubicBezTo>
                  <a:cubicBezTo>
                    <a:pt x="3928" y="15031"/>
                    <a:pt x="3420" y="15373"/>
                    <a:pt x="2771" y="15585"/>
                  </a:cubicBezTo>
                  <a:cubicBezTo>
                    <a:pt x="2257" y="15753"/>
                    <a:pt x="1679" y="15828"/>
                    <a:pt x="1177" y="16010"/>
                  </a:cubicBezTo>
                  <a:cubicBezTo>
                    <a:pt x="654" y="16198"/>
                    <a:pt x="241" y="16490"/>
                    <a:pt x="0" y="16842"/>
                  </a:cubicBezTo>
                  <a:lnTo>
                    <a:pt x="193" y="17780"/>
                  </a:lnTo>
                  <a:lnTo>
                    <a:pt x="1083" y="18820"/>
                  </a:lnTo>
                  <a:lnTo>
                    <a:pt x="671" y="20573"/>
                  </a:lnTo>
                  <a:lnTo>
                    <a:pt x="1946" y="21387"/>
                  </a:lnTo>
                  <a:lnTo>
                    <a:pt x="3470" y="21600"/>
                  </a:lnTo>
                  <a:lnTo>
                    <a:pt x="4741" y="21423"/>
                  </a:lnTo>
                  <a:lnTo>
                    <a:pt x="5652" y="20734"/>
                  </a:lnTo>
                  <a:cubicBezTo>
                    <a:pt x="5932" y="20736"/>
                    <a:pt x="6210" y="20718"/>
                    <a:pt x="6484" y="20681"/>
                  </a:cubicBezTo>
                  <a:cubicBezTo>
                    <a:pt x="6925" y="20622"/>
                    <a:pt x="7347" y="20514"/>
                    <a:pt x="7731" y="20363"/>
                  </a:cubicBezTo>
                  <a:cubicBezTo>
                    <a:pt x="8200" y="20254"/>
                    <a:pt x="8619" y="20071"/>
                    <a:pt x="8950" y="19831"/>
                  </a:cubicBezTo>
                  <a:cubicBezTo>
                    <a:pt x="9783" y="19228"/>
                    <a:pt x="9969" y="18363"/>
                    <a:pt x="9421" y="17638"/>
                  </a:cubicBezTo>
                  <a:cubicBezTo>
                    <a:pt x="10257" y="17002"/>
                    <a:pt x="10990" y="16314"/>
                    <a:pt x="11610" y="15584"/>
                  </a:cubicBezTo>
                  <a:cubicBezTo>
                    <a:pt x="12304" y="14766"/>
                    <a:pt x="12851" y="13900"/>
                    <a:pt x="13518" y="13072"/>
                  </a:cubicBezTo>
                  <a:cubicBezTo>
                    <a:pt x="13882" y="12622"/>
                    <a:pt x="14280" y="12184"/>
                    <a:pt x="14679" y="11746"/>
                  </a:cubicBezTo>
                  <a:cubicBezTo>
                    <a:pt x="15331" y="11031"/>
                    <a:pt x="15984" y="10317"/>
                    <a:pt x="16591" y="9586"/>
                  </a:cubicBezTo>
                  <a:cubicBezTo>
                    <a:pt x="16949" y="9155"/>
                    <a:pt x="17291" y="8718"/>
                    <a:pt x="17616" y="8276"/>
                  </a:cubicBezTo>
                  <a:lnTo>
                    <a:pt x="18697" y="7481"/>
                  </a:lnTo>
                  <a:lnTo>
                    <a:pt x="19552" y="6532"/>
                  </a:lnTo>
                  <a:cubicBezTo>
                    <a:pt x="19540" y="6337"/>
                    <a:pt x="19648" y="6147"/>
                    <a:pt x="19854" y="6003"/>
                  </a:cubicBezTo>
                  <a:cubicBezTo>
                    <a:pt x="20199" y="5761"/>
                    <a:pt x="20745" y="5686"/>
                    <a:pt x="21215" y="5815"/>
                  </a:cubicBezTo>
                  <a:lnTo>
                    <a:pt x="21600" y="4808"/>
                  </a:lnTo>
                  <a:lnTo>
                    <a:pt x="21600" y="3092"/>
                  </a:lnTo>
                  <a:lnTo>
                    <a:pt x="20741" y="1552"/>
                  </a:lnTo>
                  <a:lnTo>
                    <a:pt x="20159" y="826"/>
                  </a:lnTo>
                  <a:lnTo>
                    <a:pt x="19743" y="102"/>
                  </a:lnTo>
                  <a:lnTo>
                    <a:pt x="18701" y="0"/>
                  </a:lnTo>
                  <a:lnTo>
                    <a:pt x="18346" y="65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39" name="Shape 4101"/>
            <p:cNvSpPr/>
            <p:nvPr/>
          </p:nvSpPr>
          <p:spPr>
            <a:xfrm>
              <a:off x="10716756" y="4389814"/>
              <a:ext cx="23141" cy="29813"/>
            </a:xfrm>
            <a:custGeom>
              <a:avLst/>
              <a:gdLst/>
              <a:ahLst/>
              <a:cxnLst>
                <a:cxn ang="0">
                  <a:pos x="wd2" y="hd2"/>
                </a:cxn>
                <a:cxn ang="5400000">
                  <a:pos x="wd2" y="hd2"/>
                </a:cxn>
                <a:cxn ang="10800000">
                  <a:pos x="wd2" y="hd2"/>
                </a:cxn>
                <a:cxn ang="16200000">
                  <a:pos x="wd2" y="hd2"/>
                </a:cxn>
              </a:cxnLst>
              <a:rect l="0" t="0" r="r" b="b"/>
              <a:pathLst>
                <a:path w="21600" h="21600" extrusionOk="0">
                  <a:moveTo>
                    <a:pt x="16859" y="0"/>
                  </a:moveTo>
                  <a:lnTo>
                    <a:pt x="6955" y="3766"/>
                  </a:lnTo>
                  <a:lnTo>
                    <a:pt x="0" y="12807"/>
                  </a:lnTo>
                  <a:lnTo>
                    <a:pt x="1520" y="21600"/>
                  </a:lnTo>
                  <a:lnTo>
                    <a:pt x="11830" y="18440"/>
                  </a:lnTo>
                  <a:lnTo>
                    <a:pt x="21600" y="7067"/>
                  </a:lnTo>
                  <a:lnTo>
                    <a:pt x="168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0" name="Shape 4102"/>
            <p:cNvSpPr/>
            <p:nvPr/>
          </p:nvSpPr>
          <p:spPr>
            <a:xfrm>
              <a:off x="10664890" y="4428300"/>
              <a:ext cx="18981" cy="17731"/>
            </a:xfrm>
            <a:custGeom>
              <a:avLst/>
              <a:gdLst/>
              <a:ahLst/>
              <a:cxnLst>
                <a:cxn ang="0">
                  <a:pos x="wd2" y="hd2"/>
                </a:cxn>
                <a:cxn ang="5400000">
                  <a:pos x="wd2" y="hd2"/>
                </a:cxn>
                <a:cxn ang="10800000">
                  <a:pos x="wd2" y="hd2"/>
                </a:cxn>
                <a:cxn ang="16200000">
                  <a:pos x="wd2" y="hd2"/>
                </a:cxn>
              </a:cxnLst>
              <a:rect l="0" t="0" r="r" b="b"/>
              <a:pathLst>
                <a:path w="21600" h="21600" extrusionOk="0">
                  <a:moveTo>
                    <a:pt x="14812" y="0"/>
                  </a:moveTo>
                  <a:lnTo>
                    <a:pt x="4681" y="6372"/>
                  </a:lnTo>
                  <a:lnTo>
                    <a:pt x="0" y="21600"/>
                  </a:lnTo>
                  <a:lnTo>
                    <a:pt x="14684" y="16243"/>
                  </a:lnTo>
                  <a:lnTo>
                    <a:pt x="21600" y="8805"/>
                  </a:lnTo>
                  <a:lnTo>
                    <a:pt x="14812"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1" name="Shape 4103"/>
            <p:cNvSpPr/>
            <p:nvPr/>
          </p:nvSpPr>
          <p:spPr>
            <a:xfrm>
              <a:off x="10455082" y="4293854"/>
              <a:ext cx="15976" cy="21113"/>
            </a:xfrm>
            <a:custGeom>
              <a:avLst/>
              <a:gdLst/>
              <a:ahLst/>
              <a:cxnLst>
                <a:cxn ang="0">
                  <a:pos x="wd2" y="hd2"/>
                </a:cxn>
                <a:cxn ang="5400000">
                  <a:pos x="wd2" y="hd2"/>
                </a:cxn>
                <a:cxn ang="10800000">
                  <a:pos x="wd2" y="hd2"/>
                </a:cxn>
                <a:cxn ang="16200000">
                  <a:pos x="wd2" y="hd2"/>
                </a:cxn>
              </a:cxnLst>
              <a:rect l="0" t="0" r="r" b="b"/>
              <a:pathLst>
                <a:path w="21600" h="21600" extrusionOk="0">
                  <a:moveTo>
                    <a:pt x="8649" y="0"/>
                  </a:moveTo>
                  <a:lnTo>
                    <a:pt x="0" y="10705"/>
                  </a:lnTo>
                  <a:lnTo>
                    <a:pt x="6331" y="21600"/>
                  </a:lnTo>
                  <a:lnTo>
                    <a:pt x="21600" y="11002"/>
                  </a:lnTo>
                  <a:lnTo>
                    <a:pt x="864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2" name="Shape 4104"/>
            <p:cNvSpPr/>
            <p:nvPr/>
          </p:nvSpPr>
          <p:spPr>
            <a:xfrm>
              <a:off x="10436795" y="4282150"/>
              <a:ext cx="20954" cy="20737"/>
            </a:xfrm>
            <a:custGeom>
              <a:avLst/>
              <a:gdLst/>
              <a:ahLst/>
              <a:cxnLst>
                <a:cxn ang="0">
                  <a:pos x="wd2" y="hd2"/>
                </a:cxn>
                <a:cxn ang="5400000">
                  <a:pos x="wd2" y="hd2"/>
                </a:cxn>
                <a:cxn ang="10800000">
                  <a:pos x="wd2" y="hd2"/>
                </a:cxn>
                <a:cxn ang="16200000">
                  <a:pos x="wd2" y="hd2"/>
                </a:cxn>
              </a:cxnLst>
              <a:rect l="0" t="0" r="r" b="b"/>
              <a:pathLst>
                <a:path w="21600" h="21600" extrusionOk="0">
                  <a:moveTo>
                    <a:pt x="7759" y="0"/>
                  </a:moveTo>
                  <a:lnTo>
                    <a:pt x="41" y="9426"/>
                  </a:lnTo>
                  <a:lnTo>
                    <a:pt x="0" y="21600"/>
                  </a:lnTo>
                  <a:lnTo>
                    <a:pt x="12649" y="16740"/>
                  </a:lnTo>
                  <a:lnTo>
                    <a:pt x="21600" y="5613"/>
                  </a:lnTo>
                  <a:lnTo>
                    <a:pt x="7759"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3" name="Shape 4105"/>
            <p:cNvSpPr/>
            <p:nvPr/>
          </p:nvSpPr>
          <p:spPr>
            <a:xfrm>
              <a:off x="9419066" y="2715747"/>
              <a:ext cx="54283" cy="130819"/>
            </a:xfrm>
            <a:custGeom>
              <a:avLst/>
              <a:gdLst/>
              <a:ahLst/>
              <a:cxnLst>
                <a:cxn ang="0">
                  <a:pos x="wd2" y="hd2"/>
                </a:cxn>
                <a:cxn ang="5400000">
                  <a:pos x="wd2" y="hd2"/>
                </a:cxn>
                <a:cxn ang="10800000">
                  <a:pos x="wd2" y="hd2"/>
                </a:cxn>
                <a:cxn ang="16200000">
                  <a:pos x="wd2" y="hd2"/>
                </a:cxn>
              </a:cxnLst>
              <a:rect l="0" t="0" r="r" b="b"/>
              <a:pathLst>
                <a:path w="21600" h="21600" extrusionOk="0">
                  <a:moveTo>
                    <a:pt x="11706" y="1646"/>
                  </a:moveTo>
                  <a:lnTo>
                    <a:pt x="8506" y="3359"/>
                  </a:lnTo>
                  <a:lnTo>
                    <a:pt x="11870" y="6185"/>
                  </a:lnTo>
                  <a:lnTo>
                    <a:pt x="14695" y="10345"/>
                  </a:lnTo>
                  <a:lnTo>
                    <a:pt x="8309" y="8432"/>
                  </a:lnTo>
                  <a:lnTo>
                    <a:pt x="3822" y="10864"/>
                  </a:lnTo>
                  <a:lnTo>
                    <a:pt x="4782" y="14064"/>
                  </a:lnTo>
                  <a:lnTo>
                    <a:pt x="0" y="19744"/>
                  </a:lnTo>
                  <a:lnTo>
                    <a:pt x="7410" y="21600"/>
                  </a:lnTo>
                  <a:cubicBezTo>
                    <a:pt x="9359" y="21215"/>
                    <a:pt x="11169" y="20720"/>
                    <a:pt x="12788" y="20128"/>
                  </a:cubicBezTo>
                  <a:cubicBezTo>
                    <a:pt x="15690" y="19068"/>
                    <a:pt x="17915" y="17727"/>
                    <a:pt x="19267" y="16224"/>
                  </a:cubicBezTo>
                  <a:cubicBezTo>
                    <a:pt x="19676" y="15596"/>
                    <a:pt x="19985" y="14957"/>
                    <a:pt x="20193" y="14312"/>
                  </a:cubicBezTo>
                  <a:cubicBezTo>
                    <a:pt x="20617" y="12996"/>
                    <a:pt x="20617" y="11661"/>
                    <a:pt x="20193" y="10344"/>
                  </a:cubicBezTo>
                  <a:cubicBezTo>
                    <a:pt x="19639" y="9493"/>
                    <a:pt x="19334" y="8617"/>
                    <a:pt x="19286" y="7736"/>
                  </a:cubicBezTo>
                  <a:cubicBezTo>
                    <a:pt x="19228" y="6678"/>
                    <a:pt x="19540" y="5621"/>
                    <a:pt x="20212" y="4600"/>
                  </a:cubicBezTo>
                  <a:lnTo>
                    <a:pt x="21600" y="2360"/>
                  </a:lnTo>
                  <a:lnTo>
                    <a:pt x="17454" y="0"/>
                  </a:lnTo>
                  <a:lnTo>
                    <a:pt x="11706" y="164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4" name="Shape 4106"/>
            <p:cNvSpPr/>
            <p:nvPr/>
          </p:nvSpPr>
          <p:spPr>
            <a:xfrm>
              <a:off x="9284794" y="2772635"/>
              <a:ext cx="64114" cy="43827"/>
            </a:xfrm>
            <a:custGeom>
              <a:avLst/>
              <a:gdLst/>
              <a:ahLst/>
              <a:cxnLst>
                <a:cxn ang="0">
                  <a:pos x="wd2" y="hd2"/>
                </a:cxn>
                <a:cxn ang="5400000">
                  <a:pos x="wd2" y="hd2"/>
                </a:cxn>
                <a:cxn ang="10800000">
                  <a:pos x="wd2" y="hd2"/>
                </a:cxn>
                <a:cxn ang="16200000">
                  <a:pos x="wd2" y="hd2"/>
                </a:cxn>
              </a:cxnLst>
              <a:rect l="0" t="0" r="r" b="b"/>
              <a:pathLst>
                <a:path w="21600" h="21290" extrusionOk="0">
                  <a:moveTo>
                    <a:pt x="9770" y="3686"/>
                  </a:moveTo>
                  <a:lnTo>
                    <a:pt x="3715" y="6276"/>
                  </a:lnTo>
                  <a:lnTo>
                    <a:pt x="0" y="16005"/>
                  </a:lnTo>
                  <a:cubicBezTo>
                    <a:pt x="1247" y="19524"/>
                    <a:pt x="3850" y="21600"/>
                    <a:pt x="6580" y="21252"/>
                  </a:cubicBezTo>
                  <a:cubicBezTo>
                    <a:pt x="8984" y="20946"/>
                    <a:pt x="11084" y="18784"/>
                    <a:pt x="12065" y="15605"/>
                  </a:cubicBezTo>
                  <a:lnTo>
                    <a:pt x="17159" y="10520"/>
                  </a:lnTo>
                  <a:lnTo>
                    <a:pt x="21600" y="4871"/>
                  </a:lnTo>
                  <a:lnTo>
                    <a:pt x="19249" y="0"/>
                  </a:lnTo>
                  <a:lnTo>
                    <a:pt x="15510" y="2699"/>
                  </a:lnTo>
                  <a:lnTo>
                    <a:pt x="9770" y="3686"/>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5" name="Shape 4107"/>
            <p:cNvSpPr/>
            <p:nvPr/>
          </p:nvSpPr>
          <p:spPr>
            <a:xfrm>
              <a:off x="9562196" y="2917344"/>
              <a:ext cx="25720" cy="23127"/>
            </a:xfrm>
            <a:custGeom>
              <a:avLst/>
              <a:gdLst/>
              <a:ahLst/>
              <a:cxnLst>
                <a:cxn ang="0">
                  <a:pos x="wd2" y="hd2"/>
                </a:cxn>
                <a:cxn ang="5400000">
                  <a:pos x="wd2" y="hd2"/>
                </a:cxn>
                <a:cxn ang="10800000">
                  <a:pos x="wd2" y="hd2"/>
                </a:cxn>
                <a:cxn ang="16200000">
                  <a:pos x="wd2" y="hd2"/>
                </a:cxn>
              </a:cxnLst>
              <a:rect l="0" t="0" r="r" b="b"/>
              <a:pathLst>
                <a:path w="21600" h="21600" extrusionOk="0">
                  <a:moveTo>
                    <a:pt x="8216" y="0"/>
                  </a:moveTo>
                  <a:lnTo>
                    <a:pt x="0" y="11586"/>
                  </a:lnTo>
                  <a:lnTo>
                    <a:pt x="7029" y="21600"/>
                  </a:lnTo>
                  <a:lnTo>
                    <a:pt x="18710" y="21600"/>
                  </a:lnTo>
                  <a:lnTo>
                    <a:pt x="21600" y="9745"/>
                  </a:lnTo>
                  <a:lnTo>
                    <a:pt x="8216"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6" name="Shape 4108"/>
            <p:cNvSpPr/>
            <p:nvPr/>
          </p:nvSpPr>
          <p:spPr>
            <a:xfrm>
              <a:off x="9256038" y="2821954"/>
              <a:ext cx="10715" cy="18884"/>
            </a:xfrm>
            <a:custGeom>
              <a:avLst/>
              <a:gdLst/>
              <a:ahLst/>
              <a:cxnLst>
                <a:cxn ang="0">
                  <a:pos x="wd2" y="hd2"/>
                </a:cxn>
                <a:cxn ang="5400000">
                  <a:pos x="wd2" y="hd2"/>
                </a:cxn>
                <a:cxn ang="10800000">
                  <a:pos x="wd2" y="hd2"/>
                </a:cxn>
                <a:cxn ang="16200000">
                  <a:pos x="wd2" y="hd2"/>
                </a:cxn>
              </a:cxnLst>
              <a:rect l="0" t="0" r="r" b="b"/>
              <a:pathLst>
                <a:path w="21600" h="21600" extrusionOk="0">
                  <a:moveTo>
                    <a:pt x="15718" y="0"/>
                  </a:moveTo>
                  <a:lnTo>
                    <a:pt x="0" y="13353"/>
                  </a:lnTo>
                  <a:lnTo>
                    <a:pt x="21600" y="21600"/>
                  </a:lnTo>
                  <a:lnTo>
                    <a:pt x="15718" y="0"/>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7" name="Shape 4109"/>
            <p:cNvSpPr/>
            <p:nvPr/>
          </p:nvSpPr>
          <p:spPr>
            <a:xfrm>
              <a:off x="10015905" y="2904757"/>
              <a:ext cx="72525" cy="49431"/>
            </a:xfrm>
            <a:custGeom>
              <a:avLst/>
              <a:gdLst/>
              <a:ahLst/>
              <a:cxnLst>
                <a:cxn ang="0">
                  <a:pos x="wd2" y="hd2"/>
                </a:cxn>
                <a:cxn ang="5400000">
                  <a:pos x="wd2" y="hd2"/>
                </a:cxn>
                <a:cxn ang="10800000">
                  <a:pos x="wd2" y="hd2"/>
                </a:cxn>
                <a:cxn ang="16200000">
                  <a:pos x="wd2" y="hd2"/>
                </a:cxn>
              </a:cxnLst>
              <a:rect l="0" t="0" r="r" b="b"/>
              <a:pathLst>
                <a:path w="21600" h="21096" extrusionOk="0">
                  <a:moveTo>
                    <a:pt x="16791" y="1649"/>
                  </a:moveTo>
                  <a:lnTo>
                    <a:pt x="11726" y="4110"/>
                  </a:lnTo>
                  <a:lnTo>
                    <a:pt x="3733" y="7282"/>
                  </a:lnTo>
                  <a:lnTo>
                    <a:pt x="0" y="13714"/>
                  </a:lnTo>
                  <a:lnTo>
                    <a:pt x="2485" y="19148"/>
                  </a:lnTo>
                  <a:cubicBezTo>
                    <a:pt x="4278" y="21053"/>
                    <a:pt x="6603" y="21600"/>
                    <a:pt x="8727" y="20616"/>
                  </a:cubicBezTo>
                  <a:cubicBezTo>
                    <a:pt x="10473" y="19807"/>
                    <a:pt x="11919" y="18026"/>
                    <a:pt x="12738" y="15673"/>
                  </a:cubicBezTo>
                  <a:cubicBezTo>
                    <a:pt x="13681" y="13711"/>
                    <a:pt x="14802" y="11938"/>
                    <a:pt x="16072" y="10401"/>
                  </a:cubicBezTo>
                  <a:cubicBezTo>
                    <a:pt x="17334" y="8875"/>
                    <a:pt x="18732" y="7595"/>
                    <a:pt x="20229" y="6596"/>
                  </a:cubicBezTo>
                  <a:lnTo>
                    <a:pt x="21600" y="0"/>
                  </a:lnTo>
                  <a:lnTo>
                    <a:pt x="16791" y="1649"/>
                  </a:ln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sp>
          <p:nvSpPr>
            <p:cNvPr id="148" name="Shape 4110"/>
            <p:cNvSpPr/>
            <p:nvPr/>
          </p:nvSpPr>
          <p:spPr>
            <a:xfrm>
              <a:off x="8011923" y="3321296"/>
              <a:ext cx="329829" cy="1022754"/>
            </a:xfrm>
            <a:custGeom>
              <a:avLst/>
              <a:gdLst/>
              <a:ahLst/>
              <a:cxnLst>
                <a:cxn ang="0">
                  <a:pos x="wd2" y="hd2"/>
                </a:cxn>
                <a:cxn ang="5400000">
                  <a:pos x="wd2" y="hd2"/>
                </a:cxn>
                <a:cxn ang="10800000">
                  <a:pos x="wd2" y="hd2"/>
                </a:cxn>
                <a:cxn ang="16200000">
                  <a:pos x="wd2" y="hd2"/>
                </a:cxn>
              </a:cxnLst>
              <a:rect l="0" t="0" r="r" b="b"/>
              <a:pathLst>
                <a:path w="21206" h="21600" extrusionOk="0">
                  <a:moveTo>
                    <a:pt x="87" y="0"/>
                  </a:moveTo>
                  <a:lnTo>
                    <a:pt x="3105" y="1351"/>
                  </a:lnTo>
                  <a:lnTo>
                    <a:pt x="4941" y="2158"/>
                  </a:lnTo>
                  <a:lnTo>
                    <a:pt x="4813" y="2625"/>
                  </a:lnTo>
                  <a:lnTo>
                    <a:pt x="5430" y="3306"/>
                  </a:lnTo>
                  <a:lnTo>
                    <a:pt x="5374" y="4036"/>
                  </a:lnTo>
                  <a:lnTo>
                    <a:pt x="5264" y="4778"/>
                  </a:lnTo>
                  <a:lnTo>
                    <a:pt x="5322" y="5440"/>
                  </a:lnTo>
                  <a:cubicBezTo>
                    <a:pt x="5337" y="5651"/>
                    <a:pt x="5470" y="5859"/>
                    <a:pt x="5714" y="6054"/>
                  </a:cubicBezTo>
                  <a:cubicBezTo>
                    <a:pt x="5921" y="6219"/>
                    <a:pt x="6204" y="6372"/>
                    <a:pt x="6553" y="6508"/>
                  </a:cubicBezTo>
                  <a:lnTo>
                    <a:pt x="7298" y="6936"/>
                  </a:lnTo>
                  <a:cubicBezTo>
                    <a:pt x="7568" y="7062"/>
                    <a:pt x="7842" y="7187"/>
                    <a:pt x="8121" y="7311"/>
                  </a:cubicBezTo>
                  <a:cubicBezTo>
                    <a:pt x="8309" y="7394"/>
                    <a:pt x="8500" y="7477"/>
                    <a:pt x="8693" y="7560"/>
                  </a:cubicBezTo>
                  <a:lnTo>
                    <a:pt x="9067" y="7873"/>
                  </a:lnTo>
                  <a:lnTo>
                    <a:pt x="9270" y="8148"/>
                  </a:lnTo>
                  <a:lnTo>
                    <a:pt x="9644" y="8473"/>
                  </a:lnTo>
                  <a:lnTo>
                    <a:pt x="10224" y="8718"/>
                  </a:lnTo>
                  <a:lnTo>
                    <a:pt x="10971" y="8927"/>
                  </a:lnTo>
                  <a:lnTo>
                    <a:pt x="11380" y="9116"/>
                  </a:lnTo>
                  <a:lnTo>
                    <a:pt x="12069" y="9367"/>
                  </a:lnTo>
                  <a:lnTo>
                    <a:pt x="13945" y="10058"/>
                  </a:lnTo>
                  <a:lnTo>
                    <a:pt x="14784" y="10450"/>
                  </a:lnTo>
                  <a:lnTo>
                    <a:pt x="15008" y="10910"/>
                  </a:lnTo>
                  <a:lnTo>
                    <a:pt x="15513" y="11253"/>
                  </a:lnTo>
                  <a:lnTo>
                    <a:pt x="16260" y="11824"/>
                  </a:lnTo>
                  <a:lnTo>
                    <a:pt x="17456" y="12180"/>
                  </a:lnTo>
                  <a:lnTo>
                    <a:pt x="18970" y="12628"/>
                  </a:lnTo>
                  <a:lnTo>
                    <a:pt x="19737" y="13032"/>
                  </a:lnTo>
                  <a:lnTo>
                    <a:pt x="20129" y="13566"/>
                  </a:lnTo>
                  <a:cubicBezTo>
                    <a:pt x="20317" y="13735"/>
                    <a:pt x="20393" y="13915"/>
                    <a:pt x="20353" y="14094"/>
                  </a:cubicBezTo>
                  <a:cubicBezTo>
                    <a:pt x="20310" y="14285"/>
                    <a:pt x="20136" y="14470"/>
                    <a:pt x="19905" y="14646"/>
                  </a:cubicBezTo>
                  <a:cubicBezTo>
                    <a:pt x="19688" y="14811"/>
                    <a:pt x="19422" y="14969"/>
                    <a:pt x="19232" y="15137"/>
                  </a:cubicBezTo>
                  <a:cubicBezTo>
                    <a:pt x="19023" y="15322"/>
                    <a:pt x="18910" y="15517"/>
                    <a:pt x="18896" y="15715"/>
                  </a:cubicBezTo>
                  <a:cubicBezTo>
                    <a:pt x="18962" y="15855"/>
                    <a:pt x="18981" y="15997"/>
                    <a:pt x="18952" y="16138"/>
                  </a:cubicBezTo>
                  <a:cubicBezTo>
                    <a:pt x="18917" y="16303"/>
                    <a:pt x="18816" y="16467"/>
                    <a:pt x="18653" y="16623"/>
                  </a:cubicBezTo>
                  <a:lnTo>
                    <a:pt x="18190" y="16819"/>
                  </a:lnTo>
                  <a:lnTo>
                    <a:pt x="18900" y="17310"/>
                  </a:lnTo>
                  <a:lnTo>
                    <a:pt x="19293" y="17665"/>
                  </a:lnTo>
                  <a:lnTo>
                    <a:pt x="19442" y="18088"/>
                  </a:lnTo>
                  <a:lnTo>
                    <a:pt x="19386" y="18425"/>
                  </a:lnTo>
                  <a:lnTo>
                    <a:pt x="20250" y="18935"/>
                  </a:lnTo>
                  <a:lnTo>
                    <a:pt x="20306" y="19338"/>
                  </a:lnTo>
                  <a:lnTo>
                    <a:pt x="20475" y="20172"/>
                  </a:lnTo>
                  <a:lnTo>
                    <a:pt x="21206" y="21600"/>
                  </a:lnTo>
                  <a:cubicBezTo>
                    <a:pt x="13816" y="18492"/>
                    <a:pt x="8189" y="14973"/>
                    <a:pt x="4593" y="11211"/>
                  </a:cubicBezTo>
                  <a:cubicBezTo>
                    <a:pt x="1131" y="7587"/>
                    <a:pt x="-394" y="3794"/>
                    <a:pt x="87" y="0"/>
                  </a:cubicBezTo>
                  <a:close/>
                </a:path>
              </a:pathLst>
            </a:custGeom>
            <a:grpFill/>
            <a:ln w="12700">
              <a:miter lim="400000"/>
            </a:ln>
          </p:spPr>
          <p:txBody>
            <a:bodyPr lIns="162559" tIns="162559" rIns="162559" bIns="162559" anchor="ctr"/>
            <a:lstStyle/>
            <a:p>
              <a:pPr defTabSz="609524">
                <a:defRPr sz="8400">
                  <a:solidFill>
                    <a:srgbClr val="070707"/>
                  </a:solidFill>
                  <a:latin typeface="Calibri"/>
                  <a:ea typeface="Calibri"/>
                  <a:cs typeface="Calibri"/>
                  <a:sym typeface="Calibri"/>
                </a:defRPr>
              </a:pPr>
              <a:endParaRPr sz="11200"/>
            </a:p>
          </p:txBody>
        </p:sp>
      </p:grpSp>
      <p:sp>
        <p:nvSpPr>
          <p:cNvPr id="149" name="Shape 4127"/>
          <p:cNvSpPr>
            <a:spLocks noChangeAspect="1"/>
          </p:cNvSpPr>
          <p:nvPr/>
        </p:nvSpPr>
        <p:spPr>
          <a:xfrm>
            <a:off x="4385219" y="1619247"/>
            <a:ext cx="3428997"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50" name="Group 149"/>
          <p:cNvGrpSpPr/>
          <p:nvPr/>
        </p:nvGrpSpPr>
        <p:grpSpPr>
          <a:xfrm>
            <a:off x="4696264" y="1640763"/>
            <a:ext cx="3071502" cy="3197488"/>
            <a:chOff x="4696264" y="1640763"/>
            <a:chExt cx="3071502" cy="3197488"/>
          </a:xfrm>
          <a:solidFill>
            <a:srgbClr val="189A80"/>
          </a:solidFill>
          <a:effectLst>
            <a:outerShdw blurRad="50800" dist="38100" dir="2700000" algn="tl" rotWithShape="0">
              <a:prstClr val="black">
                <a:alpha val="40000"/>
              </a:prstClr>
            </a:outerShdw>
          </a:effectLst>
        </p:grpSpPr>
        <p:sp>
          <p:nvSpPr>
            <p:cNvPr id="151" name="Shape 4128"/>
            <p:cNvSpPr/>
            <p:nvPr/>
          </p:nvSpPr>
          <p:spPr>
            <a:xfrm>
              <a:off x="4985495" y="1640763"/>
              <a:ext cx="2782271" cy="1549311"/>
            </a:xfrm>
            <a:custGeom>
              <a:avLst/>
              <a:gdLst/>
              <a:ahLst/>
              <a:cxnLst>
                <a:cxn ang="0">
                  <a:pos x="wd2" y="hd2"/>
                </a:cxn>
                <a:cxn ang="5400000">
                  <a:pos x="wd2" y="hd2"/>
                </a:cxn>
                <a:cxn ang="10800000">
                  <a:pos x="wd2" y="hd2"/>
                </a:cxn>
                <a:cxn ang="16200000">
                  <a:pos x="wd2" y="hd2"/>
                </a:cxn>
              </a:cxnLst>
              <a:rect l="0" t="0" r="r" b="b"/>
              <a:pathLst>
                <a:path w="21599" h="21511" extrusionOk="0">
                  <a:moveTo>
                    <a:pt x="6974" y="3251"/>
                  </a:moveTo>
                  <a:lnTo>
                    <a:pt x="6917" y="3349"/>
                  </a:lnTo>
                  <a:lnTo>
                    <a:pt x="6827" y="3350"/>
                  </a:lnTo>
                  <a:lnTo>
                    <a:pt x="6604" y="3534"/>
                  </a:lnTo>
                  <a:lnTo>
                    <a:pt x="6516" y="3506"/>
                  </a:lnTo>
                  <a:lnTo>
                    <a:pt x="6316" y="3666"/>
                  </a:lnTo>
                  <a:lnTo>
                    <a:pt x="6388" y="3748"/>
                  </a:lnTo>
                  <a:lnTo>
                    <a:pt x="6349" y="3897"/>
                  </a:lnTo>
                  <a:lnTo>
                    <a:pt x="6191" y="3956"/>
                  </a:lnTo>
                  <a:lnTo>
                    <a:pt x="6079" y="4058"/>
                  </a:lnTo>
                  <a:lnTo>
                    <a:pt x="5935" y="4082"/>
                  </a:lnTo>
                  <a:lnTo>
                    <a:pt x="5832" y="3953"/>
                  </a:lnTo>
                  <a:lnTo>
                    <a:pt x="5592" y="3895"/>
                  </a:lnTo>
                  <a:lnTo>
                    <a:pt x="5538" y="3965"/>
                  </a:lnTo>
                  <a:lnTo>
                    <a:pt x="5643" y="4107"/>
                  </a:lnTo>
                  <a:lnTo>
                    <a:pt x="5491" y="4212"/>
                  </a:lnTo>
                  <a:lnTo>
                    <a:pt x="5425" y="4373"/>
                  </a:lnTo>
                  <a:lnTo>
                    <a:pt x="5289" y="4561"/>
                  </a:lnTo>
                  <a:lnTo>
                    <a:pt x="5483" y="4605"/>
                  </a:lnTo>
                  <a:lnTo>
                    <a:pt x="5424" y="4718"/>
                  </a:lnTo>
                  <a:lnTo>
                    <a:pt x="5441" y="4859"/>
                  </a:lnTo>
                  <a:lnTo>
                    <a:pt x="5284" y="5054"/>
                  </a:lnTo>
                  <a:lnTo>
                    <a:pt x="5134" y="5348"/>
                  </a:lnTo>
                  <a:lnTo>
                    <a:pt x="5011" y="5415"/>
                  </a:lnTo>
                  <a:lnTo>
                    <a:pt x="4819" y="5473"/>
                  </a:lnTo>
                  <a:lnTo>
                    <a:pt x="4729" y="5579"/>
                  </a:lnTo>
                  <a:lnTo>
                    <a:pt x="4698" y="5763"/>
                  </a:lnTo>
                  <a:lnTo>
                    <a:pt x="4640" y="6049"/>
                  </a:lnTo>
                  <a:lnTo>
                    <a:pt x="4594" y="6214"/>
                  </a:lnTo>
                  <a:lnTo>
                    <a:pt x="4511" y="6355"/>
                  </a:lnTo>
                  <a:lnTo>
                    <a:pt x="4335" y="6402"/>
                  </a:lnTo>
                  <a:lnTo>
                    <a:pt x="4158" y="6496"/>
                  </a:lnTo>
                  <a:lnTo>
                    <a:pt x="4121" y="6731"/>
                  </a:lnTo>
                  <a:lnTo>
                    <a:pt x="4130" y="6918"/>
                  </a:lnTo>
                  <a:lnTo>
                    <a:pt x="4130" y="7106"/>
                  </a:lnTo>
                  <a:lnTo>
                    <a:pt x="4209" y="7153"/>
                  </a:lnTo>
                  <a:lnTo>
                    <a:pt x="4222" y="7294"/>
                  </a:lnTo>
                  <a:lnTo>
                    <a:pt x="4143" y="7373"/>
                  </a:lnTo>
                  <a:lnTo>
                    <a:pt x="4058" y="7373"/>
                  </a:lnTo>
                  <a:lnTo>
                    <a:pt x="4013" y="7501"/>
                  </a:lnTo>
                  <a:lnTo>
                    <a:pt x="4138" y="7589"/>
                  </a:lnTo>
                  <a:lnTo>
                    <a:pt x="4206" y="7523"/>
                  </a:lnTo>
                  <a:lnTo>
                    <a:pt x="4233" y="7687"/>
                  </a:lnTo>
                  <a:lnTo>
                    <a:pt x="4180" y="7866"/>
                  </a:lnTo>
                  <a:lnTo>
                    <a:pt x="4163" y="8053"/>
                  </a:lnTo>
                  <a:lnTo>
                    <a:pt x="4125" y="8305"/>
                  </a:lnTo>
                  <a:lnTo>
                    <a:pt x="4029" y="8541"/>
                  </a:lnTo>
                  <a:lnTo>
                    <a:pt x="3985" y="8685"/>
                  </a:lnTo>
                  <a:lnTo>
                    <a:pt x="3904" y="8905"/>
                  </a:lnTo>
                  <a:lnTo>
                    <a:pt x="3852" y="9140"/>
                  </a:lnTo>
                  <a:lnTo>
                    <a:pt x="3785" y="9331"/>
                  </a:lnTo>
                  <a:lnTo>
                    <a:pt x="3684" y="9449"/>
                  </a:lnTo>
                  <a:lnTo>
                    <a:pt x="3703" y="9593"/>
                  </a:lnTo>
                  <a:lnTo>
                    <a:pt x="3763" y="9804"/>
                  </a:lnTo>
                  <a:lnTo>
                    <a:pt x="3728" y="9961"/>
                  </a:lnTo>
                  <a:lnTo>
                    <a:pt x="3652" y="10090"/>
                  </a:lnTo>
                  <a:lnTo>
                    <a:pt x="3612" y="10294"/>
                  </a:lnTo>
                  <a:lnTo>
                    <a:pt x="3509" y="10317"/>
                  </a:lnTo>
                  <a:lnTo>
                    <a:pt x="3433" y="10306"/>
                  </a:lnTo>
                  <a:lnTo>
                    <a:pt x="3341" y="10180"/>
                  </a:lnTo>
                  <a:lnTo>
                    <a:pt x="3205" y="10239"/>
                  </a:lnTo>
                  <a:lnTo>
                    <a:pt x="3156" y="10321"/>
                  </a:lnTo>
                  <a:lnTo>
                    <a:pt x="3101" y="10211"/>
                  </a:lnTo>
                  <a:lnTo>
                    <a:pt x="3114" y="10027"/>
                  </a:lnTo>
                  <a:lnTo>
                    <a:pt x="3134" y="9895"/>
                  </a:lnTo>
                  <a:lnTo>
                    <a:pt x="3226" y="9711"/>
                  </a:lnTo>
                  <a:lnTo>
                    <a:pt x="3312" y="9617"/>
                  </a:lnTo>
                  <a:lnTo>
                    <a:pt x="3305" y="9492"/>
                  </a:lnTo>
                  <a:lnTo>
                    <a:pt x="3233" y="9289"/>
                  </a:lnTo>
                  <a:lnTo>
                    <a:pt x="3345" y="9214"/>
                  </a:lnTo>
                  <a:lnTo>
                    <a:pt x="3376" y="9053"/>
                  </a:lnTo>
                  <a:lnTo>
                    <a:pt x="3149" y="9260"/>
                  </a:lnTo>
                  <a:lnTo>
                    <a:pt x="3057" y="9190"/>
                  </a:lnTo>
                  <a:lnTo>
                    <a:pt x="2937" y="9072"/>
                  </a:lnTo>
                  <a:lnTo>
                    <a:pt x="2846" y="9272"/>
                  </a:lnTo>
                  <a:lnTo>
                    <a:pt x="2739" y="9402"/>
                  </a:lnTo>
                  <a:lnTo>
                    <a:pt x="2627" y="9539"/>
                  </a:lnTo>
                  <a:lnTo>
                    <a:pt x="2528" y="9539"/>
                  </a:lnTo>
                  <a:lnTo>
                    <a:pt x="2527" y="9402"/>
                  </a:lnTo>
                  <a:lnTo>
                    <a:pt x="2600" y="9273"/>
                  </a:lnTo>
                  <a:lnTo>
                    <a:pt x="2481" y="9029"/>
                  </a:lnTo>
                  <a:lnTo>
                    <a:pt x="2357" y="8831"/>
                  </a:lnTo>
                  <a:lnTo>
                    <a:pt x="2187" y="8576"/>
                  </a:lnTo>
                  <a:lnTo>
                    <a:pt x="2036" y="8658"/>
                  </a:lnTo>
                  <a:lnTo>
                    <a:pt x="2072" y="8493"/>
                  </a:lnTo>
                  <a:lnTo>
                    <a:pt x="2195" y="8270"/>
                  </a:lnTo>
                  <a:lnTo>
                    <a:pt x="2215" y="8039"/>
                  </a:lnTo>
                  <a:lnTo>
                    <a:pt x="2070" y="7991"/>
                  </a:lnTo>
                  <a:lnTo>
                    <a:pt x="2108" y="7828"/>
                  </a:lnTo>
                  <a:lnTo>
                    <a:pt x="2147" y="7527"/>
                  </a:lnTo>
                  <a:lnTo>
                    <a:pt x="2031" y="7598"/>
                  </a:lnTo>
                  <a:lnTo>
                    <a:pt x="1922" y="7527"/>
                  </a:lnTo>
                  <a:lnTo>
                    <a:pt x="1832" y="7657"/>
                  </a:lnTo>
                  <a:lnTo>
                    <a:pt x="1743" y="7786"/>
                  </a:lnTo>
                  <a:lnTo>
                    <a:pt x="1586" y="7876"/>
                  </a:lnTo>
                  <a:lnTo>
                    <a:pt x="1447" y="7969"/>
                  </a:lnTo>
                  <a:lnTo>
                    <a:pt x="1408" y="7863"/>
                  </a:lnTo>
                  <a:lnTo>
                    <a:pt x="1488" y="7747"/>
                  </a:lnTo>
                  <a:lnTo>
                    <a:pt x="1324" y="7782"/>
                  </a:lnTo>
                  <a:lnTo>
                    <a:pt x="1278" y="7896"/>
                  </a:lnTo>
                  <a:lnTo>
                    <a:pt x="1208" y="7955"/>
                  </a:lnTo>
                  <a:lnTo>
                    <a:pt x="1196" y="7791"/>
                  </a:lnTo>
                  <a:lnTo>
                    <a:pt x="1158" y="7674"/>
                  </a:lnTo>
                  <a:lnTo>
                    <a:pt x="1040" y="7720"/>
                  </a:lnTo>
                  <a:cubicBezTo>
                    <a:pt x="1028" y="7727"/>
                    <a:pt x="1016" y="7735"/>
                    <a:pt x="1005" y="7742"/>
                  </a:cubicBezTo>
                  <a:cubicBezTo>
                    <a:pt x="993" y="7749"/>
                    <a:pt x="981" y="7756"/>
                    <a:pt x="970" y="7763"/>
                  </a:cubicBezTo>
                  <a:lnTo>
                    <a:pt x="889" y="7639"/>
                  </a:lnTo>
                  <a:lnTo>
                    <a:pt x="759" y="7615"/>
                  </a:lnTo>
                  <a:lnTo>
                    <a:pt x="613" y="7348"/>
                  </a:lnTo>
                  <a:lnTo>
                    <a:pt x="685" y="7239"/>
                  </a:lnTo>
                  <a:lnTo>
                    <a:pt x="801" y="7263"/>
                  </a:lnTo>
                  <a:lnTo>
                    <a:pt x="818" y="7415"/>
                  </a:lnTo>
                  <a:lnTo>
                    <a:pt x="963" y="7254"/>
                  </a:lnTo>
                  <a:lnTo>
                    <a:pt x="1171" y="7066"/>
                  </a:lnTo>
                  <a:lnTo>
                    <a:pt x="1360" y="6964"/>
                  </a:lnTo>
                  <a:lnTo>
                    <a:pt x="1640" y="6779"/>
                  </a:lnTo>
                  <a:lnTo>
                    <a:pt x="1824" y="6697"/>
                  </a:lnTo>
                  <a:lnTo>
                    <a:pt x="1965" y="6776"/>
                  </a:lnTo>
                  <a:lnTo>
                    <a:pt x="2035" y="6806"/>
                  </a:lnTo>
                  <a:lnTo>
                    <a:pt x="1962" y="6970"/>
                  </a:lnTo>
                  <a:lnTo>
                    <a:pt x="2059" y="7060"/>
                  </a:lnTo>
                  <a:lnTo>
                    <a:pt x="2201" y="7154"/>
                  </a:lnTo>
                  <a:lnTo>
                    <a:pt x="2279" y="7259"/>
                  </a:lnTo>
                  <a:lnTo>
                    <a:pt x="2349" y="7380"/>
                  </a:lnTo>
                  <a:lnTo>
                    <a:pt x="2402" y="7486"/>
                  </a:lnTo>
                  <a:lnTo>
                    <a:pt x="2588" y="7427"/>
                  </a:lnTo>
                  <a:lnTo>
                    <a:pt x="2704" y="7392"/>
                  </a:lnTo>
                  <a:lnTo>
                    <a:pt x="2477" y="7353"/>
                  </a:lnTo>
                  <a:lnTo>
                    <a:pt x="2507" y="7224"/>
                  </a:lnTo>
                  <a:lnTo>
                    <a:pt x="2385" y="7111"/>
                  </a:lnTo>
                  <a:lnTo>
                    <a:pt x="2457" y="7001"/>
                  </a:lnTo>
                  <a:lnTo>
                    <a:pt x="2568" y="6884"/>
                  </a:lnTo>
                  <a:lnTo>
                    <a:pt x="2663" y="6782"/>
                  </a:lnTo>
                  <a:lnTo>
                    <a:pt x="2688" y="6638"/>
                  </a:lnTo>
                  <a:lnTo>
                    <a:pt x="2465" y="6293"/>
                  </a:lnTo>
                  <a:lnTo>
                    <a:pt x="2378" y="6333"/>
                  </a:lnTo>
                  <a:lnTo>
                    <a:pt x="2288" y="6439"/>
                  </a:lnTo>
                  <a:lnTo>
                    <a:pt x="2244" y="6334"/>
                  </a:lnTo>
                  <a:lnTo>
                    <a:pt x="2308" y="6154"/>
                  </a:lnTo>
                  <a:lnTo>
                    <a:pt x="2391" y="5828"/>
                  </a:lnTo>
                  <a:lnTo>
                    <a:pt x="2470" y="5946"/>
                  </a:lnTo>
                  <a:lnTo>
                    <a:pt x="2621" y="5667"/>
                  </a:lnTo>
                  <a:lnTo>
                    <a:pt x="2588" y="5538"/>
                  </a:lnTo>
                  <a:lnTo>
                    <a:pt x="2700" y="5236"/>
                  </a:lnTo>
                  <a:lnTo>
                    <a:pt x="2713" y="5107"/>
                  </a:lnTo>
                  <a:lnTo>
                    <a:pt x="2827" y="4916"/>
                  </a:lnTo>
                  <a:lnTo>
                    <a:pt x="2906" y="4653"/>
                  </a:lnTo>
                  <a:lnTo>
                    <a:pt x="2834" y="4528"/>
                  </a:lnTo>
                  <a:lnTo>
                    <a:pt x="2781" y="4435"/>
                  </a:lnTo>
                  <a:lnTo>
                    <a:pt x="2770" y="4225"/>
                  </a:lnTo>
                  <a:lnTo>
                    <a:pt x="2744" y="4021"/>
                  </a:lnTo>
                  <a:lnTo>
                    <a:pt x="2681" y="3962"/>
                  </a:lnTo>
                  <a:lnTo>
                    <a:pt x="2668" y="4165"/>
                  </a:lnTo>
                  <a:lnTo>
                    <a:pt x="2493" y="4247"/>
                  </a:lnTo>
                  <a:lnTo>
                    <a:pt x="2390" y="4259"/>
                  </a:lnTo>
                  <a:lnTo>
                    <a:pt x="2383" y="4388"/>
                  </a:lnTo>
                  <a:lnTo>
                    <a:pt x="2138" y="4670"/>
                  </a:lnTo>
                  <a:lnTo>
                    <a:pt x="2017" y="4784"/>
                  </a:lnTo>
                  <a:lnTo>
                    <a:pt x="2021" y="4928"/>
                  </a:lnTo>
                  <a:lnTo>
                    <a:pt x="2181" y="4928"/>
                  </a:lnTo>
                  <a:lnTo>
                    <a:pt x="2089" y="5051"/>
                  </a:lnTo>
                  <a:lnTo>
                    <a:pt x="1763" y="5172"/>
                  </a:lnTo>
                  <a:lnTo>
                    <a:pt x="1494" y="5367"/>
                  </a:lnTo>
                  <a:lnTo>
                    <a:pt x="1139" y="5673"/>
                  </a:lnTo>
                  <a:lnTo>
                    <a:pt x="1065" y="5619"/>
                  </a:lnTo>
                  <a:lnTo>
                    <a:pt x="1229" y="5493"/>
                  </a:lnTo>
                  <a:lnTo>
                    <a:pt x="1218" y="5329"/>
                  </a:lnTo>
                  <a:lnTo>
                    <a:pt x="1102" y="5458"/>
                  </a:lnTo>
                  <a:lnTo>
                    <a:pt x="951" y="5646"/>
                  </a:lnTo>
                  <a:lnTo>
                    <a:pt x="854" y="5952"/>
                  </a:lnTo>
                  <a:lnTo>
                    <a:pt x="668" y="6179"/>
                  </a:lnTo>
                  <a:lnTo>
                    <a:pt x="513" y="6351"/>
                  </a:lnTo>
                  <a:lnTo>
                    <a:pt x="357" y="6492"/>
                  </a:lnTo>
                  <a:lnTo>
                    <a:pt x="370" y="6645"/>
                  </a:lnTo>
                  <a:lnTo>
                    <a:pt x="328" y="6754"/>
                  </a:lnTo>
                  <a:lnTo>
                    <a:pt x="404" y="6918"/>
                  </a:lnTo>
                  <a:lnTo>
                    <a:pt x="341" y="7041"/>
                  </a:lnTo>
                  <a:lnTo>
                    <a:pt x="468" y="7096"/>
                  </a:lnTo>
                  <a:lnTo>
                    <a:pt x="435" y="7233"/>
                  </a:lnTo>
                  <a:lnTo>
                    <a:pt x="586" y="7126"/>
                  </a:lnTo>
                  <a:lnTo>
                    <a:pt x="490" y="7354"/>
                  </a:lnTo>
                  <a:lnTo>
                    <a:pt x="325" y="7154"/>
                  </a:lnTo>
                  <a:lnTo>
                    <a:pt x="301" y="6908"/>
                  </a:lnTo>
                  <a:lnTo>
                    <a:pt x="265" y="6667"/>
                  </a:lnTo>
                  <a:lnTo>
                    <a:pt x="0" y="6160"/>
                  </a:lnTo>
                  <a:cubicBezTo>
                    <a:pt x="607" y="5114"/>
                    <a:pt x="1274" y="4187"/>
                    <a:pt x="1990" y="3393"/>
                  </a:cubicBezTo>
                  <a:cubicBezTo>
                    <a:pt x="2818" y="2477"/>
                    <a:pt x="3705" y="1746"/>
                    <a:pt x="4632" y="1216"/>
                  </a:cubicBezTo>
                  <a:cubicBezTo>
                    <a:pt x="5586" y="636"/>
                    <a:pt x="6574" y="259"/>
                    <a:pt x="7577" y="95"/>
                  </a:cubicBezTo>
                  <a:cubicBezTo>
                    <a:pt x="8699" y="-89"/>
                    <a:pt x="9831" y="-6"/>
                    <a:pt x="10941" y="343"/>
                  </a:cubicBezTo>
                  <a:cubicBezTo>
                    <a:pt x="11759" y="594"/>
                    <a:pt x="12562" y="990"/>
                    <a:pt x="13336" y="1526"/>
                  </a:cubicBezTo>
                  <a:cubicBezTo>
                    <a:pt x="14083" y="2044"/>
                    <a:pt x="14800" y="2689"/>
                    <a:pt x="15478" y="3453"/>
                  </a:cubicBezTo>
                  <a:cubicBezTo>
                    <a:pt x="16137" y="4153"/>
                    <a:pt x="16753" y="4972"/>
                    <a:pt x="17319" y="5896"/>
                  </a:cubicBezTo>
                  <a:cubicBezTo>
                    <a:pt x="17855" y="6774"/>
                    <a:pt x="18343" y="7742"/>
                    <a:pt x="18774" y="8788"/>
                  </a:cubicBezTo>
                  <a:cubicBezTo>
                    <a:pt x="19246" y="9774"/>
                    <a:pt x="19668" y="10832"/>
                    <a:pt x="20036" y="11950"/>
                  </a:cubicBezTo>
                  <a:cubicBezTo>
                    <a:pt x="20392" y="13028"/>
                    <a:pt x="20696" y="14158"/>
                    <a:pt x="20945" y="15328"/>
                  </a:cubicBezTo>
                  <a:cubicBezTo>
                    <a:pt x="21172" y="16358"/>
                    <a:pt x="21341" y="17425"/>
                    <a:pt x="21451" y="18514"/>
                  </a:cubicBezTo>
                  <a:cubicBezTo>
                    <a:pt x="21551" y="19503"/>
                    <a:pt x="21600" y="20506"/>
                    <a:pt x="21599" y="21511"/>
                  </a:cubicBezTo>
                  <a:lnTo>
                    <a:pt x="21410" y="21296"/>
                  </a:lnTo>
                  <a:lnTo>
                    <a:pt x="21242" y="21132"/>
                  </a:lnTo>
                  <a:lnTo>
                    <a:pt x="21183" y="20971"/>
                  </a:lnTo>
                  <a:lnTo>
                    <a:pt x="21111" y="20701"/>
                  </a:lnTo>
                  <a:lnTo>
                    <a:pt x="21071" y="20595"/>
                  </a:lnTo>
                  <a:lnTo>
                    <a:pt x="20935" y="20474"/>
                  </a:lnTo>
                  <a:cubicBezTo>
                    <a:pt x="20910" y="20403"/>
                    <a:pt x="20893" y="20325"/>
                    <a:pt x="20885" y="20242"/>
                  </a:cubicBezTo>
                  <a:cubicBezTo>
                    <a:pt x="20878" y="20163"/>
                    <a:pt x="20879" y="20083"/>
                    <a:pt x="20878" y="20003"/>
                  </a:cubicBezTo>
                  <a:cubicBezTo>
                    <a:pt x="20878" y="19887"/>
                    <a:pt x="20873" y="19772"/>
                    <a:pt x="20865" y="19657"/>
                  </a:cubicBezTo>
                  <a:lnTo>
                    <a:pt x="20806" y="19224"/>
                  </a:lnTo>
                  <a:lnTo>
                    <a:pt x="20613" y="18374"/>
                  </a:lnTo>
                  <a:lnTo>
                    <a:pt x="20532" y="17853"/>
                  </a:lnTo>
                  <a:lnTo>
                    <a:pt x="20495" y="17531"/>
                  </a:lnTo>
                  <a:lnTo>
                    <a:pt x="20451" y="17300"/>
                  </a:lnTo>
                  <a:lnTo>
                    <a:pt x="20465" y="17039"/>
                  </a:lnTo>
                  <a:lnTo>
                    <a:pt x="20399" y="16647"/>
                  </a:lnTo>
                  <a:lnTo>
                    <a:pt x="20304" y="16145"/>
                  </a:lnTo>
                  <a:lnTo>
                    <a:pt x="20144" y="15894"/>
                  </a:lnTo>
                  <a:lnTo>
                    <a:pt x="19991" y="15416"/>
                  </a:lnTo>
                  <a:lnTo>
                    <a:pt x="19958" y="15078"/>
                  </a:lnTo>
                  <a:lnTo>
                    <a:pt x="19927" y="14823"/>
                  </a:lnTo>
                  <a:lnTo>
                    <a:pt x="19888" y="14647"/>
                  </a:lnTo>
                  <a:lnTo>
                    <a:pt x="19732" y="14102"/>
                  </a:lnTo>
                  <a:lnTo>
                    <a:pt x="19592" y="13641"/>
                  </a:lnTo>
                  <a:lnTo>
                    <a:pt x="19613" y="13386"/>
                  </a:lnTo>
                  <a:lnTo>
                    <a:pt x="19553" y="12708"/>
                  </a:lnTo>
                  <a:lnTo>
                    <a:pt x="19409" y="11711"/>
                  </a:lnTo>
                  <a:lnTo>
                    <a:pt x="19217" y="10880"/>
                  </a:lnTo>
                  <a:lnTo>
                    <a:pt x="18969" y="10276"/>
                  </a:lnTo>
                  <a:lnTo>
                    <a:pt x="18725" y="9684"/>
                  </a:lnTo>
                  <a:lnTo>
                    <a:pt x="18572" y="9272"/>
                  </a:lnTo>
                  <a:cubicBezTo>
                    <a:pt x="18530" y="9314"/>
                    <a:pt x="18481" y="9323"/>
                    <a:pt x="18436" y="9296"/>
                  </a:cubicBezTo>
                  <a:cubicBezTo>
                    <a:pt x="18372" y="9258"/>
                    <a:pt x="18326" y="9157"/>
                    <a:pt x="18319" y="9037"/>
                  </a:cubicBezTo>
                  <a:lnTo>
                    <a:pt x="18247" y="8955"/>
                  </a:lnTo>
                  <a:cubicBezTo>
                    <a:pt x="18222" y="8856"/>
                    <a:pt x="18192" y="8762"/>
                    <a:pt x="18157" y="8672"/>
                  </a:cubicBezTo>
                  <a:cubicBezTo>
                    <a:pt x="18124" y="8586"/>
                    <a:pt x="18087" y="8505"/>
                    <a:pt x="18046" y="8429"/>
                  </a:cubicBezTo>
                  <a:lnTo>
                    <a:pt x="17881" y="8472"/>
                  </a:lnTo>
                  <a:lnTo>
                    <a:pt x="17986" y="8711"/>
                  </a:lnTo>
                  <a:lnTo>
                    <a:pt x="18122" y="9040"/>
                  </a:lnTo>
                  <a:lnTo>
                    <a:pt x="18232" y="9295"/>
                  </a:lnTo>
                  <a:lnTo>
                    <a:pt x="18315" y="9523"/>
                  </a:lnTo>
                  <a:lnTo>
                    <a:pt x="18335" y="9837"/>
                  </a:lnTo>
                  <a:lnTo>
                    <a:pt x="18453" y="9994"/>
                  </a:lnTo>
                  <a:lnTo>
                    <a:pt x="18539" y="10147"/>
                  </a:lnTo>
                  <a:lnTo>
                    <a:pt x="18637" y="10335"/>
                  </a:lnTo>
                  <a:lnTo>
                    <a:pt x="18699" y="10696"/>
                  </a:lnTo>
                  <a:lnTo>
                    <a:pt x="18797" y="10856"/>
                  </a:lnTo>
                  <a:lnTo>
                    <a:pt x="18830" y="10605"/>
                  </a:lnTo>
                  <a:lnTo>
                    <a:pt x="18784" y="10311"/>
                  </a:lnTo>
                  <a:lnTo>
                    <a:pt x="18893" y="10444"/>
                  </a:lnTo>
                  <a:lnTo>
                    <a:pt x="18887" y="10702"/>
                  </a:lnTo>
                  <a:lnTo>
                    <a:pt x="18882" y="10938"/>
                  </a:lnTo>
                  <a:lnTo>
                    <a:pt x="18797" y="11008"/>
                  </a:lnTo>
                  <a:lnTo>
                    <a:pt x="18867" y="11235"/>
                  </a:lnTo>
                  <a:lnTo>
                    <a:pt x="18959" y="11501"/>
                  </a:lnTo>
                  <a:lnTo>
                    <a:pt x="19062" y="11501"/>
                  </a:lnTo>
                  <a:lnTo>
                    <a:pt x="19128" y="11783"/>
                  </a:lnTo>
                  <a:lnTo>
                    <a:pt x="19194" y="12022"/>
                  </a:lnTo>
                  <a:lnTo>
                    <a:pt x="19299" y="12258"/>
                  </a:lnTo>
                  <a:lnTo>
                    <a:pt x="19391" y="12481"/>
                  </a:lnTo>
                  <a:lnTo>
                    <a:pt x="19404" y="12645"/>
                  </a:lnTo>
                  <a:lnTo>
                    <a:pt x="19437" y="12770"/>
                  </a:lnTo>
                  <a:lnTo>
                    <a:pt x="19457" y="12985"/>
                  </a:lnTo>
                  <a:lnTo>
                    <a:pt x="19490" y="13181"/>
                  </a:lnTo>
                  <a:lnTo>
                    <a:pt x="19527" y="13396"/>
                  </a:lnTo>
                  <a:lnTo>
                    <a:pt x="19535" y="13690"/>
                  </a:lnTo>
                  <a:lnTo>
                    <a:pt x="19450" y="13613"/>
                  </a:lnTo>
                  <a:lnTo>
                    <a:pt x="19418" y="13938"/>
                  </a:lnTo>
                  <a:cubicBezTo>
                    <a:pt x="19416" y="13965"/>
                    <a:pt x="19414" y="13992"/>
                    <a:pt x="19412" y="14019"/>
                  </a:cubicBezTo>
                  <a:cubicBezTo>
                    <a:pt x="19411" y="14046"/>
                    <a:pt x="19409" y="14073"/>
                    <a:pt x="19407" y="14099"/>
                  </a:cubicBezTo>
                  <a:lnTo>
                    <a:pt x="19324" y="13888"/>
                  </a:lnTo>
                  <a:lnTo>
                    <a:pt x="19256" y="13900"/>
                  </a:lnTo>
                  <a:cubicBezTo>
                    <a:pt x="19229" y="13884"/>
                    <a:pt x="19204" y="13860"/>
                    <a:pt x="19182" y="13830"/>
                  </a:cubicBezTo>
                  <a:cubicBezTo>
                    <a:pt x="19144" y="13778"/>
                    <a:pt x="19115" y="13709"/>
                    <a:pt x="19099" y="13630"/>
                  </a:cubicBezTo>
                  <a:cubicBezTo>
                    <a:pt x="19074" y="13571"/>
                    <a:pt x="19048" y="13514"/>
                    <a:pt x="19022" y="13457"/>
                  </a:cubicBezTo>
                  <a:cubicBezTo>
                    <a:pt x="18987" y="13383"/>
                    <a:pt x="18951" y="13309"/>
                    <a:pt x="18914" y="13238"/>
                  </a:cubicBezTo>
                  <a:cubicBezTo>
                    <a:pt x="18890" y="13189"/>
                    <a:pt x="18863" y="13141"/>
                    <a:pt x="18836" y="13097"/>
                  </a:cubicBezTo>
                  <a:cubicBezTo>
                    <a:pt x="18804" y="13046"/>
                    <a:pt x="18770" y="12999"/>
                    <a:pt x="18735" y="12957"/>
                  </a:cubicBezTo>
                  <a:lnTo>
                    <a:pt x="18607" y="12862"/>
                  </a:lnTo>
                  <a:lnTo>
                    <a:pt x="18537" y="12655"/>
                  </a:lnTo>
                  <a:lnTo>
                    <a:pt x="18485" y="12443"/>
                  </a:lnTo>
                  <a:lnTo>
                    <a:pt x="18485" y="12232"/>
                  </a:lnTo>
                  <a:lnTo>
                    <a:pt x="18524" y="11844"/>
                  </a:lnTo>
                  <a:lnTo>
                    <a:pt x="18522" y="11374"/>
                  </a:lnTo>
                  <a:lnTo>
                    <a:pt x="18463" y="11103"/>
                  </a:lnTo>
                  <a:lnTo>
                    <a:pt x="18325" y="10880"/>
                  </a:lnTo>
                  <a:lnTo>
                    <a:pt x="18177" y="10554"/>
                  </a:lnTo>
                  <a:lnTo>
                    <a:pt x="18076" y="10495"/>
                  </a:lnTo>
                  <a:lnTo>
                    <a:pt x="17975" y="10495"/>
                  </a:lnTo>
                  <a:lnTo>
                    <a:pt x="17912" y="10531"/>
                  </a:lnTo>
                  <a:lnTo>
                    <a:pt x="17868" y="10778"/>
                  </a:lnTo>
                  <a:lnTo>
                    <a:pt x="17772" y="10789"/>
                  </a:lnTo>
                  <a:lnTo>
                    <a:pt x="17726" y="10624"/>
                  </a:lnTo>
                  <a:lnTo>
                    <a:pt x="17693" y="10412"/>
                  </a:lnTo>
                  <a:lnTo>
                    <a:pt x="17648" y="10178"/>
                  </a:lnTo>
                  <a:lnTo>
                    <a:pt x="17611" y="10088"/>
                  </a:lnTo>
                  <a:lnTo>
                    <a:pt x="17495" y="9991"/>
                  </a:lnTo>
                  <a:lnTo>
                    <a:pt x="17432" y="9874"/>
                  </a:lnTo>
                  <a:lnTo>
                    <a:pt x="17434" y="9725"/>
                  </a:lnTo>
                  <a:lnTo>
                    <a:pt x="17348" y="9467"/>
                  </a:lnTo>
                  <a:lnTo>
                    <a:pt x="17287" y="9251"/>
                  </a:lnTo>
                  <a:lnTo>
                    <a:pt x="17189" y="9133"/>
                  </a:lnTo>
                  <a:lnTo>
                    <a:pt x="17228" y="9309"/>
                  </a:lnTo>
                  <a:lnTo>
                    <a:pt x="17287" y="9508"/>
                  </a:lnTo>
                  <a:lnTo>
                    <a:pt x="17307" y="9659"/>
                  </a:lnTo>
                  <a:lnTo>
                    <a:pt x="17346" y="9929"/>
                  </a:lnTo>
                  <a:lnTo>
                    <a:pt x="17403" y="10239"/>
                  </a:lnTo>
                  <a:lnTo>
                    <a:pt x="17487" y="10525"/>
                  </a:lnTo>
                  <a:lnTo>
                    <a:pt x="17467" y="10678"/>
                  </a:lnTo>
                  <a:lnTo>
                    <a:pt x="17306" y="10380"/>
                  </a:lnTo>
                  <a:lnTo>
                    <a:pt x="17262" y="10267"/>
                  </a:lnTo>
                  <a:cubicBezTo>
                    <a:pt x="17251" y="10247"/>
                    <a:pt x="17241" y="10228"/>
                    <a:pt x="17230" y="10208"/>
                  </a:cubicBezTo>
                  <a:cubicBezTo>
                    <a:pt x="17219" y="10189"/>
                    <a:pt x="17208" y="10169"/>
                    <a:pt x="17197" y="10150"/>
                  </a:cubicBezTo>
                  <a:lnTo>
                    <a:pt x="17074" y="10079"/>
                  </a:lnTo>
                  <a:lnTo>
                    <a:pt x="17044" y="9958"/>
                  </a:lnTo>
                  <a:lnTo>
                    <a:pt x="16952" y="9852"/>
                  </a:lnTo>
                  <a:lnTo>
                    <a:pt x="16830" y="9710"/>
                  </a:lnTo>
                  <a:lnTo>
                    <a:pt x="16714" y="9503"/>
                  </a:lnTo>
                  <a:cubicBezTo>
                    <a:pt x="16693" y="9499"/>
                    <a:pt x="16673" y="9495"/>
                    <a:pt x="16652" y="9491"/>
                  </a:cubicBezTo>
                  <a:cubicBezTo>
                    <a:pt x="16631" y="9487"/>
                    <a:pt x="16610" y="9483"/>
                    <a:pt x="16590" y="9479"/>
                  </a:cubicBezTo>
                  <a:lnTo>
                    <a:pt x="16679" y="9690"/>
                  </a:lnTo>
                  <a:lnTo>
                    <a:pt x="16593" y="9705"/>
                  </a:lnTo>
                  <a:lnTo>
                    <a:pt x="16681" y="9850"/>
                  </a:lnTo>
                  <a:lnTo>
                    <a:pt x="16896" y="10027"/>
                  </a:lnTo>
                  <a:lnTo>
                    <a:pt x="17014" y="10234"/>
                  </a:lnTo>
                  <a:lnTo>
                    <a:pt x="17120" y="10490"/>
                  </a:lnTo>
                  <a:lnTo>
                    <a:pt x="17176" y="10650"/>
                  </a:lnTo>
                  <a:lnTo>
                    <a:pt x="17223" y="10823"/>
                  </a:lnTo>
                  <a:lnTo>
                    <a:pt x="17242" y="10963"/>
                  </a:lnTo>
                  <a:lnTo>
                    <a:pt x="17255" y="11139"/>
                  </a:lnTo>
                  <a:lnTo>
                    <a:pt x="17221" y="11277"/>
                  </a:lnTo>
                  <a:lnTo>
                    <a:pt x="17122" y="11218"/>
                  </a:lnTo>
                  <a:lnTo>
                    <a:pt x="17044" y="11065"/>
                  </a:lnTo>
                  <a:lnTo>
                    <a:pt x="16972" y="10901"/>
                  </a:lnTo>
                  <a:lnTo>
                    <a:pt x="16915" y="10869"/>
                  </a:lnTo>
                  <a:lnTo>
                    <a:pt x="16799" y="10810"/>
                  </a:lnTo>
                  <a:lnTo>
                    <a:pt x="16735" y="10569"/>
                  </a:lnTo>
                  <a:lnTo>
                    <a:pt x="16702" y="10456"/>
                  </a:lnTo>
                  <a:lnTo>
                    <a:pt x="16623" y="10338"/>
                  </a:lnTo>
                  <a:lnTo>
                    <a:pt x="16548" y="10162"/>
                  </a:lnTo>
                  <a:lnTo>
                    <a:pt x="16496" y="9985"/>
                  </a:lnTo>
                  <a:lnTo>
                    <a:pt x="16496" y="9856"/>
                  </a:lnTo>
                  <a:lnTo>
                    <a:pt x="16399" y="9684"/>
                  </a:lnTo>
                  <a:lnTo>
                    <a:pt x="16319" y="9746"/>
                  </a:lnTo>
                  <a:lnTo>
                    <a:pt x="16148" y="9582"/>
                  </a:lnTo>
                  <a:cubicBezTo>
                    <a:pt x="16168" y="9621"/>
                    <a:pt x="16188" y="9660"/>
                    <a:pt x="16208" y="9700"/>
                  </a:cubicBezTo>
                  <a:cubicBezTo>
                    <a:pt x="16228" y="9739"/>
                    <a:pt x="16248" y="9778"/>
                    <a:pt x="16268" y="9817"/>
                  </a:cubicBezTo>
                  <a:lnTo>
                    <a:pt x="16161" y="9785"/>
                  </a:lnTo>
                  <a:lnTo>
                    <a:pt x="16031" y="9605"/>
                  </a:lnTo>
                  <a:lnTo>
                    <a:pt x="15928" y="9436"/>
                  </a:lnTo>
                  <a:lnTo>
                    <a:pt x="15928" y="9271"/>
                  </a:lnTo>
                  <a:lnTo>
                    <a:pt x="16064" y="9294"/>
                  </a:lnTo>
                  <a:lnTo>
                    <a:pt x="15920" y="9071"/>
                  </a:lnTo>
                  <a:lnTo>
                    <a:pt x="15866" y="9021"/>
                  </a:lnTo>
                  <a:lnTo>
                    <a:pt x="15866" y="8880"/>
                  </a:lnTo>
                  <a:cubicBezTo>
                    <a:pt x="15853" y="8850"/>
                    <a:pt x="15840" y="8820"/>
                    <a:pt x="15827" y="8790"/>
                  </a:cubicBezTo>
                  <a:cubicBezTo>
                    <a:pt x="15814" y="8760"/>
                    <a:pt x="15802" y="8730"/>
                    <a:pt x="15789" y="8700"/>
                  </a:cubicBezTo>
                  <a:lnTo>
                    <a:pt x="15699" y="8587"/>
                  </a:lnTo>
                  <a:lnTo>
                    <a:pt x="15800" y="8465"/>
                  </a:lnTo>
                  <a:lnTo>
                    <a:pt x="15955" y="8825"/>
                  </a:lnTo>
                  <a:lnTo>
                    <a:pt x="16018" y="8926"/>
                  </a:lnTo>
                  <a:lnTo>
                    <a:pt x="16064" y="8785"/>
                  </a:lnTo>
                  <a:lnTo>
                    <a:pt x="16025" y="8621"/>
                  </a:lnTo>
                  <a:lnTo>
                    <a:pt x="16110" y="8648"/>
                  </a:lnTo>
                  <a:lnTo>
                    <a:pt x="16224" y="8926"/>
                  </a:lnTo>
                  <a:lnTo>
                    <a:pt x="16327" y="9004"/>
                  </a:lnTo>
                  <a:lnTo>
                    <a:pt x="16507" y="8902"/>
                  </a:lnTo>
                  <a:lnTo>
                    <a:pt x="16625" y="8926"/>
                  </a:lnTo>
                  <a:lnTo>
                    <a:pt x="16756" y="8993"/>
                  </a:lnTo>
                  <a:lnTo>
                    <a:pt x="16815" y="8935"/>
                  </a:lnTo>
                  <a:lnTo>
                    <a:pt x="16815" y="8794"/>
                  </a:lnTo>
                  <a:lnTo>
                    <a:pt x="16917" y="8704"/>
                  </a:lnTo>
                  <a:lnTo>
                    <a:pt x="16989" y="8868"/>
                  </a:lnTo>
                  <a:lnTo>
                    <a:pt x="17083" y="8926"/>
                  </a:lnTo>
                  <a:lnTo>
                    <a:pt x="17192" y="9012"/>
                  </a:lnTo>
                  <a:lnTo>
                    <a:pt x="17004" y="8639"/>
                  </a:lnTo>
                  <a:lnTo>
                    <a:pt x="16796" y="8294"/>
                  </a:lnTo>
                  <a:lnTo>
                    <a:pt x="16703" y="8212"/>
                  </a:lnTo>
                  <a:lnTo>
                    <a:pt x="16690" y="8028"/>
                  </a:lnTo>
                  <a:lnTo>
                    <a:pt x="16653" y="7942"/>
                  </a:lnTo>
                  <a:lnTo>
                    <a:pt x="16554" y="7699"/>
                  </a:lnTo>
                  <a:lnTo>
                    <a:pt x="16495" y="7535"/>
                  </a:lnTo>
                  <a:lnTo>
                    <a:pt x="16397" y="7441"/>
                  </a:lnTo>
                  <a:lnTo>
                    <a:pt x="16208" y="7323"/>
                  </a:lnTo>
                  <a:lnTo>
                    <a:pt x="16078" y="7281"/>
                  </a:lnTo>
                  <a:lnTo>
                    <a:pt x="15916" y="7194"/>
                  </a:lnTo>
                  <a:cubicBezTo>
                    <a:pt x="15898" y="7121"/>
                    <a:pt x="15877" y="7050"/>
                    <a:pt x="15853" y="6983"/>
                  </a:cubicBezTo>
                  <a:cubicBezTo>
                    <a:pt x="15819" y="6886"/>
                    <a:pt x="15778" y="6797"/>
                    <a:pt x="15733" y="6716"/>
                  </a:cubicBezTo>
                  <a:lnTo>
                    <a:pt x="15849" y="6650"/>
                  </a:lnTo>
                  <a:lnTo>
                    <a:pt x="15908" y="6771"/>
                  </a:lnTo>
                  <a:lnTo>
                    <a:pt x="16006" y="6865"/>
                  </a:lnTo>
                  <a:lnTo>
                    <a:pt x="16043" y="6709"/>
                  </a:lnTo>
                  <a:lnTo>
                    <a:pt x="16076" y="6580"/>
                  </a:lnTo>
                  <a:lnTo>
                    <a:pt x="16102" y="6415"/>
                  </a:lnTo>
                  <a:lnTo>
                    <a:pt x="16050" y="6289"/>
                  </a:lnTo>
                  <a:lnTo>
                    <a:pt x="15990" y="6090"/>
                  </a:lnTo>
                  <a:lnTo>
                    <a:pt x="15872" y="5960"/>
                  </a:lnTo>
                  <a:lnTo>
                    <a:pt x="15754" y="5795"/>
                  </a:lnTo>
                  <a:lnTo>
                    <a:pt x="15754" y="5678"/>
                  </a:lnTo>
                  <a:lnTo>
                    <a:pt x="15747" y="5514"/>
                  </a:lnTo>
                  <a:lnTo>
                    <a:pt x="15629" y="5350"/>
                  </a:lnTo>
                  <a:lnTo>
                    <a:pt x="15498" y="5291"/>
                  </a:lnTo>
                  <a:lnTo>
                    <a:pt x="15377" y="5244"/>
                  </a:lnTo>
                  <a:lnTo>
                    <a:pt x="15218" y="5151"/>
                  </a:lnTo>
                  <a:lnTo>
                    <a:pt x="15027" y="5057"/>
                  </a:lnTo>
                  <a:lnTo>
                    <a:pt x="14951" y="5057"/>
                  </a:lnTo>
                  <a:lnTo>
                    <a:pt x="14805" y="4924"/>
                  </a:lnTo>
                  <a:lnTo>
                    <a:pt x="14753" y="4736"/>
                  </a:lnTo>
                  <a:lnTo>
                    <a:pt x="14654" y="4665"/>
                  </a:lnTo>
                  <a:cubicBezTo>
                    <a:pt x="14618" y="4619"/>
                    <a:pt x="14583" y="4567"/>
                    <a:pt x="14551" y="4512"/>
                  </a:cubicBezTo>
                  <a:cubicBezTo>
                    <a:pt x="14509" y="4441"/>
                    <a:pt x="14471" y="4363"/>
                    <a:pt x="14426" y="4297"/>
                  </a:cubicBezTo>
                  <a:cubicBezTo>
                    <a:pt x="14366" y="4207"/>
                    <a:pt x="14296" y="4141"/>
                    <a:pt x="14221" y="4101"/>
                  </a:cubicBezTo>
                  <a:lnTo>
                    <a:pt x="14208" y="4261"/>
                  </a:lnTo>
                  <a:lnTo>
                    <a:pt x="14353" y="4386"/>
                  </a:lnTo>
                  <a:lnTo>
                    <a:pt x="14660" y="4807"/>
                  </a:lnTo>
                  <a:lnTo>
                    <a:pt x="14734" y="4924"/>
                  </a:lnTo>
                  <a:lnTo>
                    <a:pt x="14616" y="5124"/>
                  </a:lnTo>
                  <a:lnTo>
                    <a:pt x="14536" y="5069"/>
                  </a:lnTo>
                  <a:lnTo>
                    <a:pt x="14371" y="5081"/>
                  </a:lnTo>
                  <a:lnTo>
                    <a:pt x="14268" y="5045"/>
                  </a:lnTo>
                  <a:lnTo>
                    <a:pt x="14169" y="4932"/>
                  </a:lnTo>
                  <a:lnTo>
                    <a:pt x="14064" y="4790"/>
                  </a:lnTo>
                  <a:cubicBezTo>
                    <a:pt x="14027" y="4784"/>
                    <a:pt x="13989" y="4773"/>
                    <a:pt x="13953" y="4755"/>
                  </a:cubicBezTo>
                  <a:cubicBezTo>
                    <a:pt x="13881" y="4720"/>
                    <a:pt x="13812" y="4663"/>
                    <a:pt x="13751" y="4586"/>
                  </a:cubicBezTo>
                  <a:lnTo>
                    <a:pt x="13626" y="4586"/>
                  </a:lnTo>
                  <a:lnTo>
                    <a:pt x="13704" y="4815"/>
                  </a:lnTo>
                  <a:lnTo>
                    <a:pt x="13805" y="4877"/>
                  </a:lnTo>
                  <a:lnTo>
                    <a:pt x="13912" y="4978"/>
                  </a:lnTo>
                  <a:lnTo>
                    <a:pt x="14054" y="5110"/>
                  </a:lnTo>
                  <a:lnTo>
                    <a:pt x="14200" y="5122"/>
                  </a:lnTo>
                  <a:lnTo>
                    <a:pt x="14341" y="5193"/>
                  </a:lnTo>
                  <a:lnTo>
                    <a:pt x="14409" y="5310"/>
                  </a:lnTo>
                  <a:lnTo>
                    <a:pt x="14551" y="5401"/>
                  </a:lnTo>
                  <a:lnTo>
                    <a:pt x="14665" y="5526"/>
                  </a:lnTo>
                  <a:lnTo>
                    <a:pt x="14777" y="5585"/>
                  </a:lnTo>
                  <a:lnTo>
                    <a:pt x="14803" y="5443"/>
                  </a:lnTo>
                  <a:lnTo>
                    <a:pt x="14727" y="5307"/>
                  </a:lnTo>
                  <a:lnTo>
                    <a:pt x="14746" y="5201"/>
                  </a:lnTo>
                  <a:lnTo>
                    <a:pt x="14832" y="5178"/>
                  </a:lnTo>
                  <a:lnTo>
                    <a:pt x="14850" y="5345"/>
                  </a:lnTo>
                  <a:lnTo>
                    <a:pt x="15040" y="5345"/>
                  </a:lnTo>
                  <a:lnTo>
                    <a:pt x="15097" y="5473"/>
                  </a:lnTo>
                  <a:lnTo>
                    <a:pt x="15143" y="5638"/>
                  </a:lnTo>
                  <a:lnTo>
                    <a:pt x="15231" y="5795"/>
                  </a:lnTo>
                  <a:lnTo>
                    <a:pt x="15371" y="5771"/>
                  </a:lnTo>
                  <a:lnTo>
                    <a:pt x="15454" y="5747"/>
                  </a:lnTo>
                  <a:lnTo>
                    <a:pt x="15548" y="5771"/>
                  </a:lnTo>
                  <a:lnTo>
                    <a:pt x="15640" y="5912"/>
                  </a:lnTo>
                  <a:lnTo>
                    <a:pt x="15713" y="6050"/>
                  </a:lnTo>
                  <a:lnTo>
                    <a:pt x="15776" y="6107"/>
                  </a:lnTo>
                  <a:lnTo>
                    <a:pt x="15877" y="6262"/>
                  </a:lnTo>
                  <a:lnTo>
                    <a:pt x="15969" y="6317"/>
                  </a:lnTo>
                  <a:lnTo>
                    <a:pt x="16008" y="6454"/>
                  </a:lnTo>
                  <a:lnTo>
                    <a:pt x="15993" y="6635"/>
                  </a:lnTo>
                  <a:lnTo>
                    <a:pt x="15761" y="6583"/>
                  </a:lnTo>
                  <a:lnTo>
                    <a:pt x="15595" y="6548"/>
                  </a:lnTo>
                  <a:lnTo>
                    <a:pt x="15529" y="6594"/>
                  </a:lnTo>
                  <a:cubicBezTo>
                    <a:pt x="15502" y="6606"/>
                    <a:pt x="15480" y="6643"/>
                    <a:pt x="15472" y="6692"/>
                  </a:cubicBezTo>
                  <a:cubicBezTo>
                    <a:pt x="15450" y="6832"/>
                    <a:pt x="15530" y="6954"/>
                    <a:pt x="15604" y="6892"/>
                  </a:cubicBezTo>
                  <a:lnTo>
                    <a:pt x="15660" y="6962"/>
                  </a:lnTo>
                  <a:lnTo>
                    <a:pt x="15750" y="7076"/>
                  </a:lnTo>
                  <a:lnTo>
                    <a:pt x="15770" y="7193"/>
                  </a:lnTo>
                  <a:lnTo>
                    <a:pt x="15750" y="7322"/>
                  </a:lnTo>
                  <a:lnTo>
                    <a:pt x="15647" y="7404"/>
                  </a:lnTo>
                  <a:lnTo>
                    <a:pt x="15496" y="7381"/>
                  </a:lnTo>
                  <a:cubicBezTo>
                    <a:pt x="15439" y="7357"/>
                    <a:pt x="15382" y="7334"/>
                    <a:pt x="15325" y="7310"/>
                  </a:cubicBezTo>
                  <a:cubicBezTo>
                    <a:pt x="15287" y="7294"/>
                    <a:pt x="15249" y="7279"/>
                    <a:pt x="15211" y="7263"/>
                  </a:cubicBezTo>
                  <a:cubicBezTo>
                    <a:pt x="15178" y="7253"/>
                    <a:pt x="15146" y="7237"/>
                    <a:pt x="15115" y="7216"/>
                  </a:cubicBezTo>
                  <a:cubicBezTo>
                    <a:pt x="15055" y="7175"/>
                    <a:pt x="15000" y="7114"/>
                    <a:pt x="14946" y="7051"/>
                  </a:cubicBezTo>
                  <a:cubicBezTo>
                    <a:pt x="14901" y="6998"/>
                    <a:pt x="14856" y="6943"/>
                    <a:pt x="14812" y="6886"/>
                  </a:cubicBezTo>
                  <a:lnTo>
                    <a:pt x="14701" y="6781"/>
                  </a:lnTo>
                  <a:lnTo>
                    <a:pt x="14628" y="6581"/>
                  </a:lnTo>
                  <a:lnTo>
                    <a:pt x="14552" y="6460"/>
                  </a:lnTo>
                  <a:lnTo>
                    <a:pt x="14427" y="6249"/>
                  </a:lnTo>
                  <a:lnTo>
                    <a:pt x="14008" y="5995"/>
                  </a:lnTo>
                  <a:lnTo>
                    <a:pt x="13773" y="5752"/>
                  </a:lnTo>
                  <a:lnTo>
                    <a:pt x="13618" y="5646"/>
                  </a:lnTo>
                  <a:lnTo>
                    <a:pt x="13668" y="5807"/>
                  </a:lnTo>
                  <a:lnTo>
                    <a:pt x="13459" y="5705"/>
                  </a:lnTo>
                  <a:lnTo>
                    <a:pt x="13336" y="5611"/>
                  </a:lnTo>
                  <a:lnTo>
                    <a:pt x="13218" y="5505"/>
                  </a:lnTo>
                  <a:lnTo>
                    <a:pt x="13086" y="5340"/>
                  </a:lnTo>
                  <a:lnTo>
                    <a:pt x="12928" y="5187"/>
                  </a:lnTo>
                  <a:lnTo>
                    <a:pt x="12829" y="5070"/>
                  </a:lnTo>
                  <a:lnTo>
                    <a:pt x="12805" y="4968"/>
                  </a:lnTo>
                  <a:lnTo>
                    <a:pt x="12632" y="4933"/>
                  </a:lnTo>
                  <a:lnTo>
                    <a:pt x="12585" y="4795"/>
                  </a:lnTo>
                  <a:lnTo>
                    <a:pt x="12542" y="4623"/>
                  </a:lnTo>
                  <a:lnTo>
                    <a:pt x="12470" y="4531"/>
                  </a:lnTo>
                  <a:lnTo>
                    <a:pt x="12439" y="4311"/>
                  </a:lnTo>
                  <a:lnTo>
                    <a:pt x="12524" y="4252"/>
                  </a:lnTo>
                  <a:lnTo>
                    <a:pt x="12522" y="4084"/>
                  </a:lnTo>
                  <a:lnTo>
                    <a:pt x="12446" y="4049"/>
                  </a:lnTo>
                  <a:lnTo>
                    <a:pt x="12446" y="3892"/>
                  </a:lnTo>
                  <a:lnTo>
                    <a:pt x="12389" y="3724"/>
                  </a:lnTo>
                  <a:lnTo>
                    <a:pt x="12352" y="3576"/>
                  </a:lnTo>
                  <a:lnTo>
                    <a:pt x="12292" y="3369"/>
                  </a:lnTo>
                  <a:lnTo>
                    <a:pt x="12279" y="3219"/>
                  </a:lnTo>
                  <a:lnTo>
                    <a:pt x="12386" y="3162"/>
                  </a:lnTo>
                  <a:lnTo>
                    <a:pt x="12555" y="3138"/>
                  </a:lnTo>
                  <a:lnTo>
                    <a:pt x="12614" y="3330"/>
                  </a:lnTo>
                  <a:lnTo>
                    <a:pt x="12699" y="3479"/>
                  </a:lnTo>
                  <a:lnTo>
                    <a:pt x="12786" y="3690"/>
                  </a:lnTo>
                  <a:lnTo>
                    <a:pt x="12924" y="3743"/>
                  </a:lnTo>
                  <a:lnTo>
                    <a:pt x="12970" y="3587"/>
                  </a:lnTo>
                  <a:lnTo>
                    <a:pt x="13119" y="3622"/>
                  </a:lnTo>
                  <a:lnTo>
                    <a:pt x="13075" y="3363"/>
                  </a:lnTo>
                  <a:lnTo>
                    <a:pt x="12994" y="3433"/>
                  </a:lnTo>
                  <a:lnTo>
                    <a:pt x="12918" y="3445"/>
                  </a:lnTo>
                  <a:lnTo>
                    <a:pt x="12848" y="3410"/>
                  </a:lnTo>
                  <a:lnTo>
                    <a:pt x="12780" y="3320"/>
                  </a:lnTo>
                  <a:lnTo>
                    <a:pt x="12656" y="3211"/>
                  </a:lnTo>
                  <a:lnTo>
                    <a:pt x="12432" y="3030"/>
                  </a:lnTo>
                  <a:lnTo>
                    <a:pt x="12318" y="3046"/>
                  </a:lnTo>
                  <a:lnTo>
                    <a:pt x="12270" y="2956"/>
                  </a:lnTo>
                  <a:lnTo>
                    <a:pt x="12192" y="2991"/>
                  </a:lnTo>
                  <a:lnTo>
                    <a:pt x="12146" y="3120"/>
                  </a:lnTo>
                  <a:lnTo>
                    <a:pt x="12041" y="3155"/>
                  </a:lnTo>
                  <a:lnTo>
                    <a:pt x="11985" y="3225"/>
                  </a:lnTo>
                  <a:lnTo>
                    <a:pt x="11911" y="3108"/>
                  </a:lnTo>
                  <a:lnTo>
                    <a:pt x="11854" y="2983"/>
                  </a:lnTo>
                  <a:lnTo>
                    <a:pt x="11985" y="2908"/>
                  </a:lnTo>
                  <a:lnTo>
                    <a:pt x="12027" y="2806"/>
                  </a:lnTo>
                  <a:lnTo>
                    <a:pt x="11961" y="2747"/>
                  </a:lnTo>
                  <a:lnTo>
                    <a:pt x="11856" y="2759"/>
                  </a:lnTo>
                  <a:lnTo>
                    <a:pt x="11654" y="2818"/>
                  </a:lnTo>
                  <a:lnTo>
                    <a:pt x="11644" y="2963"/>
                  </a:lnTo>
                  <a:lnTo>
                    <a:pt x="11565" y="2998"/>
                  </a:lnTo>
                  <a:lnTo>
                    <a:pt x="11447" y="2939"/>
                  </a:lnTo>
                  <a:lnTo>
                    <a:pt x="11484" y="2787"/>
                  </a:lnTo>
                  <a:lnTo>
                    <a:pt x="11601" y="2767"/>
                  </a:lnTo>
                  <a:lnTo>
                    <a:pt x="11411" y="2709"/>
                  </a:lnTo>
                  <a:lnTo>
                    <a:pt x="11181" y="2594"/>
                  </a:lnTo>
                  <a:lnTo>
                    <a:pt x="11205" y="2473"/>
                  </a:lnTo>
                  <a:lnTo>
                    <a:pt x="10949" y="2473"/>
                  </a:lnTo>
                  <a:lnTo>
                    <a:pt x="10859" y="2391"/>
                  </a:lnTo>
                  <a:lnTo>
                    <a:pt x="10836" y="2266"/>
                  </a:lnTo>
                  <a:lnTo>
                    <a:pt x="10753" y="2337"/>
                  </a:lnTo>
                  <a:lnTo>
                    <a:pt x="10783" y="2528"/>
                  </a:lnTo>
                  <a:lnTo>
                    <a:pt x="10705" y="2591"/>
                  </a:lnTo>
                  <a:lnTo>
                    <a:pt x="10829" y="2655"/>
                  </a:lnTo>
                  <a:lnTo>
                    <a:pt x="10941" y="2667"/>
                  </a:lnTo>
                  <a:lnTo>
                    <a:pt x="11077" y="2820"/>
                  </a:lnTo>
                  <a:lnTo>
                    <a:pt x="11180" y="2968"/>
                  </a:lnTo>
                  <a:lnTo>
                    <a:pt x="11098" y="3145"/>
                  </a:lnTo>
                  <a:lnTo>
                    <a:pt x="10969" y="3191"/>
                  </a:lnTo>
                  <a:lnTo>
                    <a:pt x="10829" y="3203"/>
                  </a:lnTo>
                  <a:lnTo>
                    <a:pt x="10711" y="3309"/>
                  </a:lnTo>
                  <a:lnTo>
                    <a:pt x="10601" y="3427"/>
                  </a:lnTo>
                  <a:lnTo>
                    <a:pt x="10504" y="3544"/>
                  </a:lnTo>
                  <a:lnTo>
                    <a:pt x="10414" y="3544"/>
                  </a:lnTo>
                  <a:lnTo>
                    <a:pt x="10330" y="3497"/>
                  </a:lnTo>
                  <a:lnTo>
                    <a:pt x="10164" y="3497"/>
                  </a:lnTo>
                  <a:lnTo>
                    <a:pt x="10098" y="3520"/>
                  </a:lnTo>
                  <a:lnTo>
                    <a:pt x="9890" y="3508"/>
                  </a:lnTo>
                  <a:lnTo>
                    <a:pt x="9724" y="3532"/>
                  </a:lnTo>
                  <a:lnTo>
                    <a:pt x="9643" y="3497"/>
                  </a:lnTo>
                  <a:lnTo>
                    <a:pt x="9713" y="3293"/>
                  </a:lnTo>
                  <a:lnTo>
                    <a:pt x="9851" y="3269"/>
                  </a:lnTo>
                  <a:lnTo>
                    <a:pt x="9958" y="3277"/>
                  </a:lnTo>
                  <a:lnTo>
                    <a:pt x="10123" y="3277"/>
                  </a:lnTo>
                  <a:lnTo>
                    <a:pt x="10213" y="3297"/>
                  </a:lnTo>
                  <a:cubicBezTo>
                    <a:pt x="10235" y="3286"/>
                    <a:pt x="10257" y="3274"/>
                    <a:pt x="10278" y="3262"/>
                  </a:cubicBezTo>
                  <a:cubicBezTo>
                    <a:pt x="10331" y="3231"/>
                    <a:pt x="10383" y="3196"/>
                    <a:pt x="10434" y="3156"/>
                  </a:cubicBezTo>
                  <a:lnTo>
                    <a:pt x="10537" y="3073"/>
                  </a:lnTo>
                  <a:cubicBezTo>
                    <a:pt x="10587" y="3061"/>
                    <a:pt x="10635" y="3037"/>
                    <a:pt x="10682" y="3003"/>
                  </a:cubicBezTo>
                  <a:cubicBezTo>
                    <a:pt x="10709" y="2983"/>
                    <a:pt x="10735" y="2960"/>
                    <a:pt x="10760" y="2933"/>
                  </a:cubicBezTo>
                  <a:lnTo>
                    <a:pt x="10845" y="2827"/>
                  </a:lnTo>
                  <a:lnTo>
                    <a:pt x="10603" y="2467"/>
                  </a:lnTo>
                  <a:lnTo>
                    <a:pt x="10462" y="2362"/>
                  </a:lnTo>
                  <a:lnTo>
                    <a:pt x="10412" y="2264"/>
                  </a:lnTo>
                  <a:lnTo>
                    <a:pt x="10265" y="2064"/>
                  </a:lnTo>
                  <a:lnTo>
                    <a:pt x="10161" y="2017"/>
                  </a:lnTo>
                  <a:lnTo>
                    <a:pt x="10195" y="2209"/>
                  </a:lnTo>
                  <a:lnTo>
                    <a:pt x="10183" y="2334"/>
                  </a:lnTo>
                  <a:lnTo>
                    <a:pt x="10112" y="2400"/>
                  </a:lnTo>
                  <a:lnTo>
                    <a:pt x="9985" y="2471"/>
                  </a:lnTo>
                  <a:lnTo>
                    <a:pt x="9919" y="2595"/>
                  </a:lnTo>
                  <a:lnTo>
                    <a:pt x="9851" y="2631"/>
                  </a:lnTo>
                  <a:lnTo>
                    <a:pt x="9762" y="2702"/>
                  </a:lnTo>
                  <a:lnTo>
                    <a:pt x="9586" y="2584"/>
                  </a:lnTo>
                  <a:lnTo>
                    <a:pt x="9620" y="2459"/>
                  </a:lnTo>
                  <a:lnTo>
                    <a:pt x="9672" y="2350"/>
                  </a:lnTo>
                  <a:lnTo>
                    <a:pt x="9681" y="2241"/>
                  </a:lnTo>
                  <a:lnTo>
                    <a:pt x="9726" y="1986"/>
                  </a:lnTo>
                  <a:lnTo>
                    <a:pt x="9713" y="1813"/>
                  </a:lnTo>
                  <a:lnTo>
                    <a:pt x="9842" y="1677"/>
                  </a:lnTo>
                  <a:lnTo>
                    <a:pt x="9919" y="1654"/>
                  </a:lnTo>
                  <a:lnTo>
                    <a:pt x="9974" y="1564"/>
                  </a:lnTo>
                  <a:lnTo>
                    <a:pt x="9839" y="1552"/>
                  </a:lnTo>
                  <a:lnTo>
                    <a:pt x="9736" y="1599"/>
                  </a:lnTo>
                  <a:lnTo>
                    <a:pt x="9642" y="1713"/>
                  </a:lnTo>
                  <a:lnTo>
                    <a:pt x="9638" y="1944"/>
                  </a:lnTo>
                  <a:lnTo>
                    <a:pt x="9619" y="2149"/>
                  </a:lnTo>
                  <a:lnTo>
                    <a:pt x="9597" y="2321"/>
                  </a:lnTo>
                  <a:lnTo>
                    <a:pt x="9507" y="2426"/>
                  </a:lnTo>
                  <a:lnTo>
                    <a:pt x="9470" y="2633"/>
                  </a:lnTo>
                  <a:lnTo>
                    <a:pt x="9387" y="2563"/>
                  </a:lnTo>
                  <a:lnTo>
                    <a:pt x="9420" y="2422"/>
                  </a:lnTo>
                  <a:lnTo>
                    <a:pt x="9414" y="2273"/>
                  </a:lnTo>
                  <a:lnTo>
                    <a:pt x="9317" y="2391"/>
                  </a:lnTo>
                  <a:lnTo>
                    <a:pt x="9256" y="2450"/>
                  </a:lnTo>
                  <a:lnTo>
                    <a:pt x="9144" y="2450"/>
                  </a:lnTo>
                  <a:lnTo>
                    <a:pt x="9026" y="2344"/>
                  </a:lnTo>
                  <a:lnTo>
                    <a:pt x="8960" y="2364"/>
                  </a:lnTo>
                  <a:lnTo>
                    <a:pt x="9052" y="2528"/>
                  </a:lnTo>
                  <a:lnTo>
                    <a:pt x="8986" y="2692"/>
                  </a:lnTo>
                  <a:lnTo>
                    <a:pt x="8866" y="2704"/>
                  </a:lnTo>
                  <a:lnTo>
                    <a:pt x="8737" y="2657"/>
                  </a:lnTo>
                  <a:lnTo>
                    <a:pt x="8588" y="2669"/>
                  </a:lnTo>
                  <a:lnTo>
                    <a:pt x="8708" y="2818"/>
                  </a:lnTo>
                  <a:lnTo>
                    <a:pt x="8704" y="2943"/>
                  </a:lnTo>
                  <a:lnTo>
                    <a:pt x="8619" y="2966"/>
                  </a:lnTo>
                  <a:lnTo>
                    <a:pt x="8490" y="3049"/>
                  </a:lnTo>
                  <a:lnTo>
                    <a:pt x="8317" y="3162"/>
                  </a:lnTo>
                  <a:lnTo>
                    <a:pt x="8223" y="3264"/>
                  </a:lnTo>
                  <a:lnTo>
                    <a:pt x="8190" y="3452"/>
                  </a:lnTo>
                  <a:lnTo>
                    <a:pt x="8125" y="3440"/>
                  </a:lnTo>
                  <a:lnTo>
                    <a:pt x="8047" y="3366"/>
                  </a:lnTo>
                  <a:lnTo>
                    <a:pt x="7916" y="3402"/>
                  </a:lnTo>
                  <a:lnTo>
                    <a:pt x="7870" y="3579"/>
                  </a:lnTo>
                  <a:lnTo>
                    <a:pt x="7830" y="3696"/>
                  </a:lnTo>
                  <a:lnTo>
                    <a:pt x="7706" y="3767"/>
                  </a:lnTo>
                  <a:lnTo>
                    <a:pt x="7588" y="3708"/>
                  </a:lnTo>
                  <a:lnTo>
                    <a:pt x="7518" y="3637"/>
                  </a:lnTo>
                  <a:lnTo>
                    <a:pt x="7374" y="3728"/>
                  </a:lnTo>
                  <a:lnTo>
                    <a:pt x="7276" y="3814"/>
                  </a:lnTo>
                  <a:lnTo>
                    <a:pt x="7250" y="3709"/>
                  </a:lnTo>
                  <a:lnTo>
                    <a:pt x="7132" y="3651"/>
                  </a:lnTo>
                  <a:lnTo>
                    <a:pt x="7044" y="3662"/>
                  </a:lnTo>
                  <a:lnTo>
                    <a:pt x="7031" y="3416"/>
                  </a:lnTo>
                  <a:lnTo>
                    <a:pt x="7130" y="3325"/>
                  </a:lnTo>
                  <a:lnTo>
                    <a:pt x="7056" y="3263"/>
                  </a:lnTo>
                  <a:lnTo>
                    <a:pt x="6974" y="3251"/>
                  </a:lnTo>
                  <a:close/>
                </a:path>
              </a:pathLst>
            </a:custGeom>
            <a:grpFill/>
            <a:ln w="12700" cap="flat">
              <a:noFill/>
              <a:miter lim="400000"/>
            </a:ln>
            <a:effectLst/>
          </p:spPr>
          <p:txBody>
            <a:bodyPr wrap="square" lIns="162559" tIns="162559" rIns="162559" bIns="162559" numCol="1" anchor="ctr">
              <a:noAutofit/>
            </a:bodyPr>
            <a:lstStyle/>
            <a:p>
              <a:pPr defTabSz="609524">
                <a:lnSpc>
                  <a:spcPct val="90000"/>
                </a:lnSpc>
                <a:defRPr sz="8400">
                  <a:solidFill>
                    <a:srgbClr val="070707"/>
                  </a:solidFill>
                  <a:latin typeface="Calibri"/>
                  <a:ea typeface="Calibri"/>
                  <a:cs typeface="Calibri"/>
                  <a:sym typeface="Calibri"/>
                </a:defRPr>
              </a:pPr>
              <a:endParaRPr sz="11200"/>
            </a:p>
          </p:txBody>
        </p:sp>
        <p:sp>
          <p:nvSpPr>
            <p:cNvPr id="152" name="Shape 4129"/>
            <p:cNvSpPr/>
            <p:nvPr/>
          </p:nvSpPr>
          <p:spPr>
            <a:xfrm>
              <a:off x="6801252" y="2297914"/>
              <a:ext cx="94101" cy="118022"/>
            </a:xfrm>
            <a:custGeom>
              <a:avLst/>
              <a:gdLst/>
              <a:ahLst/>
              <a:cxnLst>
                <a:cxn ang="0">
                  <a:pos x="wd2" y="hd2"/>
                </a:cxn>
                <a:cxn ang="5400000">
                  <a:pos x="wd2" y="hd2"/>
                </a:cxn>
                <a:cxn ang="10800000">
                  <a:pos x="wd2" y="hd2"/>
                </a:cxn>
                <a:cxn ang="16200000">
                  <a:pos x="wd2" y="hd2"/>
                </a:cxn>
              </a:cxnLst>
              <a:rect l="0" t="0" r="r" b="b"/>
              <a:pathLst>
                <a:path w="21180" h="20974" extrusionOk="0">
                  <a:moveTo>
                    <a:pt x="10266" y="844"/>
                  </a:moveTo>
                  <a:lnTo>
                    <a:pt x="7674" y="844"/>
                  </a:lnTo>
                  <a:lnTo>
                    <a:pt x="4819" y="0"/>
                  </a:lnTo>
                  <a:lnTo>
                    <a:pt x="4343" y="2648"/>
                  </a:lnTo>
                  <a:lnTo>
                    <a:pt x="2634" y="3496"/>
                  </a:lnTo>
                  <a:lnTo>
                    <a:pt x="5752" y="6202"/>
                  </a:lnTo>
                  <a:lnTo>
                    <a:pt x="4694" y="7602"/>
                  </a:lnTo>
                  <a:lnTo>
                    <a:pt x="4320" y="9806"/>
                  </a:lnTo>
                  <a:lnTo>
                    <a:pt x="7247" y="11451"/>
                  </a:lnTo>
                  <a:lnTo>
                    <a:pt x="6761" y="13208"/>
                  </a:lnTo>
                  <a:lnTo>
                    <a:pt x="3970" y="12204"/>
                  </a:lnTo>
                  <a:lnTo>
                    <a:pt x="42" y="12204"/>
                  </a:lnTo>
                  <a:lnTo>
                    <a:pt x="0" y="14301"/>
                  </a:lnTo>
                  <a:lnTo>
                    <a:pt x="2309" y="16253"/>
                  </a:lnTo>
                  <a:lnTo>
                    <a:pt x="4721" y="18507"/>
                  </a:lnTo>
                  <a:lnTo>
                    <a:pt x="6812" y="16856"/>
                  </a:lnTo>
                  <a:lnTo>
                    <a:pt x="8832" y="15707"/>
                  </a:lnTo>
                  <a:lnTo>
                    <a:pt x="8816" y="18671"/>
                  </a:lnTo>
                  <a:lnTo>
                    <a:pt x="9961" y="20811"/>
                  </a:lnTo>
                  <a:lnTo>
                    <a:pt x="12927" y="20962"/>
                  </a:lnTo>
                  <a:lnTo>
                    <a:pt x="12355" y="16900"/>
                  </a:lnTo>
                  <a:lnTo>
                    <a:pt x="16744" y="18407"/>
                  </a:lnTo>
                  <a:cubicBezTo>
                    <a:pt x="15981" y="19175"/>
                    <a:pt x="16286" y="20301"/>
                    <a:pt x="17380" y="20755"/>
                  </a:cubicBezTo>
                  <a:cubicBezTo>
                    <a:pt x="19416" y="21600"/>
                    <a:pt x="21600" y="19840"/>
                    <a:pt x="20489" y="18250"/>
                  </a:cubicBezTo>
                  <a:lnTo>
                    <a:pt x="20107" y="16159"/>
                  </a:lnTo>
                  <a:lnTo>
                    <a:pt x="21180" y="14263"/>
                  </a:lnTo>
                  <a:lnTo>
                    <a:pt x="20099" y="10999"/>
                  </a:lnTo>
                  <a:lnTo>
                    <a:pt x="19153" y="8035"/>
                  </a:lnTo>
                  <a:lnTo>
                    <a:pt x="18580" y="6177"/>
                  </a:lnTo>
                  <a:cubicBezTo>
                    <a:pt x="18217" y="5416"/>
                    <a:pt x="17705" y="4704"/>
                    <a:pt x="17062" y="4068"/>
                  </a:cubicBezTo>
                  <a:cubicBezTo>
                    <a:pt x="16337" y="3351"/>
                    <a:pt x="15456" y="2741"/>
                    <a:pt x="14461" y="2266"/>
                  </a:cubicBezTo>
                  <a:lnTo>
                    <a:pt x="10266" y="84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3" name="Shape 4130"/>
            <p:cNvSpPr/>
            <p:nvPr/>
          </p:nvSpPr>
          <p:spPr>
            <a:xfrm>
              <a:off x="6966344" y="2226878"/>
              <a:ext cx="32531" cy="15720"/>
            </a:xfrm>
            <a:custGeom>
              <a:avLst/>
              <a:gdLst/>
              <a:ahLst/>
              <a:cxnLst>
                <a:cxn ang="0">
                  <a:pos x="wd2" y="hd2"/>
                </a:cxn>
                <a:cxn ang="5400000">
                  <a:pos x="wd2" y="hd2"/>
                </a:cxn>
                <a:cxn ang="10800000">
                  <a:pos x="wd2" y="hd2"/>
                </a:cxn>
                <a:cxn ang="16200000">
                  <a:pos x="wd2" y="hd2"/>
                </a:cxn>
              </a:cxnLst>
              <a:rect l="0" t="0" r="r" b="b"/>
              <a:pathLst>
                <a:path w="21600" h="21600" extrusionOk="0">
                  <a:moveTo>
                    <a:pt x="7776" y="999"/>
                  </a:moveTo>
                  <a:lnTo>
                    <a:pt x="16031" y="2988"/>
                  </a:lnTo>
                  <a:lnTo>
                    <a:pt x="21600" y="17424"/>
                  </a:lnTo>
                  <a:lnTo>
                    <a:pt x="13178" y="21600"/>
                  </a:lnTo>
                  <a:lnTo>
                    <a:pt x="5321" y="12716"/>
                  </a:lnTo>
                  <a:lnTo>
                    <a:pt x="0" y="0"/>
                  </a:lnTo>
                  <a:lnTo>
                    <a:pt x="7776" y="99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4" name="Shape 4131"/>
            <p:cNvSpPr/>
            <p:nvPr/>
          </p:nvSpPr>
          <p:spPr>
            <a:xfrm>
              <a:off x="6932010" y="2265789"/>
              <a:ext cx="37907" cy="24864"/>
            </a:xfrm>
            <a:custGeom>
              <a:avLst/>
              <a:gdLst/>
              <a:ahLst/>
              <a:cxnLst>
                <a:cxn ang="0">
                  <a:pos x="wd2" y="hd2"/>
                </a:cxn>
                <a:cxn ang="5400000">
                  <a:pos x="wd2" y="hd2"/>
                </a:cxn>
                <a:cxn ang="10800000">
                  <a:pos x="wd2" y="hd2"/>
                </a:cxn>
                <a:cxn ang="16200000">
                  <a:pos x="wd2" y="hd2"/>
                </a:cxn>
              </a:cxnLst>
              <a:rect l="0" t="0" r="r" b="b"/>
              <a:pathLst>
                <a:path w="21600" h="21600" extrusionOk="0">
                  <a:moveTo>
                    <a:pt x="4898" y="0"/>
                  </a:moveTo>
                  <a:lnTo>
                    <a:pt x="10252" y="4850"/>
                  </a:lnTo>
                  <a:lnTo>
                    <a:pt x="21600" y="13527"/>
                  </a:lnTo>
                  <a:lnTo>
                    <a:pt x="17432" y="21600"/>
                  </a:lnTo>
                  <a:lnTo>
                    <a:pt x="12804" y="18684"/>
                  </a:lnTo>
                  <a:lnTo>
                    <a:pt x="7529" y="18684"/>
                  </a:lnTo>
                  <a:lnTo>
                    <a:pt x="3200" y="14264"/>
                  </a:lnTo>
                  <a:lnTo>
                    <a:pt x="0" y="6164"/>
                  </a:lnTo>
                  <a:lnTo>
                    <a:pt x="48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5" name="Shape 4132"/>
            <p:cNvSpPr/>
            <p:nvPr/>
          </p:nvSpPr>
          <p:spPr>
            <a:xfrm>
              <a:off x="6941307" y="2028720"/>
              <a:ext cx="36015" cy="2036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543" y="10415"/>
                  </a:lnTo>
                  <a:lnTo>
                    <a:pt x="11409" y="21600"/>
                  </a:lnTo>
                  <a:lnTo>
                    <a:pt x="21600" y="19952"/>
                  </a:lnTo>
                  <a:lnTo>
                    <a:pt x="14185" y="6837"/>
                  </a:lnTo>
                  <a:lnTo>
                    <a:pt x="7404" y="2044"/>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6" name="Shape 4133"/>
            <p:cNvSpPr/>
            <p:nvPr/>
          </p:nvSpPr>
          <p:spPr>
            <a:xfrm>
              <a:off x="6698133" y="2200926"/>
              <a:ext cx="20226" cy="17520"/>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7239" y="6531"/>
                  </a:lnTo>
                  <a:lnTo>
                    <a:pt x="21600" y="21600"/>
                  </a:lnTo>
                  <a:lnTo>
                    <a:pt x="7563" y="17418"/>
                  </a:lnTo>
                  <a:lnTo>
                    <a:pt x="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7" name="Shape 4134"/>
            <p:cNvSpPr/>
            <p:nvPr/>
          </p:nvSpPr>
          <p:spPr>
            <a:xfrm>
              <a:off x="6374406" y="2011359"/>
              <a:ext cx="141560" cy="70822"/>
            </a:xfrm>
            <a:custGeom>
              <a:avLst/>
              <a:gdLst/>
              <a:ahLst/>
              <a:cxnLst>
                <a:cxn ang="0">
                  <a:pos x="wd2" y="hd2"/>
                </a:cxn>
                <a:cxn ang="5400000">
                  <a:pos x="wd2" y="hd2"/>
                </a:cxn>
                <a:cxn ang="10800000">
                  <a:pos x="wd2" y="hd2"/>
                </a:cxn>
                <a:cxn ang="16200000">
                  <a:pos x="wd2" y="hd2"/>
                </a:cxn>
              </a:cxnLst>
              <a:rect l="0" t="0" r="r" b="b"/>
              <a:pathLst>
                <a:path w="21600" h="21600" extrusionOk="0">
                  <a:moveTo>
                    <a:pt x="2449" y="2836"/>
                  </a:moveTo>
                  <a:lnTo>
                    <a:pt x="4638" y="3611"/>
                  </a:lnTo>
                  <a:lnTo>
                    <a:pt x="7047" y="6139"/>
                  </a:lnTo>
                  <a:lnTo>
                    <a:pt x="8502" y="8873"/>
                  </a:lnTo>
                  <a:lnTo>
                    <a:pt x="9483" y="6470"/>
                  </a:lnTo>
                  <a:lnTo>
                    <a:pt x="10000" y="2333"/>
                  </a:lnTo>
                  <a:lnTo>
                    <a:pt x="11639" y="0"/>
                  </a:lnTo>
                  <a:lnTo>
                    <a:pt x="14954" y="71"/>
                  </a:lnTo>
                  <a:lnTo>
                    <a:pt x="16717" y="3714"/>
                  </a:lnTo>
                  <a:lnTo>
                    <a:pt x="13709" y="4575"/>
                  </a:lnTo>
                  <a:lnTo>
                    <a:pt x="14825" y="6806"/>
                  </a:lnTo>
                  <a:lnTo>
                    <a:pt x="12296" y="8099"/>
                  </a:lnTo>
                  <a:lnTo>
                    <a:pt x="14021" y="10405"/>
                  </a:lnTo>
                  <a:lnTo>
                    <a:pt x="17207" y="9123"/>
                  </a:lnTo>
                  <a:lnTo>
                    <a:pt x="20312" y="7571"/>
                  </a:lnTo>
                  <a:lnTo>
                    <a:pt x="21600" y="9619"/>
                  </a:lnTo>
                  <a:lnTo>
                    <a:pt x="19837" y="11925"/>
                  </a:lnTo>
                  <a:lnTo>
                    <a:pt x="18295" y="13368"/>
                  </a:lnTo>
                  <a:lnTo>
                    <a:pt x="16624" y="14995"/>
                  </a:lnTo>
                  <a:lnTo>
                    <a:pt x="14043" y="15685"/>
                  </a:lnTo>
                  <a:lnTo>
                    <a:pt x="14905" y="18864"/>
                  </a:lnTo>
                  <a:lnTo>
                    <a:pt x="11886" y="20576"/>
                  </a:lnTo>
                  <a:lnTo>
                    <a:pt x="10216" y="21600"/>
                  </a:lnTo>
                  <a:lnTo>
                    <a:pt x="7973" y="21600"/>
                  </a:lnTo>
                  <a:lnTo>
                    <a:pt x="7251" y="16612"/>
                  </a:lnTo>
                  <a:lnTo>
                    <a:pt x="5245" y="15750"/>
                  </a:lnTo>
                  <a:lnTo>
                    <a:pt x="4232" y="13261"/>
                  </a:lnTo>
                  <a:lnTo>
                    <a:pt x="1267" y="14036"/>
                  </a:lnTo>
                  <a:lnTo>
                    <a:pt x="1135" y="11473"/>
                  </a:lnTo>
                  <a:lnTo>
                    <a:pt x="1577" y="9156"/>
                  </a:lnTo>
                  <a:lnTo>
                    <a:pt x="171" y="8391"/>
                  </a:lnTo>
                  <a:lnTo>
                    <a:pt x="0" y="5470"/>
                  </a:lnTo>
                  <a:lnTo>
                    <a:pt x="2449" y="283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8" name="Shape 4135"/>
            <p:cNvSpPr/>
            <p:nvPr/>
          </p:nvSpPr>
          <p:spPr>
            <a:xfrm>
              <a:off x="6209390" y="1944922"/>
              <a:ext cx="99799" cy="39788"/>
            </a:xfrm>
            <a:custGeom>
              <a:avLst/>
              <a:gdLst/>
              <a:ahLst/>
              <a:cxnLst>
                <a:cxn ang="0">
                  <a:pos x="wd2" y="hd2"/>
                </a:cxn>
                <a:cxn ang="5400000">
                  <a:pos x="wd2" y="hd2"/>
                </a:cxn>
                <a:cxn ang="10800000">
                  <a:pos x="wd2" y="hd2"/>
                </a:cxn>
                <a:cxn ang="16200000">
                  <a:pos x="wd2" y="hd2"/>
                </a:cxn>
              </a:cxnLst>
              <a:rect l="0" t="0" r="r" b="b"/>
              <a:pathLst>
                <a:path w="21600" h="21600" extrusionOk="0">
                  <a:moveTo>
                    <a:pt x="8108" y="1841"/>
                  </a:moveTo>
                  <a:lnTo>
                    <a:pt x="11219" y="0"/>
                  </a:lnTo>
                  <a:lnTo>
                    <a:pt x="12693" y="2920"/>
                  </a:lnTo>
                  <a:lnTo>
                    <a:pt x="15002" y="7025"/>
                  </a:lnTo>
                  <a:lnTo>
                    <a:pt x="17984" y="6564"/>
                  </a:lnTo>
                  <a:lnTo>
                    <a:pt x="20370" y="7178"/>
                  </a:lnTo>
                  <a:lnTo>
                    <a:pt x="21592" y="11781"/>
                  </a:lnTo>
                  <a:lnTo>
                    <a:pt x="20377" y="16536"/>
                  </a:lnTo>
                  <a:lnTo>
                    <a:pt x="21600" y="20967"/>
                  </a:lnTo>
                  <a:lnTo>
                    <a:pt x="18320" y="21600"/>
                  </a:lnTo>
                  <a:lnTo>
                    <a:pt x="15874" y="18991"/>
                  </a:lnTo>
                  <a:lnTo>
                    <a:pt x="13304" y="18531"/>
                  </a:lnTo>
                  <a:lnTo>
                    <a:pt x="13366" y="13775"/>
                  </a:lnTo>
                  <a:lnTo>
                    <a:pt x="10805" y="13793"/>
                  </a:lnTo>
                  <a:lnTo>
                    <a:pt x="9589" y="17629"/>
                  </a:lnTo>
                  <a:lnTo>
                    <a:pt x="7203" y="17936"/>
                  </a:lnTo>
                  <a:lnTo>
                    <a:pt x="4443" y="20698"/>
                  </a:lnTo>
                  <a:lnTo>
                    <a:pt x="4471" y="15980"/>
                  </a:lnTo>
                  <a:lnTo>
                    <a:pt x="5077" y="11088"/>
                  </a:lnTo>
                  <a:lnTo>
                    <a:pt x="0" y="11088"/>
                  </a:lnTo>
                  <a:lnTo>
                    <a:pt x="1197" y="3322"/>
                  </a:lnTo>
                  <a:lnTo>
                    <a:pt x="3832" y="1039"/>
                  </a:lnTo>
                  <a:lnTo>
                    <a:pt x="5591" y="6390"/>
                  </a:lnTo>
                  <a:lnTo>
                    <a:pt x="8108" y="184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59" name="Shape 4136"/>
            <p:cNvSpPr/>
            <p:nvPr/>
          </p:nvSpPr>
          <p:spPr>
            <a:xfrm>
              <a:off x="5990335" y="1904726"/>
              <a:ext cx="98616" cy="53446"/>
            </a:xfrm>
            <a:custGeom>
              <a:avLst/>
              <a:gdLst/>
              <a:ahLst/>
              <a:cxnLst>
                <a:cxn ang="0">
                  <a:pos x="wd2" y="hd2"/>
                </a:cxn>
                <a:cxn ang="5400000">
                  <a:pos x="wd2" y="hd2"/>
                </a:cxn>
                <a:cxn ang="10800000">
                  <a:pos x="wd2" y="hd2"/>
                </a:cxn>
                <a:cxn ang="16200000">
                  <a:pos x="wd2" y="hd2"/>
                </a:cxn>
              </a:cxnLst>
              <a:rect l="0" t="0" r="r" b="b"/>
              <a:pathLst>
                <a:path w="21600" h="21600" extrusionOk="0">
                  <a:moveTo>
                    <a:pt x="11598" y="3226"/>
                  </a:moveTo>
                  <a:lnTo>
                    <a:pt x="13655" y="5410"/>
                  </a:lnTo>
                  <a:lnTo>
                    <a:pt x="16478" y="8622"/>
                  </a:lnTo>
                  <a:lnTo>
                    <a:pt x="18327" y="5996"/>
                  </a:lnTo>
                  <a:lnTo>
                    <a:pt x="20857" y="7022"/>
                  </a:lnTo>
                  <a:lnTo>
                    <a:pt x="21600" y="12391"/>
                  </a:lnTo>
                  <a:lnTo>
                    <a:pt x="18938" y="14662"/>
                  </a:lnTo>
                  <a:lnTo>
                    <a:pt x="19124" y="19672"/>
                  </a:lnTo>
                  <a:lnTo>
                    <a:pt x="16540" y="21600"/>
                  </a:lnTo>
                  <a:lnTo>
                    <a:pt x="14133" y="19544"/>
                  </a:lnTo>
                  <a:lnTo>
                    <a:pt x="12834" y="16474"/>
                  </a:lnTo>
                  <a:lnTo>
                    <a:pt x="11162" y="13734"/>
                  </a:lnTo>
                  <a:lnTo>
                    <a:pt x="8028" y="8479"/>
                  </a:lnTo>
                  <a:lnTo>
                    <a:pt x="6001" y="11749"/>
                  </a:lnTo>
                  <a:lnTo>
                    <a:pt x="2356" y="11749"/>
                  </a:lnTo>
                  <a:lnTo>
                    <a:pt x="262" y="8665"/>
                  </a:lnTo>
                  <a:lnTo>
                    <a:pt x="0" y="4897"/>
                  </a:lnTo>
                  <a:lnTo>
                    <a:pt x="4482" y="2384"/>
                  </a:lnTo>
                  <a:lnTo>
                    <a:pt x="5906" y="0"/>
                  </a:lnTo>
                  <a:lnTo>
                    <a:pt x="8629" y="878"/>
                  </a:lnTo>
                  <a:lnTo>
                    <a:pt x="9527" y="5373"/>
                  </a:lnTo>
                  <a:lnTo>
                    <a:pt x="11598" y="322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0" name="Shape 4137"/>
            <p:cNvSpPr/>
            <p:nvPr/>
          </p:nvSpPr>
          <p:spPr>
            <a:xfrm>
              <a:off x="5723070" y="1978590"/>
              <a:ext cx="53680" cy="39831"/>
            </a:xfrm>
            <a:custGeom>
              <a:avLst/>
              <a:gdLst/>
              <a:ahLst/>
              <a:cxnLst>
                <a:cxn ang="0">
                  <a:pos x="wd2" y="hd2"/>
                </a:cxn>
                <a:cxn ang="5400000">
                  <a:pos x="wd2" y="hd2"/>
                </a:cxn>
                <a:cxn ang="10800000">
                  <a:pos x="wd2" y="hd2"/>
                </a:cxn>
                <a:cxn ang="16200000">
                  <a:pos x="wd2" y="hd2"/>
                </a:cxn>
              </a:cxnLst>
              <a:rect l="0" t="0" r="r" b="b"/>
              <a:pathLst>
                <a:path w="21600" h="21600" extrusionOk="0">
                  <a:moveTo>
                    <a:pt x="20237" y="0"/>
                  </a:moveTo>
                  <a:lnTo>
                    <a:pt x="10984" y="172"/>
                  </a:lnTo>
                  <a:lnTo>
                    <a:pt x="3381" y="1772"/>
                  </a:lnTo>
                  <a:lnTo>
                    <a:pt x="4897" y="8630"/>
                  </a:lnTo>
                  <a:lnTo>
                    <a:pt x="1644" y="12271"/>
                  </a:lnTo>
                  <a:lnTo>
                    <a:pt x="0" y="18536"/>
                  </a:lnTo>
                  <a:lnTo>
                    <a:pt x="4912" y="21600"/>
                  </a:lnTo>
                  <a:lnTo>
                    <a:pt x="10939" y="17022"/>
                  </a:lnTo>
                  <a:lnTo>
                    <a:pt x="16851" y="13650"/>
                  </a:lnTo>
                  <a:lnTo>
                    <a:pt x="21600" y="7998"/>
                  </a:lnTo>
                  <a:lnTo>
                    <a:pt x="202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1" name="Shape 4138"/>
            <p:cNvSpPr/>
            <p:nvPr/>
          </p:nvSpPr>
          <p:spPr>
            <a:xfrm>
              <a:off x="5696562" y="2024202"/>
              <a:ext cx="38365" cy="19713"/>
            </a:xfrm>
            <a:custGeom>
              <a:avLst/>
              <a:gdLst/>
              <a:ahLst/>
              <a:cxnLst>
                <a:cxn ang="0">
                  <a:pos x="wd2" y="hd2"/>
                </a:cxn>
                <a:cxn ang="5400000">
                  <a:pos x="wd2" y="hd2"/>
                </a:cxn>
                <a:cxn ang="10800000">
                  <a:pos x="wd2" y="hd2"/>
                </a:cxn>
                <a:cxn ang="16200000">
                  <a:pos x="wd2" y="hd2"/>
                </a:cxn>
              </a:cxnLst>
              <a:rect l="0" t="0" r="r" b="b"/>
              <a:pathLst>
                <a:path w="21600" h="21600" extrusionOk="0">
                  <a:moveTo>
                    <a:pt x="10682" y="304"/>
                  </a:moveTo>
                  <a:lnTo>
                    <a:pt x="3918" y="3868"/>
                  </a:lnTo>
                  <a:lnTo>
                    <a:pt x="0" y="9563"/>
                  </a:lnTo>
                  <a:lnTo>
                    <a:pt x="1470" y="18816"/>
                  </a:lnTo>
                  <a:lnTo>
                    <a:pt x="6166" y="21600"/>
                  </a:lnTo>
                  <a:lnTo>
                    <a:pt x="14598" y="13241"/>
                  </a:lnTo>
                  <a:lnTo>
                    <a:pt x="21600" y="7047"/>
                  </a:lnTo>
                  <a:lnTo>
                    <a:pt x="18557" y="0"/>
                  </a:lnTo>
                  <a:lnTo>
                    <a:pt x="10682" y="30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2" name="Shape 4139"/>
            <p:cNvSpPr/>
            <p:nvPr/>
          </p:nvSpPr>
          <p:spPr>
            <a:xfrm>
              <a:off x="5684218" y="1981770"/>
              <a:ext cx="39015" cy="25707"/>
            </a:xfrm>
            <a:custGeom>
              <a:avLst/>
              <a:gdLst/>
              <a:ahLst/>
              <a:cxnLst>
                <a:cxn ang="0">
                  <a:pos x="wd2" y="hd2"/>
                </a:cxn>
                <a:cxn ang="5400000">
                  <a:pos x="wd2" y="hd2"/>
                </a:cxn>
                <a:cxn ang="10800000">
                  <a:pos x="wd2" y="hd2"/>
                </a:cxn>
                <a:cxn ang="16200000">
                  <a:pos x="wd2" y="hd2"/>
                </a:cxn>
              </a:cxnLst>
              <a:rect l="0" t="0" r="r" b="b"/>
              <a:pathLst>
                <a:path w="21600" h="21600" extrusionOk="0">
                  <a:moveTo>
                    <a:pt x="9436" y="0"/>
                  </a:moveTo>
                  <a:lnTo>
                    <a:pt x="5445" y="6706"/>
                  </a:lnTo>
                  <a:lnTo>
                    <a:pt x="0" y="13317"/>
                  </a:lnTo>
                  <a:lnTo>
                    <a:pt x="1676" y="21600"/>
                  </a:lnTo>
                  <a:lnTo>
                    <a:pt x="9416" y="19225"/>
                  </a:lnTo>
                  <a:lnTo>
                    <a:pt x="16925" y="15663"/>
                  </a:lnTo>
                  <a:lnTo>
                    <a:pt x="21600" y="6401"/>
                  </a:lnTo>
                  <a:lnTo>
                    <a:pt x="14597" y="5005"/>
                  </a:lnTo>
                  <a:lnTo>
                    <a:pt x="94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3" name="Shape 4140"/>
            <p:cNvSpPr/>
            <p:nvPr/>
          </p:nvSpPr>
          <p:spPr>
            <a:xfrm>
              <a:off x="6129108" y="1850361"/>
              <a:ext cx="13570" cy="24564"/>
            </a:xfrm>
            <a:custGeom>
              <a:avLst/>
              <a:gdLst/>
              <a:ahLst/>
              <a:cxnLst>
                <a:cxn ang="0">
                  <a:pos x="wd2" y="hd2"/>
                </a:cxn>
                <a:cxn ang="5400000">
                  <a:pos x="wd2" y="hd2"/>
                </a:cxn>
                <a:cxn ang="10800000">
                  <a:pos x="wd2" y="hd2"/>
                </a:cxn>
                <a:cxn ang="16200000">
                  <a:pos x="wd2" y="hd2"/>
                </a:cxn>
              </a:cxnLst>
              <a:rect l="0" t="0" r="r" b="b"/>
              <a:pathLst>
                <a:path w="21600" h="21600" extrusionOk="0">
                  <a:moveTo>
                    <a:pt x="6188" y="0"/>
                  </a:moveTo>
                  <a:lnTo>
                    <a:pt x="0" y="11338"/>
                  </a:lnTo>
                  <a:lnTo>
                    <a:pt x="14062" y="21600"/>
                  </a:lnTo>
                  <a:lnTo>
                    <a:pt x="21600" y="10385"/>
                  </a:lnTo>
                  <a:lnTo>
                    <a:pt x="61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4" name="Shape 4141"/>
            <p:cNvSpPr/>
            <p:nvPr/>
          </p:nvSpPr>
          <p:spPr>
            <a:xfrm>
              <a:off x="5541950" y="2225949"/>
              <a:ext cx="35773" cy="32041"/>
            </a:xfrm>
            <a:custGeom>
              <a:avLst/>
              <a:gdLst/>
              <a:ahLst/>
              <a:cxnLst>
                <a:cxn ang="0">
                  <a:pos x="wd2" y="hd2"/>
                </a:cxn>
                <a:cxn ang="5400000">
                  <a:pos x="wd2" y="hd2"/>
                </a:cxn>
                <a:cxn ang="10800000">
                  <a:pos x="wd2" y="hd2"/>
                </a:cxn>
                <a:cxn ang="16200000">
                  <a:pos x="wd2" y="hd2"/>
                </a:cxn>
              </a:cxnLst>
              <a:rect l="0" t="0" r="r" b="b"/>
              <a:pathLst>
                <a:path w="21600" h="21600" extrusionOk="0">
                  <a:moveTo>
                    <a:pt x="16290" y="2206"/>
                  </a:moveTo>
                  <a:lnTo>
                    <a:pt x="21600" y="7730"/>
                  </a:lnTo>
                  <a:lnTo>
                    <a:pt x="19740" y="16457"/>
                  </a:lnTo>
                  <a:lnTo>
                    <a:pt x="13790" y="21600"/>
                  </a:lnTo>
                  <a:lnTo>
                    <a:pt x="2574" y="13289"/>
                  </a:lnTo>
                  <a:lnTo>
                    <a:pt x="0" y="4928"/>
                  </a:lnTo>
                  <a:lnTo>
                    <a:pt x="11167" y="0"/>
                  </a:lnTo>
                  <a:lnTo>
                    <a:pt x="16290" y="220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5" name="Shape 4142"/>
            <p:cNvSpPr/>
            <p:nvPr/>
          </p:nvSpPr>
          <p:spPr>
            <a:xfrm>
              <a:off x="6063292" y="2155601"/>
              <a:ext cx="776139" cy="538141"/>
            </a:xfrm>
            <a:custGeom>
              <a:avLst/>
              <a:gdLst/>
              <a:ahLst/>
              <a:cxnLst>
                <a:cxn ang="0">
                  <a:pos x="wd2" y="hd2"/>
                </a:cxn>
                <a:cxn ang="5400000">
                  <a:pos x="wd2" y="hd2"/>
                </a:cxn>
                <a:cxn ang="10800000">
                  <a:pos x="wd2" y="hd2"/>
                </a:cxn>
                <a:cxn ang="16200000">
                  <a:pos x="wd2" y="hd2"/>
                </a:cxn>
              </a:cxnLst>
              <a:rect l="0" t="0" r="r" b="b"/>
              <a:pathLst>
                <a:path w="21600" h="21600" extrusionOk="0">
                  <a:moveTo>
                    <a:pt x="5455" y="4385"/>
                  </a:moveTo>
                  <a:lnTo>
                    <a:pt x="4472" y="4411"/>
                  </a:lnTo>
                  <a:lnTo>
                    <a:pt x="3992" y="4496"/>
                  </a:lnTo>
                  <a:lnTo>
                    <a:pt x="3545" y="5108"/>
                  </a:lnTo>
                  <a:lnTo>
                    <a:pt x="3512" y="5585"/>
                  </a:lnTo>
                  <a:lnTo>
                    <a:pt x="3157" y="5595"/>
                  </a:lnTo>
                  <a:lnTo>
                    <a:pt x="2556" y="6377"/>
                  </a:lnTo>
                  <a:lnTo>
                    <a:pt x="2234" y="6807"/>
                  </a:lnTo>
                  <a:lnTo>
                    <a:pt x="1976" y="7544"/>
                  </a:lnTo>
                  <a:lnTo>
                    <a:pt x="1979" y="8270"/>
                  </a:lnTo>
                  <a:lnTo>
                    <a:pt x="2073" y="9040"/>
                  </a:lnTo>
                  <a:lnTo>
                    <a:pt x="2292" y="9198"/>
                  </a:lnTo>
                  <a:lnTo>
                    <a:pt x="2425" y="9685"/>
                  </a:lnTo>
                  <a:lnTo>
                    <a:pt x="2606" y="9969"/>
                  </a:lnTo>
                  <a:lnTo>
                    <a:pt x="2809" y="10262"/>
                  </a:lnTo>
                  <a:lnTo>
                    <a:pt x="3224" y="10329"/>
                  </a:lnTo>
                  <a:lnTo>
                    <a:pt x="3452" y="10228"/>
                  </a:lnTo>
                  <a:lnTo>
                    <a:pt x="3771" y="10238"/>
                  </a:lnTo>
                  <a:lnTo>
                    <a:pt x="3582" y="10771"/>
                  </a:lnTo>
                  <a:lnTo>
                    <a:pt x="3207" y="11483"/>
                  </a:lnTo>
                  <a:lnTo>
                    <a:pt x="2791" y="11619"/>
                  </a:lnTo>
                  <a:lnTo>
                    <a:pt x="2240" y="11381"/>
                  </a:lnTo>
                  <a:lnTo>
                    <a:pt x="2697" y="10963"/>
                  </a:lnTo>
                  <a:lnTo>
                    <a:pt x="2556" y="10498"/>
                  </a:lnTo>
                  <a:lnTo>
                    <a:pt x="2242" y="9919"/>
                  </a:lnTo>
                  <a:lnTo>
                    <a:pt x="1724" y="9488"/>
                  </a:lnTo>
                  <a:lnTo>
                    <a:pt x="1531" y="10112"/>
                  </a:lnTo>
                  <a:lnTo>
                    <a:pt x="1700" y="10382"/>
                  </a:lnTo>
                  <a:lnTo>
                    <a:pt x="1928" y="10847"/>
                  </a:lnTo>
                  <a:lnTo>
                    <a:pt x="1834" y="11334"/>
                  </a:lnTo>
                  <a:lnTo>
                    <a:pt x="1810" y="11911"/>
                  </a:lnTo>
                  <a:lnTo>
                    <a:pt x="2068" y="12114"/>
                  </a:lnTo>
                  <a:lnTo>
                    <a:pt x="2178" y="12510"/>
                  </a:lnTo>
                  <a:lnTo>
                    <a:pt x="1991" y="12734"/>
                  </a:lnTo>
                  <a:lnTo>
                    <a:pt x="1669" y="12768"/>
                  </a:lnTo>
                  <a:lnTo>
                    <a:pt x="1551" y="11629"/>
                  </a:lnTo>
                  <a:lnTo>
                    <a:pt x="1105" y="11495"/>
                  </a:lnTo>
                  <a:lnTo>
                    <a:pt x="863" y="11833"/>
                  </a:lnTo>
                  <a:lnTo>
                    <a:pt x="428" y="11809"/>
                  </a:lnTo>
                  <a:lnTo>
                    <a:pt x="444" y="10906"/>
                  </a:lnTo>
                  <a:lnTo>
                    <a:pt x="314" y="10373"/>
                  </a:lnTo>
                  <a:lnTo>
                    <a:pt x="23" y="10305"/>
                  </a:lnTo>
                  <a:lnTo>
                    <a:pt x="84" y="11072"/>
                  </a:lnTo>
                  <a:lnTo>
                    <a:pt x="164" y="11604"/>
                  </a:lnTo>
                  <a:lnTo>
                    <a:pt x="188" y="12215"/>
                  </a:lnTo>
                  <a:lnTo>
                    <a:pt x="141" y="12778"/>
                  </a:lnTo>
                  <a:lnTo>
                    <a:pt x="47" y="13175"/>
                  </a:lnTo>
                  <a:lnTo>
                    <a:pt x="0" y="13515"/>
                  </a:lnTo>
                  <a:lnTo>
                    <a:pt x="306" y="13651"/>
                  </a:lnTo>
                  <a:lnTo>
                    <a:pt x="391" y="13076"/>
                  </a:lnTo>
                  <a:lnTo>
                    <a:pt x="769" y="12861"/>
                  </a:lnTo>
                  <a:lnTo>
                    <a:pt x="957" y="13382"/>
                  </a:lnTo>
                  <a:lnTo>
                    <a:pt x="1333" y="13775"/>
                  </a:lnTo>
                  <a:lnTo>
                    <a:pt x="1585" y="13911"/>
                  </a:lnTo>
                  <a:lnTo>
                    <a:pt x="1741" y="13505"/>
                  </a:lnTo>
                  <a:lnTo>
                    <a:pt x="2013" y="13958"/>
                  </a:lnTo>
                  <a:lnTo>
                    <a:pt x="2516" y="14058"/>
                  </a:lnTo>
                  <a:lnTo>
                    <a:pt x="2696" y="13494"/>
                  </a:lnTo>
                  <a:lnTo>
                    <a:pt x="2485" y="12861"/>
                  </a:lnTo>
                  <a:lnTo>
                    <a:pt x="2422" y="12432"/>
                  </a:lnTo>
                  <a:lnTo>
                    <a:pt x="2822" y="12308"/>
                  </a:lnTo>
                  <a:lnTo>
                    <a:pt x="2893" y="12818"/>
                  </a:lnTo>
                  <a:cubicBezTo>
                    <a:pt x="2695" y="13095"/>
                    <a:pt x="2706" y="13557"/>
                    <a:pt x="2917" y="13814"/>
                  </a:cubicBezTo>
                  <a:cubicBezTo>
                    <a:pt x="3063" y="13993"/>
                    <a:pt x="3272" y="14016"/>
                    <a:pt x="3435" y="13871"/>
                  </a:cubicBezTo>
                  <a:lnTo>
                    <a:pt x="3898" y="13905"/>
                  </a:lnTo>
                  <a:lnTo>
                    <a:pt x="4157" y="14041"/>
                  </a:lnTo>
                  <a:cubicBezTo>
                    <a:pt x="4345" y="14008"/>
                    <a:pt x="4534" y="13981"/>
                    <a:pt x="4723" y="13962"/>
                  </a:cubicBezTo>
                  <a:cubicBezTo>
                    <a:pt x="4883" y="13945"/>
                    <a:pt x="5042" y="13934"/>
                    <a:pt x="5203" y="13928"/>
                  </a:cubicBezTo>
                  <a:lnTo>
                    <a:pt x="5493" y="13803"/>
                  </a:lnTo>
                  <a:lnTo>
                    <a:pt x="5752" y="13248"/>
                  </a:lnTo>
                  <a:lnTo>
                    <a:pt x="5587" y="12216"/>
                  </a:lnTo>
                  <a:lnTo>
                    <a:pt x="5218" y="12250"/>
                  </a:lnTo>
                  <a:cubicBezTo>
                    <a:pt x="5045" y="12150"/>
                    <a:pt x="4851" y="12150"/>
                    <a:pt x="4678" y="12250"/>
                  </a:cubicBezTo>
                  <a:cubicBezTo>
                    <a:pt x="4514" y="12345"/>
                    <a:pt x="4380" y="12522"/>
                    <a:pt x="4301" y="12748"/>
                  </a:cubicBezTo>
                  <a:lnTo>
                    <a:pt x="3971" y="12816"/>
                  </a:lnTo>
                  <a:lnTo>
                    <a:pt x="3492" y="12681"/>
                  </a:lnTo>
                  <a:lnTo>
                    <a:pt x="3516" y="12216"/>
                  </a:lnTo>
                  <a:lnTo>
                    <a:pt x="3830" y="12092"/>
                  </a:lnTo>
                  <a:lnTo>
                    <a:pt x="4190" y="12126"/>
                  </a:lnTo>
                  <a:lnTo>
                    <a:pt x="4612" y="11921"/>
                  </a:lnTo>
                  <a:lnTo>
                    <a:pt x="5130" y="11548"/>
                  </a:lnTo>
                  <a:lnTo>
                    <a:pt x="5538" y="11719"/>
                  </a:lnTo>
                  <a:lnTo>
                    <a:pt x="5781" y="11347"/>
                  </a:lnTo>
                  <a:lnTo>
                    <a:pt x="5757" y="10950"/>
                  </a:lnTo>
                  <a:lnTo>
                    <a:pt x="5474" y="10520"/>
                  </a:lnTo>
                  <a:lnTo>
                    <a:pt x="5545" y="10078"/>
                  </a:lnTo>
                  <a:lnTo>
                    <a:pt x="5686" y="9569"/>
                  </a:lnTo>
                  <a:lnTo>
                    <a:pt x="5773" y="9070"/>
                  </a:lnTo>
                  <a:lnTo>
                    <a:pt x="5639" y="8469"/>
                  </a:lnTo>
                  <a:lnTo>
                    <a:pt x="5835" y="7692"/>
                  </a:lnTo>
                  <a:lnTo>
                    <a:pt x="5874" y="7125"/>
                  </a:lnTo>
                  <a:lnTo>
                    <a:pt x="5898" y="6467"/>
                  </a:lnTo>
                  <a:lnTo>
                    <a:pt x="6055" y="6094"/>
                  </a:lnTo>
                  <a:lnTo>
                    <a:pt x="6243" y="7171"/>
                  </a:lnTo>
                  <a:lnTo>
                    <a:pt x="6627" y="7205"/>
                  </a:lnTo>
                  <a:lnTo>
                    <a:pt x="6769" y="7534"/>
                  </a:lnTo>
                  <a:lnTo>
                    <a:pt x="6446" y="7941"/>
                  </a:lnTo>
                  <a:lnTo>
                    <a:pt x="6360" y="8406"/>
                  </a:lnTo>
                  <a:lnTo>
                    <a:pt x="6061" y="9324"/>
                  </a:lnTo>
                  <a:lnTo>
                    <a:pt x="6454" y="9494"/>
                  </a:lnTo>
                  <a:lnTo>
                    <a:pt x="6501" y="9845"/>
                  </a:lnTo>
                  <a:lnTo>
                    <a:pt x="6643" y="10262"/>
                  </a:lnTo>
                  <a:lnTo>
                    <a:pt x="6869" y="10431"/>
                  </a:lnTo>
                  <a:lnTo>
                    <a:pt x="7199" y="10805"/>
                  </a:lnTo>
                  <a:cubicBezTo>
                    <a:pt x="7319" y="10894"/>
                    <a:pt x="7445" y="10962"/>
                    <a:pt x="7576" y="11008"/>
                  </a:cubicBezTo>
                  <a:cubicBezTo>
                    <a:pt x="7740" y="11066"/>
                    <a:pt x="7910" y="11089"/>
                    <a:pt x="8079" y="11076"/>
                  </a:cubicBezTo>
                  <a:cubicBezTo>
                    <a:pt x="8180" y="10950"/>
                    <a:pt x="8282" y="10826"/>
                    <a:pt x="8385" y="10703"/>
                  </a:cubicBezTo>
                  <a:cubicBezTo>
                    <a:pt x="8537" y="10522"/>
                    <a:pt x="8692" y="10344"/>
                    <a:pt x="8848" y="10170"/>
                  </a:cubicBezTo>
                  <a:cubicBezTo>
                    <a:pt x="9056" y="10000"/>
                    <a:pt x="9309" y="9987"/>
                    <a:pt x="9524" y="10136"/>
                  </a:cubicBezTo>
                  <a:cubicBezTo>
                    <a:pt x="9653" y="10225"/>
                    <a:pt x="9759" y="10367"/>
                    <a:pt x="9831" y="10545"/>
                  </a:cubicBezTo>
                  <a:lnTo>
                    <a:pt x="10562" y="11156"/>
                  </a:lnTo>
                  <a:lnTo>
                    <a:pt x="10939" y="11575"/>
                  </a:lnTo>
                  <a:lnTo>
                    <a:pt x="11173" y="11869"/>
                  </a:lnTo>
                  <a:lnTo>
                    <a:pt x="11668" y="12527"/>
                  </a:lnTo>
                  <a:lnTo>
                    <a:pt x="11809" y="12866"/>
                  </a:lnTo>
                  <a:lnTo>
                    <a:pt x="12130" y="13385"/>
                  </a:lnTo>
                  <a:lnTo>
                    <a:pt x="12743" y="13521"/>
                  </a:lnTo>
                  <a:lnTo>
                    <a:pt x="12789" y="12670"/>
                  </a:lnTo>
                  <a:lnTo>
                    <a:pt x="12976" y="13124"/>
                  </a:lnTo>
                  <a:lnTo>
                    <a:pt x="13300" y="13380"/>
                  </a:lnTo>
                  <a:lnTo>
                    <a:pt x="13091" y="13707"/>
                  </a:lnTo>
                  <a:lnTo>
                    <a:pt x="13529" y="14077"/>
                  </a:lnTo>
                  <a:lnTo>
                    <a:pt x="14080" y="14236"/>
                  </a:lnTo>
                  <a:lnTo>
                    <a:pt x="14692" y="14678"/>
                  </a:lnTo>
                  <a:lnTo>
                    <a:pt x="14967" y="15064"/>
                  </a:lnTo>
                  <a:lnTo>
                    <a:pt x="14742" y="15356"/>
                  </a:lnTo>
                  <a:cubicBezTo>
                    <a:pt x="14636" y="15162"/>
                    <a:pt x="14437" y="15146"/>
                    <a:pt x="14318" y="15322"/>
                  </a:cubicBezTo>
                  <a:cubicBezTo>
                    <a:pt x="14192" y="15507"/>
                    <a:pt x="14214" y="15805"/>
                    <a:pt x="14334" y="16014"/>
                  </a:cubicBezTo>
                  <a:cubicBezTo>
                    <a:pt x="14459" y="16233"/>
                    <a:pt x="14659" y="16317"/>
                    <a:pt x="14821" y="16477"/>
                  </a:cubicBezTo>
                  <a:cubicBezTo>
                    <a:pt x="14992" y="16646"/>
                    <a:pt x="15117" y="16894"/>
                    <a:pt x="15175" y="17180"/>
                  </a:cubicBezTo>
                  <a:lnTo>
                    <a:pt x="15545" y="17848"/>
                  </a:lnTo>
                  <a:lnTo>
                    <a:pt x="16056" y="18257"/>
                  </a:lnTo>
                  <a:lnTo>
                    <a:pt x="16488" y="18620"/>
                  </a:lnTo>
                  <a:lnTo>
                    <a:pt x="17344" y="19017"/>
                  </a:lnTo>
                  <a:lnTo>
                    <a:pt x="17565" y="19686"/>
                  </a:lnTo>
                  <a:lnTo>
                    <a:pt x="17776" y="19924"/>
                  </a:lnTo>
                  <a:cubicBezTo>
                    <a:pt x="17877" y="19983"/>
                    <a:pt x="17976" y="20047"/>
                    <a:pt x="18073" y="20116"/>
                  </a:cubicBezTo>
                  <a:cubicBezTo>
                    <a:pt x="18211" y="20212"/>
                    <a:pt x="18344" y="20318"/>
                    <a:pt x="18475" y="20433"/>
                  </a:cubicBezTo>
                  <a:lnTo>
                    <a:pt x="18843" y="20727"/>
                  </a:lnTo>
                  <a:cubicBezTo>
                    <a:pt x="19008" y="20916"/>
                    <a:pt x="19184" y="21083"/>
                    <a:pt x="19370" y="21226"/>
                  </a:cubicBezTo>
                  <a:cubicBezTo>
                    <a:pt x="19573" y="21381"/>
                    <a:pt x="19786" y="21507"/>
                    <a:pt x="20006" y="21600"/>
                  </a:cubicBezTo>
                  <a:lnTo>
                    <a:pt x="20217" y="21329"/>
                  </a:lnTo>
                  <a:cubicBezTo>
                    <a:pt x="20232" y="21155"/>
                    <a:pt x="20310" y="21005"/>
                    <a:pt x="20421" y="20934"/>
                  </a:cubicBezTo>
                  <a:cubicBezTo>
                    <a:pt x="20556" y="20847"/>
                    <a:pt x="20708" y="20895"/>
                    <a:pt x="20853" y="20934"/>
                  </a:cubicBezTo>
                  <a:cubicBezTo>
                    <a:pt x="21009" y="20976"/>
                    <a:pt x="21166" y="21006"/>
                    <a:pt x="21325" y="21024"/>
                  </a:cubicBezTo>
                  <a:lnTo>
                    <a:pt x="21600" y="20832"/>
                  </a:lnTo>
                  <a:lnTo>
                    <a:pt x="21600" y="20196"/>
                  </a:lnTo>
                  <a:lnTo>
                    <a:pt x="21529" y="19901"/>
                  </a:lnTo>
                  <a:lnTo>
                    <a:pt x="21396" y="19494"/>
                  </a:lnTo>
                  <a:lnTo>
                    <a:pt x="21122" y="18883"/>
                  </a:lnTo>
                  <a:lnTo>
                    <a:pt x="20697" y="18284"/>
                  </a:lnTo>
                  <a:lnTo>
                    <a:pt x="20462" y="17843"/>
                  </a:lnTo>
                  <a:lnTo>
                    <a:pt x="20351" y="17105"/>
                  </a:lnTo>
                  <a:lnTo>
                    <a:pt x="20092" y="16188"/>
                  </a:lnTo>
                  <a:lnTo>
                    <a:pt x="19550" y="15781"/>
                  </a:lnTo>
                  <a:lnTo>
                    <a:pt x="19056" y="15102"/>
                  </a:lnTo>
                  <a:lnTo>
                    <a:pt x="19103" y="14614"/>
                  </a:lnTo>
                  <a:lnTo>
                    <a:pt x="19378" y="14082"/>
                  </a:lnTo>
                  <a:lnTo>
                    <a:pt x="19520" y="13539"/>
                  </a:lnTo>
                  <a:lnTo>
                    <a:pt x="19339" y="12845"/>
                  </a:lnTo>
                  <a:lnTo>
                    <a:pt x="19425" y="12302"/>
                  </a:lnTo>
                  <a:cubicBezTo>
                    <a:pt x="19354" y="12106"/>
                    <a:pt x="19267" y="11924"/>
                    <a:pt x="19166" y="11757"/>
                  </a:cubicBezTo>
                  <a:cubicBezTo>
                    <a:pt x="19038" y="11546"/>
                    <a:pt x="18890" y="11362"/>
                    <a:pt x="18725" y="11213"/>
                  </a:cubicBezTo>
                  <a:cubicBezTo>
                    <a:pt x="18709" y="10836"/>
                    <a:pt x="18715" y="10457"/>
                    <a:pt x="18742" y="10081"/>
                  </a:cubicBezTo>
                  <a:cubicBezTo>
                    <a:pt x="18778" y="9593"/>
                    <a:pt x="18850" y="9109"/>
                    <a:pt x="18844" y="8618"/>
                  </a:cubicBezTo>
                  <a:cubicBezTo>
                    <a:pt x="18840" y="8191"/>
                    <a:pt x="18776" y="7766"/>
                    <a:pt x="18632" y="7393"/>
                  </a:cubicBezTo>
                  <a:cubicBezTo>
                    <a:pt x="18466" y="6963"/>
                    <a:pt x="18202" y="6628"/>
                    <a:pt x="17886" y="6443"/>
                  </a:cubicBezTo>
                  <a:lnTo>
                    <a:pt x="17218" y="5830"/>
                  </a:lnTo>
                  <a:lnTo>
                    <a:pt x="17030" y="5628"/>
                  </a:lnTo>
                  <a:lnTo>
                    <a:pt x="16513" y="5379"/>
                  </a:lnTo>
                  <a:lnTo>
                    <a:pt x="16208" y="5209"/>
                  </a:lnTo>
                  <a:lnTo>
                    <a:pt x="15862" y="4869"/>
                  </a:lnTo>
                  <a:lnTo>
                    <a:pt x="15516" y="4632"/>
                  </a:lnTo>
                  <a:lnTo>
                    <a:pt x="15304" y="3986"/>
                  </a:lnTo>
                  <a:lnTo>
                    <a:pt x="14889" y="3727"/>
                  </a:lnTo>
                  <a:lnTo>
                    <a:pt x="14606" y="3168"/>
                  </a:lnTo>
                  <a:lnTo>
                    <a:pt x="14215" y="2823"/>
                  </a:lnTo>
                  <a:lnTo>
                    <a:pt x="13904" y="2916"/>
                  </a:lnTo>
                  <a:lnTo>
                    <a:pt x="14115" y="3368"/>
                  </a:lnTo>
                  <a:lnTo>
                    <a:pt x="14373" y="3705"/>
                  </a:lnTo>
                  <a:lnTo>
                    <a:pt x="13832" y="3433"/>
                  </a:lnTo>
                  <a:lnTo>
                    <a:pt x="13486" y="3229"/>
                  </a:lnTo>
                  <a:lnTo>
                    <a:pt x="13109" y="3127"/>
                  </a:lnTo>
                  <a:lnTo>
                    <a:pt x="13376" y="2869"/>
                  </a:lnTo>
                  <a:lnTo>
                    <a:pt x="13633" y="2667"/>
                  </a:lnTo>
                  <a:lnTo>
                    <a:pt x="13224" y="2262"/>
                  </a:lnTo>
                  <a:lnTo>
                    <a:pt x="12902" y="2205"/>
                  </a:lnTo>
                  <a:lnTo>
                    <a:pt x="12369" y="2310"/>
                  </a:lnTo>
                  <a:cubicBezTo>
                    <a:pt x="12246" y="2320"/>
                    <a:pt x="12125" y="2273"/>
                    <a:pt x="12024" y="2175"/>
                  </a:cubicBezTo>
                  <a:cubicBezTo>
                    <a:pt x="11913" y="2069"/>
                    <a:pt x="11834" y="1912"/>
                    <a:pt x="11740" y="1777"/>
                  </a:cubicBezTo>
                  <a:cubicBezTo>
                    <a:pt x="11554" y="1508"/>
                    <a:pt x="11315" y="1328"/>
                    <a:pt x="11056" y="1261"/>
                  </a:cubicBezTo>
                  <a:cubicBezTo>
                    <a:pt x="10964" y="1225"/>
                    <a:pt x="10868" y="1298"/>
                    <a:pt x="10836" y="1427"/>
                  </a:cubicBezTo>
                  <a:cubicBezTo>
                    <a:pt x="10791" y="1608"/>
                    <a:pt x="10883" y="1799"/>
                    <a:pt x="11016" y="1802"/>
                  </a:cubicBezTo>
                  <a:lnTo>
                    <a:pt x="10545" y="1702"/>
                  </a:lnTo>
                  <a:lnTo>
                    <a:pt x="10279" y="1238"/>
                  </a:lnTo>
                  <a:lnTo>
                    <a:pt x="9981" y="768"/>
                  </a:lnTo>
                  <a:cubicBezTo>
                    <a:pt x="9877" y="581"/>
                    <a:pt x="9753" y="421"/>
                    <a:pt x="9612" y="294"/>
                  </a:cubicBezTo>
                  <a:cubicBezTo>
                    <a:pt x="9446" y="145"/>
                    <a:pt x="9262" y="45"/>
                    <a:pt x="9069" y="0"/>
                  </a:cubicBezTo>
                  <a:lnTo>
                    <a:pt x="8724" y="38"/>
                  </a:lnTo>
                  <a:lnTo>
                    <a:pt x="8676" y="704"/>
                  </a:lnTo>
                  <a:lnTo>
                    <a:pt x="8559" y="1135"/>
                  </a:lnTo>
                  <a:lnTo>
                    <a:pt x="7961" y="999"/>
                  </a:lnTo>
                  <a:lnTo>
                    <a:pt x="7560" y="933"/>
                  </a:lnTo>
                  <a:lnTo>
                    <a:pt x="7443" y="1306"/>
                  </a:lnTo>
                  <a:lnTo>
                    <a:pt x="7127" y="1309"/>
                  </a:lnTo>
                  <a:lnTo>
                    <a:pt x="6632" y="1751"/>
                  </a:lnTo>
                  <a:lnTo>
                    <a:pt x="6491" y="2171"/>
                  </a:lnTo>
                  <a:lnTo>
                    <a:pt x="6349" y="2646"/>
                  </a:lnTo>
                  <a:lnTo>
                    <a:pt x="6396" y="3143"/>
                  </a:lnTo>
                  <a:lnTo>
                    <a:pt x="6679" y="3404"/>
                  </a:lnTo>
                  <a:lnTo>
                    <a:pt x="6539" y="3969"/>
                  </a:lnTo>
                  <a:lnTo>
                    <a:pt x="6273" y="3957"/>
                  </a:lnTo>
                  <a:lnTo>
                    <a:pt x="6187" y="4296"/>
                  </a:lnTo>
                  <a:lnTo>
                    <a:pt x="6053" y="4782"/>
                  </a:lnTo>
                  <a:lnTo>
                    <a:pt x="6124" y="5338"/>
                  </a:lnTo>
                  <a:lnTo>
                    <a:pt x="5983" y="5717"/>
                  </a:lnTo>
                  <a:lnTo>
                    <a:pt x="5828" y="5062"/>
                  </a:lnTo>
                  <a:lnTo>
                    <a:pt x="5828" y="4723"/>
                  </a:lnTo>
                  <a:lnTo>
                    <a:pt x="5455" y="4385"/>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6" name="Shape 4143"/>
            <p:cNvSpPr/>
            <p:nvPr/>
          </p:nvSpPr>
          <p:spPr>
            <a:xfrm>
              <a:off x="6074117" y="2371457"/>
              <a:ext cx="41402" cy="51855"/>
            </a:xfrm>
            <a:custGeom>
              <a:avLst/>
              <a:gdLst/>
              <a:ahLst/>
              <a:cxnLst>
                <a:cxn ang="0">
                  <a:pos x="wd2" y="hd2"/>
                </a:cxn>
                <a:cxn ang="5400000">
                  <a:pos x="wd2" y="hd2"/>
                </a:cxn>
                <a:cxn ang="10800000">
                  <a:pos x="wd2" y="hd2"/>
                </a:cxn>
                <a:cxn ang="16200000">
                  <a:pos x="wd2" y="hd2"/>
                </a:cxn>
              </a:cxnLst>
              <a:rect l="0" t="0" r="r" b="b"/>
              <a:pathLst>
                <a:path w="21600" h="21600" extrusionOk="0">
                  <a:moveTo>
                    <a:pt x="4554" y="0"/>
                  </a:moveTo>
                  <a:lnTo>
                    <a:pt x="12145" y="2252"/>
                  </a:lnTo>
                  <a:lnTo>
                    <a:pt x="17508" y="4147"/>
                  </a:lnTo>
                  <a:lnTo>
                    <a:pt x="21305" y="11063"/>
                  </a:lnTo>
                  <a:lnTo>
                    <a:pt x="21600" y="19260"/>
                  </a:lnTo>
                  <a:lnTo>
                    <a:pt x="16900" y="20658"/>
                  </a:lnTo>
                  <a:lnTo>
                    <a:pt x="10708" y="21600"/>
                  </a:lnTo>
                  <a:lnTo>
                    <a:pt x="6468" y="17037"/>
                  </a:lnTo>
                  <a:lnTo>
                    <a:pt x="0" y="12815"/>
                  </a:lnTo>
                  <a:lnTo>
                    <a:pt x="1830" y="6252"/>
                  </a:lnTo>
                  <a:lnTo>
                    <a:pt x="576" y="2013"/>
                  </a:lnTo>
                  <a:lnTo>
                    <a:pt x="455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7" name="Shape 4144"/>
            <p:cNvSpPr/>
            <p:nvPr/>
          </p:nvSpPr>
          <p:spPr>
            <a:xfrm>
              <a:off x="6108866" y="2347224"/>
              <a:ext cx="15372" cy="24218"/>
            </a:xfrm>
            <a:custGeom>
              <a:avLst/>
              <a:gdLst/>
              <a:ahLst/>
              <a:cxnLst>
                <a:cxn ang="0">
                  <a:pos x="wd2" y="hd2"/>
                </a:cxn>
                <a:cxn ang="5400000">
                  <a:pos x="wd2" y="hd2"/>
                </a:cxn>
                <a:cxn ang="10800000">
                  <a:pos x="wd2" y="hd2"/>
                </a:cxn>
                <a:cxn ang="16200000">
                  <a:pos x="wd2" y="hd2"/>
                </a:cxn>
              </a:cxnLst>
              <a:rect l="0" t="0" r="r" b="b"/>
              <a:pathLst>
                <a:path w="21600" h="21600" extrusionOk="0">
                  <a:moveTo>
                    <a:pt x="7065" y="0"/>
                  </a:moveTo>
                  <a:lnTo>
                    <a:pt x="19230" y="6996"/>
                  </a:lnTo>
                  <a:lnTo>
                    <a:pt x="21600" y="18575"/>
                  </a:lnTo>
                  <a:lnTo>
                    <a:pt x="7846" y="21600"/>
                  </a:lnTo>
                  <a:lnTo>
                    <a:pt x="0" y="15332"/>
                  </a:lnTo>
                  <a:lnTo>
                    <a:pt x="706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8" name="Shape 4145"/>
            <p:cNvSpPr/>
            <p:nvPr/>
          </p:nvSpPr>
          <p:spPr>
            <a:xfrm>
              <a:off x="6008671" y="2377224"/>
              <a:ext cx="44007" cy="48718"/>
            </a:xfrm>
            <a:custGeom>
              <a:avLst/>
              <a:gdLst/>
              <a:ahLst/>
              <a:cxnLst>
                <a:cxn ang="0">
                  <a:pos x="wd2" y="hd2"/>
                </a:cxn>
                <a:cxn ang="5400000">
                  <a:pos x="wd2" y="hd2"/>
                </a:cxn>
                <a:cxn ang="10800000">
                  <a:pos x="wd2" y="hd2"/>
                </a:cxn>
                <a:cxn ang="16200000">
                  <a:pos x="wd2" y="hd2"/>
                </a:cxn>
              </a:cxnLst>
              <a:rect l="0" t="0" r="r" b="b"/>
              <a:pathLst>
                <a:path w="21600" h="21600" extrusionOk="0">
                  <a:moveTo>
                    <a:pt x="7034" y="4084"/>
                  </a:moveTo>
                  <a:lnTo>
                    <a:pt x="14037" y="951"/>
                  </a:lnTo>
                  <a:lnTo>
                    <a:pt x="20768" y="0"/>
                  </a:lnTo>
                  <a:lnTo>
                    <a:pt x="21600" y="4466"/>
                  </a:lnTo>
                  <a:lnTo>
                    <a:pt x="21600" y="9462"/>
                  </a:lnTo>
                  <a:lnTo>
                    <a:pt x="18270" y="14709"/>
                  </a:lnTo>
                  <a:lnTo>
                    <a:pt x="11767" y="21600"/>
                  </a:lnTo>
                  <a:lnTo>
                    <a:pt x="5959" y="21600"/>
                  </a:lnTo>
                  <a:lnTo>
                    <a:pt x="4656" y="12656"/>
                  </a:lnTo>
                  <a:lnTo>
                    <a:pt x="987" y="11920"/>
                  </a:lnTo>
                  <a:lnTo>
                    <a:pt x="0" y="7424"/>
                  </a:lnTo>
                  <a:lnTo>
                    <a:pt x="7034" y="40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69" name="Shape 4146"/>
            <p:cNvSpPr/>
            <p:nvPr/>
          </p:nvSpPr>
          <p:spPr>
            <a:xfrm>
              <a:off x="5932308" y="2404516"/>
              <a:ext cx="130717" cy="92579"/>
            </a:xfrm>
            <a:custGeom>
              <a:avLst/>
              <a:gdLst/>
              <a:ahLst/>
              <a:cxnLst>
                <a:cxn ang="0">
                  <a:pos x="wd2" y="hd2"/>
                </a:cxn>
                <a:cxn ang="5400000">
                  <a:pos x="wd2" y="hd2"/>
                </a:cxn>
                <a:cxn ang="10800000">
                  <a:pos x="wd2" y="hd2"/>
                </a:cxn>
                <a:cxn ang="16200000">
                  <a:pos x="wd2" y="hd2"/>
                </a:cxn>
              </a:cxnLst>
              <a:rect l="0" t="0" r="r" b="b"/>
              <a:pathLst>
                <a:path w="21600" h="21600" extrusionOk="0">
                  <a:moveTo>
                    <a:pt x="10135" y="116"/>
                  </a:moveTo>
                  <a:lnTo>
                    <a:pt x="7736" y="0"/>
                  </a:lnTo>
                  <a:lnTo>
                    <a:pt x="5503" y="1867"/>
                  </a:lnTo>
                  <a:lnTo>
                    <a:pt x="3311" y="3631"/>
                  </a:lnTo>
                  <a:lnTo>
                    <a:pt x="0" y="5601"/>
                  </a:lnTo>
                  <a:lnTo>
                    <a:pt x="553" y="8428"/>
                  </a:lnTo>
                  <a:lnTo>
                    <a:pt x="3528" y="11857"/>
                  </a:lnTo>
                  <a:lnTo>
                    <a:pt x="4929" y="13233"/>
                  </a:lnTo>
                  <a:lnTo>
                    <a:pt x="8513" y="9615"/>
                  </a:lnTo>
                  <a:lnTo>
                    <a:pt x="6289" y="14923"/>
                  </a:lnTo>
                  <a:lnTo>
                    <a:pt x="6937" y="17404"/>
                  </a:lnTo>
                  <a:lnTo>
                    <a:pt x="9406" y="17404"/>
                  </a:lnTo>
                  <a:lnTo>
                    <a:pt x="8624" y="20231"/>
                  </a:lnTo>
                  <a:lnTo>
                    <a:pt x="12079" y="21600"/>
                  </a:lnTo>
                  <a:cubicBezTo>
                    <a:pt x="12715" y="21450"/>
                    <a:pt x="13354" y="21318"/>
                    <a:pt x="13994" y="21204"/>
                  </a:cubicBezTo>
                  <a:cubicBezTo>
                    <a:pt x="14954" y="21034"/>
                    <a:pt x="15918" y="20905"/>
                    <a:pt x="16883" y="20817"/>
                  </a:cubicBezTo>
                  <a:cubicBezTo>
                    <a:pt x="17565" y="20989"/>
                    <a:pt x="18268" y="20853"/>
                    <a:pt x="18892" y="20429"/>
                  </a:cubicBezTo>
                  <a:cubicBezTo>
                    <a:pt x="19533" y="19993"/>
                    <a:pt x="20057" y="19276"/>
                    <a:pt x="20386" y="18385"/>
                  </a:cubicBezTo>
                  <a:lnTo>
                    <a:pt x="21600" y="14899"/>
                  </a:lnTo>
                  <a:lnTo>
                    <a:pt x="21180" y="11865"/>
                  </a:lnTo>
                  <a:lnTo>
                    <a:pt x="18798" y="12063"/>
                  </a:lnTo>
                  <a:lnTo>
                    <a:pt x="17958" y="8907"/>
                  </a:lnTo>
                  <a:lnTo>
                    <a:pt x="15762" y="9558"/>
                  </a:lnTo>
                  <a:lnTo>
                    <a:pt x="14689" y="13250"/>
                  </a:lnTo>
                  <a:lnTo>
                    <a:pt x="13714" y="10490"/>
                  </a:lnTo>
                  <a:lnTo>
                    <a:pt x="13159" y="8132"/>
                  </a:lnTo>
                  <a:lnTo>
                    <a:pt x="13585" y="4909"/>
                  </a:lnTo>
                  <a:lnTo>
                    <a:pt x="13445" y="2799"/>
                  </a:lnTo>
                  <a:lnTo>
                    <a:pt x="10836" y="6483"/>
                  </a:lnTo>
                  <a:lnTo>
                    <a:pt x="10001" y="4769"/>
                  </a:lnTo>
                  <a:lnTo>
                    <a:pt x="11116" y="3393"/>
                  </a:lnTo>
                  <a:lnTo>
                    <a:pt x="11945" y="928"/>
                  </a:lnTo>
                  <a:lnTo>
                    <a:pt x="10135" y="11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0" name="Shape 4147"/>
            <p:cNvSpPr/>
            <p:nvPr/>
          </p:nvSpPr>
          <p:spPr>
            <a:xfrm>
              <a:off x="6072163" y="2511196"/>
              <a:ext cx="66059" cy="87283"/>
            </a:xfrm>
            <a:custGeom>
              <a:avLst/>
              <a:gdLst/>
              <a:ahLst/>
              <a:cxnLst>
                <a:cxn ang="0">
                  <a:pos x="wd2" y="hd2"/>
                </a:cxn>
                <a:cxn ang="5400000">
                  <a:pos x="wd2" y="hd2"/>
                </a:cxn>
                <a:cxn ang="10800000">
                  <a:pos x="wd2" y="hd2"/>
                </a:cxn>
                <a:cxn ang="16200000">
                  <a:pos x="wd2" y="hd2"/>
                </a:cxn>
              </a:cxnLst>
              <a:rect l="0" t="0" r="r" b="b"/>
              <a:pathLst>
                <a:path w="21516" h="21281" extrusionOk="0">
                  <a:moveTo>
                    <a:pt x="16062" y="145"/>
                  </a:moveTo>
                  <a:lnTo>
                    <a:pt x="18559" y="1996"/>
                  </a:lnTo>
                  <a:lnTo>
                    <a:pt x="18755" y="4746"/>
                  </a:lnTo>
                  <a:lnTo>
                    <a:pt x="21516" y="7829"/>
                  </a:lnTo>
                  <a:lnTo>
                    <a:pt x="20964" y="11197"/>
                  </a:lnTo>
                  <a:lnTo>
                    <a:pt x="19031" y="14918"/>
                  </a:lnTo>
                  <a:lnTo>
                    <a:pt x="18479" y="18087"/>
                  </a:lnTo>
                  <a:lnTo>
                    <a:pt x="15084" y="20077"/>
                  </a:lnTo>
                  <a:cubicBezTo>
                    <a:pt x="14091" y="20966"/>
                    <a:pt x="12556" y="21409"/>
                    <a:pt x="11023" y="21249"/>
                  </a:cubicBezTo>
                  <a:cubicBezTo>
                    <a:pt x="7381" y="20867"/>
                    <a:pt x="5464" y="17810"/>
                    <a:pt x="7399" y="15469"/>
                  </a:cubicBezTo>
                  <a:lnTo>
                    <a:pt x="1984" y="15469"/>
                  </a:lnTo>
                  <a:lnTo>
                    <a:pt x="10" y="10379"/>
                  </a:lnTo>
                  <a:cubicBezTo>
                    <a:pt x="-84" y="9375"/>
                    <a:pt x="478" y="8398"/>
                    <a:pt x="1518" y="7760"/>
                  </a:cubicBezTo>
                  <a:cubicBezTo>
                    <a:pt x="3296" y="6669"/>
                    <a:pt x="5899" y="6789"/>
                    <a:pt x="7484" y="8036"/>
                  </a:cubicBezTo>
                  <a:cubicBezTo>
                    <a:pt x="7545" y="9180"/>
                    <a:pt x="9290" y="9808"/>
                    <a:pt x="10523" y="9130"/>
                  </a:cubicBezTo>
                  <a:cubicBezTo>
                    <a:pt x="11635" y="8518"/>
                    <a:pt x="11430" y="7310"/>
                    <a:pt x="10799" y="6305"/>
                  </a:cubicBezTo>
                  <a:cubicBezTo>
                    <a:pt x="9787" y="4695"/>
                    <a:pt x="8151" y="3351"/>
                    <a:pt x="6104" y="2446"/>
                  </a:cubicBezTo>
                  <a:cubicBezTo>
                    <a:pt x="6962" y="1800"/>
                    <a:pt x="7958" y="1265"/>
                    <a:pt x="9050" y="862"/>
                  </a:cubicBezTo>
                  <a:cubicBezTo>
                    <a:pt x="11222" y="61"/>
                    <a:pt x="13682" y="-191"/>
                    <a:pt x="16062" y="145"/>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1" name="Shape 4148"/>
            <p:cNvSpPr/>
            <p:nvPr/>
          </p:nvSpPr>
          <p:spPr>
            <a:xfrm>
              <a:off x="5053095" y="2370712"/>
              <a:ext cx="2627966" cy="2467539"/>
            </a:xfrm>
            <a:custGeom>
              <a:avLst/>
              <a:gdLst/>
              <a:ahLst/>
              <a:cxnLst>
                <a:cxn ang="0">
                  <a:pos x="wd2" y="hd2"/>
                </a:cxn>
                <a:cxn ang="5400000">
                  <a:pos x="wd2" y="hd2"/>
                </a:cxn>
                <a:cxn ang="10800000">
                  <a:pos x="wd2" y="hd2"/>
                </a:cxn>
                <a:cxn ang="16200000">
                  <a:pos x="wd2" y="hd2"/>
                </a:cxn>
              </a:cxnLst>
              <a:rect l="0" t="0" r="r" b="b"/>
              <a:pathLst>
                <a:path w="21600" h="21600" extrusionOk="0">
                  <a:moveTo>
                    <a:pt x="6982" y="827"/>
                  </a:moveTo>
                  <a:lnTo>
                    <a:pt x="7131" y="835"/>
                  </a:lnTo>
                  <a:lnTo>
                    <a:pt x="7235" y="824"/>
                  </a:lnTo>
                  <a:lnTo>
                    <a:pt x="7298" y="913"/>
                  </a:lnTo>
                  <a:lnTo>
                    <a:pt x="7325" y="1000"/>
                  </a:lnTo>
                  <a:lnTo>
                    <a:pt x="7441" y="1022"/>
                  </a:lnTo>
                  <a:lnTo>
                    <a:pt x="7487" y="1088"/>
                  </a:lnTo>
                  <a:lnTo>
                    <a:pt x="7527" y="1212"/>
                  </a:lnTo>
                  <a:lnTo>
                    <a:pt x="7603" y="1298"/>
                  </a:lnTo>
                  <a:lnTo>
                    <a:pt x="7603" y="1387"/>
                  </a:lnTo>
                  <a:lnTo>
                    <a:pt x="7656" y="1456"/>
                  </a:lnTo>
                  <a:lnTo>
                    <a:pt x="7774" y="1483"/>
                  </a:lnTo>
                  <a:lnTo>
                    <a:pt x="7846" y="1517"/>
                  </a:lnTo>
                  <a:lnTo>
                    <a:pt x="7900" y="1570"/>
                  </a:lnTo>
                  <a:cubicBezTo>
                    <a:pt x="7875" y="1614"/>
                    <a:pt x="7901" y="1671"/>
                    <a:pt x="7949" y="1678"/>
                  </a:cubicBezTo>
                  <a:cubicBezTo>
                    <a:pt x="8022" y="1689"/>
                    <a:pt x="8065" y="1593"/>
                    <a:pt x="8011" y="1539"/>
                  </a:cubicBezTo>
                  <a:lnTo>
                    <a:pt x="8004" y="1414"/>
                  </a:lnTo>
                  <a:lnTo>
                    <a:pt x="8064" y="1310"/>
                  </a:lnTo>
                  <a:lnTo>
                    <a:pt x="8148" y="1280"/>
                  </a:lnTo>
                  <a:lnTo>
                    <a:pt x="8245" y="1273"/>
                  </a:lnTo>
                  <a:lnTo>
                    <a:pt x="8314" y="1372"/>
                  </a:lnTo>
                  <a:lnTo>
                    <a:pt x="8307" y="1465"/>
                  </a:lnTo>
                  <a:lnTo>
                    <a:pt x="8250" y="1544"/>
                  </a:lnTo>
                  <a:lnTo>
                    <a:pt x="8238" y="1638"/>
                  </a:lnTo>
                  <a:lnTo>
                    <a:pt x="8280" y="1741"/>
                  </a:lnTo>
                  <a:lnTo>
                    <a:pt x="8252" y="1852"/>
                  </a:lnTo>
                  <a:lnTo>
                    <a:pt x="8315" y="2016"/>
                  </a:lnTo>
                  <a:lnTo>
                    <a:pt x="8370" y="2072"/>
                  </a:lnTo>
                  <a:lnTo>
                    <a:pt x="8444" y="2116"/>
                  </a:lnTo>
                  <a:lnTo>
                    <a:pt x="8525" y="2102"/>
                  </a:lnTo>
                  <a:lnTo>
                    <a:pt x="8606" y="2124"/>
                  </a:lnTo>
                  <a:lnTo>
                    <a:pt x="8558" y="2220"/>
                  </a:lnTo>
                  <a:lnTo>
                    <a:pt x="8485" y="2205"/>
                  </a:lnTo>
                  <a:lnTo>
                    <a:pt x="8462" y="2284"/>
                  </a:lnTo>
                  <a:lnTo>
                    <a:pt x="8441" y="2449"/>
                  </a:lnTo>
                  <a:lnTo>
                    <a:pt x="8379" y="2618"/>
                  </a:lnTo>
                  <a:lnTo>
                    <a:pt x="8312" y="2588"/>
                  </a:lnTo>
                  <a:lnTo>
                    <a:pt x="8203" y="2531"/>
                  </a:lnTo>
                  <a:lnTo>
                    <a:pt x="8124" y="2598"/>
                  </a:lnTo>
                  <a:lnTo>
                    <a:pt x="8205" y="2699"/>
                  </a:lnTo>
                  <a:cubicBezTo>
                    <a:pt x="8263" y="2733"/>
                    <a:pt x="8323" y="2760"/>
                    <a:pt x="8386" y="2780"/>
                  </a:cubicBezTo>
                  <a:cubicBezTo>
                    <a:pt x="8432" y="2794"/>
                    <a:pt x="8479" y="2805"/>
                    <a:pt x="8525" y="2795"/>
                  </a:cubicBezTo>
                  <a:cubicBezTo>
                    <a:pt x="8571" y="2785"/>
                    <a:pt x="8611" y="2757"/>
                    <a:pt x="8637" y="2716"/>
                  </a:cubicBezTo>
                  <a:lnTo>
                    <a:pt x="8664" y="2637"/>
                  </a:lnTo>
                  <a:lnTo>
                    <a:pt x="8584" y="2645"/>
                  </a:lnTo>
                  <a:cubicBezTo>
                    <a:pt x="8554" y="2675"/>
                    <a:pt x="8510" y="2681"/>
                    <a:pt x="8473" y="2662"/>
                  </a:cubicBezTo>
                  <a:cubicBezTo>
                    <a:pt x="8359" y="2599"/>
                    <a:pt x="8398" y="2415"/>
                    <a:pt x="8527" y="2412"/>
                  </a:cubicBezTo>
                  <a:lnTo>
                    <a:pt x="8630" y="2449"/>
                  </a:lnTo>
                  <a:lnTo>
                    <a:pt x="8693" y="2335"/>
                  </a:lnTo>
                  <a:lnTo>
                    <a:pt x="8728" y="2264"/>
                  </a:lnTo>
                  <a:lnTo>
                    <a:pt x="8813" y="2264"/>
                  </a:lnTo>
                  <a:lnTo>
                    <a:pt x="8883" y="2328"/>
                  </a:lnTo>
                  <a:lnTo>
                    <a:pt x="8913" y="2180"/>
                  </a:lnTo>
                  <a:lnTo>
                    <a:pt x="8888" y="2034"/>
                  </a:lnTo>
                  <a:lnTo>
                    <a:pt x="8901" y="1920"/>
                  </a:lnTo>
                  <a:lnTo>
                    <a:pt x="8955" y="1834"/>
                  </a:lnTo>
                  <a:cubicBezTo>
                    <a:pt x="8964" y="1773"/>
                    <a:pt x="8971" y="1712"/>
                    <a:pt x="8975" y="1651"/>
                  </a:cubicBezTo>
                  <a:cubicBezTo>
                    <a:pt x="8979" y="1601"/>
                    <a:pt x="8982" y="1552"/>
                    <a:pt x="8982" y="1502"/>
                  </a:cubicBezTo>
                  <a:lnTo>
                    <a:pt x="8975" y="1347"/>
                  </a:lnTo>
                  <a:cubicBezTo>
                    <a:pt x="8984" y="1319"/>
                    <a:pt x="9001" y="1296"/>
                    <a:pt x="9024" y="1280"/>
                  </a:cubicBezTo>
                  <a:cubicBezTo>
                    <a:pt x="9068" y="1251"/>
                    <a:pt x="9123" y="1256"/>
                    <a:pt x="9175" y="1258"/>
                  </a:cubicBezTo>
                  <a:cubicBezTo>
                    <a:pt x="9214" y="1260"/>
                    <a:pt x="9254" y="1260"/>
                    <a:pt x="9293" y="1258"/>
                  </a:cubicBezTo>
                  <a:lnTo>
                    <a:pt x="9383" y="1324"/>
                  </a:lnTo>
                  <a:lnTo>
                    <a:pt x="9342" y="1409"/>
                  </a:lnTo>
                  <a:lnTo>
                    <a:pt x="9274" y="1569"/>
                  </a:lnTo>
                  <a:lnTo>
                    <a:pt x="9178" y="1638"/>
                  </a:lnTo>
                  <a:lnTo>
                    <a:pt x="9194" y="1866"/>
                  </a:lnTo>
                  <a:lnTo>
                    <a:pt x="9194" y="1997"/>
                  </a:lnTo>
                  <a:lnTo>
                    <a:pt x="9264" y="2101"/>
                  </a:lnTo>
                  <a:cubicBezTo>
                    <a:pt x="9307" y="2131"/>
                    <a:pt x="9342" y="2173"/>
                    <a:pt x="9366" y="2222"/>
                  </a:cubicBezTo>
                  <a:cubicBezTo>
                    <a:pt x="9382" y="2255"/>
                    <a:pt x="9393" y="2291"/>
                    <a:pt x="9399" y="2328"/>
                  </a:cubicBezTo>
                  <a:lnTo>
                    <a:pt x="9482" y="2336"/>
                  </a:lnTo>
                  <a:lnTo>
                    <a:pt x="9556" y="2400"/>
                  </a:lnTo>
                  <a:cubicBezTo>
                    <a:pt x="9583" y="2419"/>
                    <a:pt x="9608" y="2443"/>
                    <a:pt x="9630" y="2469"/>
                  </a:cubicBezTo>
                  <a:cubicBezTo>
                    <a:pt x="9660" y="2506"/>
                    <a:pt x="9685" y="2549"/>
                    <a:pt x="9702" y="2595"/>
                  </a:cubicBezTo>
                  <a:cubicBezTo>
                    <a:pt x="9712" y="2619"/>
                    <a:pt x="9722" y="2644"/>
                    <a:pt x="9732" y="2668"/>
                  </a:cubicBezTo>
                  <a:cubicBezTo>
                    <a:pt x="9742" y="2692"/>
                    <a:pt x="9752" y="2716"/>
                    <a:pt x="9762" y="2740"/>
                  </a:cubicBezTo>
                  <a:lnTo>
                    <a:pt x="9811" y="2856"/>
                  </a:lnTo>
                  <a:lnTo>
                    <a:pt x="9887" y="2814"/>
                  </a:lnTo>
                  <a:lnTo>
                    <a:pt x="9859" y="2582"/>
                  </a:lnTo>
                  <a:lnTo>
                    <a:pt x="9928" y="2479"/>
                  </a:lnTo>
                  <a:lnTo>
                    <a:pt x="9921" y="2310"/>
                  </a:lnTo>
                  <a:lnTo>
                    <a:pt x="9875" y="2239"/>
                  </a:lnTo>
                  <a:lnTo>
                    <a:pt x="9712" y="2214"/>
                  </a:lnTo>
                  <a:lnTo>
                    <a:pt x="9622" y="2125"/>
                  </a:lnTo>
                  <a:lnTo>
                    <a:pt x="9548" y="1994"/>
                  </a:lnTo>
                  <a:lnTo>
                    <a:pt x="9500" y="1935"/>
                  </a:lnTo>
                  <a:lnTo>
                    <a:pt x="9451" y="1765"/>
                  </a:lnTo>
                  <a:lnTo>
                    <a:pt x="9437" y="1636"/>
                  </a:lnTo>
                  <a:lnTo>
                    <a:pt x="9444" y="1522"/>
                  </a:lnTo>
                  <a:lnTo>
                    <a:pt x="9505" y="1384"/>
                  </a:lnTo>
                  <a:lnTo>
                    <a:pt x="9539" y="1305"/>
                  </a:lnTo>
                  <a:lnTo>
                    <a:pt x="9644" y="1275"/>
                  </a:lnTo>
                  <a:lnTo>
                    <a:pt x="9776" y="1268"/>
                  </a:lnTo>
                  <a:lnTo>
                    <a:pt x="9843" y="1297"/>
                  </a:lnTo>
                  <a:lnTo>
                    <a:pt x="9987" y="1259"/>
                  </a:lnTo>
                  <a:lnTo>
                    <a:pt x="10085" y="1215"/>
                  </a:lnTo>
                  <a:lnTo>
                    <a:pt x="10208" y="1215"/>
                  </a:lnTo>
                  <a:lnTo>
                    <a:pt x="10317" y="1280"/>
                  </a:lnTo>
                  <a:lnTo>
                    <a:pt x="10446" y="1371"/>
                  </a:lnTo>
                  <a:lnTo>
                    <a:pt x="10527" y="1403"/>
                  </a:lnTo>
                  <a:lnTo>
                    <a:pt x="10673" y="1499"/>
                  </a:lnTo>
                  <a:lnTo>
                    <a:pt x="10750" y="1507"/>
                  </a:lnTo>
                  <a:lnTo>
                    <a:pt x="10903" y="1507"/>
                  </a:lnTo>
                  <a:lnTo>
                    <a:pt x="10965" y="1558"/>
                  </a:lnTo>
                  <a:lnTo>
                    <a:pt x="11043" y="1622"/>
                  </a:lnTo>
                  <a:lnTo>
                    <a:pt x="11141" y="1642"/>
                  </a:lnTo>
                  <a:cubicBezTo>
                    <a:pt x="11167" y="1646"/>
                    <a:pt x="11193" y="1654"/>
                    <a:pt x="11218" y="1664"/>
                  </a:cubicBezTo>
                  <a:cubicBezTo>
                    <a:pt x="11254" y="1680"/>
                    <a:pt x="11287" y="1703"/>
                    <a:pt x="11315" y="1731"/>
                  </a:cubicBezTo>
                  <a:lnTo>
                    <a:pt x="11396" y="1808"/>
                  </a:lnTo>
                  <a:lnTo>
                    <a:pt x="11452" y="1948"/>
                  </a:lnTo>
                  <a:lnTo>
                    <a:pt x="11505" y="2034"/>
                  </a:lnTo>
                  <a:lnTo>
                    <a:pt x="11670" y="2064"/>
                  </a:lnTo>
                  <a:lnTo>
                    <a:pt x="11784" y="2091"/>
                  </a:lnTo>
                  <a:lnTo>
                    <a:pt x="12021" y="2143"/>
                  </a:lnTo>
                  <a:lnTo>
                    <a:pt x="12188" y="2173"/>
                  </a:lnTo>
                  <a:cubicBezTo>
                    <a:pt x="12226" y="2161"/>
                    <a:pt x="12267" y="2168"/>
                    <a:pt x="12299" y="2193"/>
                  </a:cubicBezTo>
                  <a:cubicBezTo>
                    <a:pt x="12345" y="2228"/>
                    <a:pt x="12365" y="2291"/>
                    <a:pt x="12348" y="2348"/>
                  </a:cubicBezTo>
                  <a:lnTo>
                    <a:pt x="12320" y="2499"/>
                  </a:lnTo>
                  <a:lnTo>
                    <a:pt x="12307" y="2647"/>
                  </a:lnTo>
                  <a:lnTo>
                    <a:pt x="12353" y="2763"/>
                  </a:lnTo>
                  <a:lnTo>
                    <a:pt x="12265" y="2812"/>
                  </a:lnTo>
                  <a:cubicBezTo>
                    <a:pt x="12226" y="2799"/>
                    <a:pt x="12189" y="2782"/>
                    <a:pt x="12154" y="2760"/>
                  </a:cubicBezTo>
                  <a:cubicBezTo>
                    <a:pt x="12092" y="2723"/>
                    <a:pt x="12039" y="2672"/>
                    <a:pt x="11996" y="2612"/>
                  </a:cubicBezTo>
                  <a:lnTo>
                    <a:pt x="11906" y="2598"/>
                  </a:lnTo>
                  <a:lnTo>
                    <a:pt x="11869" y="2672"/>
                  </a:lnTo>
                  <a:lnTo>
                    <a:pt x="11943" y="2778"/>
                  </a:lnTo>
                  <a:lnTo>
                    <a:pt x="12073" y="2842"/>
                  </a:lnTo>
                  <a:lnTo>
                    <a:pt x="12196" y="2870"/>
                  </a:lnTo>
                  <a:cubicBezTo>
                    <a:pt x="12252" y="2881"/>
                    <a:pt x="12306" y="2906"/>
                    <a:pt x="12352" y="2941"/>
                  </a:cubicBezTo>
                  <a:cubicBezTo>
                    <a:pt x="12395" y="2975"/>
                    <a:pt x="12431" y="3017"/>
                    <a:pt x="12459" y="3065"/>
                  </a:cubicBezTo>
                  <a:lnTo>
                    <a:pt x="12466" y="3161"/>
                  </a:lnTo>
                  <a:cubicBezTo>
                    <a:pt x="12485" y="3191"/>
                    <a:pt x="12502" y="3222"/>
                    <a:pt x="12517" y="3255"/>
                  </a:cubicBezTo>
                  <a:cubicBezTo>
                    <a:pt x="12534" y="3294"/>
                    <a:pt x="12548" y="3335"/>
                    <a:pt x="12558" y="3378"/>
                  </a:cubicBezTo>
                  <a:lnTo>
                    <a:pt x="12459" y="3479"/>
                  </a:lnTo>
                  <a:lnTo>
                    <a:pt x="12328" y="3383"/>
                  </a:lnTo>
                  <a:lnTo>
                    <a:pt x="12360" y="3497"/>
                  </a:lnTo>
                  <a:lnTo>
                    <a:pt x="12388" y="3606"/>
                  </a:lnTo>
                  <a:lnTo>
                    <a:pt x="12168" y="3614"/>
                  </a:lnTo>
                  <a:lnTo>
                    <a:pt x="11947" y="3586"/>
                  </a:lnTo>
                  <a:lnTo>
                    <a:pt x="11769" y="3586"/>
                  </a:lnTo>
                  <a:lnTo>
                    <a:pt x="11618" y="3490"/>
                  </a:lnTo>
                  <a:cubicBezTo>
                    <a:pt x="11588" y="3446"/>
                    <a:pt x="11548" y="3411"/>
                    <a:pt x="11502" y="3389"/>
                  </a:cubicBezTo>
                  <a:cubicBezTo>
                    <a:pt x="11446" y="3361"/>
                    <a:pt x="11382" y="3353"/>
                    <a:pt x="11321" y="3367"/>
                  </a:cubicBezTo>
                  <a:lnTo>
                    <a:pt x="11148" y="3411"/>
                  </a:lnTo>
                  <a:lnTo>
                    <a:pt x="11080" y="3520"/>
                  </a:lnTo>
                  <a:lnTo>
                    <a:pt x="11173" y="3562"/>
                  </a:lnTo>
                  <a:lnTo>
                    <a:pt x="11173" y="3658"/>
                  </a:lnTo>
                  <a:lnTo>
                    <a:pt x="11041" y="3688"/>
                  </a:lnTo>
                  <a:cubicBezTo>
                    <a:pt x="11002" y="3696"/>
                    <a:pt x="10964" y="3668"/>
                    <a:pt x="10957" y="3626"/>
                  </a:cubicBezTo>
                  <a:cubicBezTo>
                    <a:pt x="10950" y="3580"/>
                    <a:pt x="10984" y="3542"/>
                    <a:pt x="10992" y="3497"/>
                  </a:cubicBezTo>
                  <a:cubicBezTo>
                    <a:pt x="11001" y="3449"/>
                    <a:pt x="10979" y="3400"/>
                    <a:pt x="10939" y="3377"/>
                  </a:cubicBezTo>
                  <a:lnTo>
                    <a:pt x="10871" y="3214"/>
                  </a:lnTo>
                  <a:lnTo>
                    <a:pt x="10927" y="3087"/>
                  </a:lnTo>
                  <a:lnTo>
                    <a:pt x="11099" y="3058"/>
                  </a:lnTo>
                  <a:cubicBezTo>
                    <a:pt x="11143" y="3095"/>
                    <a:pt x="11209" y="3081"/>
                    <a:pt x="11236" y="3028"/>
                  </a:cubicBezTo>
                  <a:cubicBezTo>
                    <a:pt x="11261" y="2979"/>
                    <a:pt x="11242" y="2918"/>
                    <a:pt x="11194" y="2895"/>
                  </a:cubicBezTo>
                  <a:lnTo>
                    <a:pt x="11162" y="2836"/>
                  </a:lnTo>
                  <a:lnTo>
                    <a:pt x="11197" y="2733"/>
                  </a:lnTo>
                  <a:lnTo>
                    <a:pt x="11222" y="2589"/>
                  </a:lnTo>
                  <a:lnTo>
                    <a:pt x="11197" y="2443"/>
                  </a:lnTo>
                  <a:lnTo>
                    <a:pt x="11053" y="2409"/>
                  </a:lnTo>
                  <a:lnTo>
                    <a:pt x="10999" y="2596"/>
                  </a:lnTo>
                  <a:lnTo>
                    <a:pt x="10942" y="2690"/>
                  </a:lnTo>
                  <a:lnTo>
                    <a:pt x="10865" y="2727"/>
                  </a:lnTo>
                  <a:lnTo>
                    <a:pt x="10817" y="2660"/>
                  </a:lnTo>
                  <a:lnTo>
                    <a:pt x="10754" y="2500"/>
                  </a:lnTo>
                  <a:lnTo>
                    <a:pt x="10781" y="2399"/>
                  </a:lnTo>
                  <a:lnTo>
                    <a:pt x="10830" y="2332"/>
                  </a:lnTo>
                  <a:lnTo>
                    <a:pt x="10781" y="2275"/>
                  </a:lnTo>
                  <a:lnTo>
                    <a:pt x="10684" y="2238"/>
                  </a:lnTo>
                  <a:lnTo>
                    <a:pt x="10600" y="2181"/>
                  </a:lnTo>
                  <a:lnTo>
                    <a:pt x="10517" y="2122"/>
                  </a:lnTo>
                  <a:lnTo>
                    <a:pt x="10552" y="2262"/>
                  </a:lnTo>
                  <a:lnTo>
                    <a:pt x="10607" y="2328"/>
                  </a:lnTo>
                  <a:lnTo>
                    <a:pt x="10633" y="2419"/>
                  </a:lnTo>
                  <a:lnTo>
                    <a:pt x="10639" y="2505"/>
                  </a:lnTo>
                  <a:lnTo>
                    <a:pt x="10498" y="2436"/>
                  </a:lnTo>
                  <a:lnTo>
                    <a:pt x="10463" y="2355"/>
                  </a:lnTo>
                  <a:lnTo>
                    <a:pt x="10421" y="2254"/>
                  </a:lnTo>
                  <a:lnTo>
                    <a:pt x="10345" y="2231"/>
                  </a:lnTo>
                  <a:lnTo>
                    <a:pt x="10299" y="2312"/>
                  </a:lnTo>
                  <a:lnTo>
                    <a:pt x="10338" y="2436"/>
                  </a:lnTo>
                  <a:lnTo>
                    <a:pt x="10382" y="2609"/>
                  </a:lnTo>
                  <a:lnTo>
                    <a:pt x="10389" y="2728"/>
                  </a:lnTo>
                  <a:lnTo>
                    <a:pt x="10389" y="2839"/>
                  </a:lnTo>
                  <a:lnTo>
                    <a:pt x="10361" y="2940"/>
                  </a:lnTo>
                  <a:lnTo>
                    <a:pt x="10333" y="3026"/>
                  </a:lnTo>
                  <a:lnTo>
                    <a:pt x="10284" y="3159"/>
                  </a:lnTo>
                  <a:lnTo>
                    <a:pt x="10277" y="3241"/>
                  </a:lnTo>
                  <a:lnTo>
                    <a:pt x="10356" y="3317"/>
                  </a:lnTo>
                  <a:lnTo>
                    <a:pt x="10495" y="3376"/>
                  </a:lnTo>
                  <a:lnTo>
                    <a:pt x="10586" y="3406"/>
                  </a:lnTo>
                  <a:lnTo>
                    <a:pt x="10704" y="3512"/>
                  </a:lnTo>
                  <a:lnTo>
                    <a:pt x="10778" y="3620"/>
                  </a:lnTo>
                  <a:lnTo>
                    <a:pt x="10737" y="3709"/>
                  </a:lnTo>
                  <a:lnTo>
                    <a:pt x="10654" y="3714"/>
                  </a:lnTo>
                  <a:lnTo>
                    <a:pt x="10517" y="3662"/>
                  </a:lnTo>
                  <a:lnTo>
                    <a:pt x="10380" y="3677"/>
                  </a:lnTo>
                  <a:cubicBezTo>
                    <a:pt x="10381" y="3717"/>
                    <a:pt x="10367" y="3755"/>
                    <a:pt x="10343" y="3785"/>
                  </a:cubicBezTo>
                  <a:cubicBezTo>
                    <a:pt x="10311" y="3826"/>
                    <a:pt x="10262" y="3848"/>
                    <a:pt x="10211" y="3845"/>
                  </a:cubicBezTo>
                  <a:lnTo>
                    <a:pt x="10102" y="3793"/>
                  </a:lnTo>
                  <a:lnTo>
                    <a:pt x="9970" y="3800"/>
                  </a:lnTo>
                  <a:cubicBezTo>
                    <a:pt x="9960" y="3762"/>
                    <a:pt x="9953" y="3723"/>
                    <a:pt x="9952" y="3684"/>
                  </a:cubicBezTo>
                  <a:cubicBezTo>
                    <a:pt x="9947" y="3578"/>
                    <a:pt x="9975" y="3473"/>
                    <a:pt x="10031" y="3385"/>
                  </a:cubicBezTo>
                  <a:cubicBezTo>
                    <a:pt x="10030" y="3354"/>
                    <a:pt x="10014" y="3327"/>
                    <a:pt x="9989" y="3313"/>
                  </a:cubicBezTo>
                  <a:cubicBezTo>
                    <a:pt x="9848" y="3235"/>
                    <a:pt x="9741" y="3476"/>
                    <a:pt x="9887" y="3542"/>
                  </a:cubicBezTo>
                  <a:lnTo>
                    <a:pt x="9827" y="3688"/>
                  </a:lnTo>
                  <a:lnTo>
                    <a:pt x="9732" y="3812"/>
                  </a:lnTo>
                  <a:lnTo>
                    <a:pt x="9628" y="3864"/>
                  </a:lnTo>
                  <a:cubicBezTo>
                    <a:pt x="9618" y="3904"/>
                    <a:pt x="9599" y="3942"/>
                    <a:pt x="9575" y="3975"/>
                  </a:cubicBezTo>
                  <a:cubicBezTo>
                    <a:pt x="9539" y="4021"/>
                    <a:pt x="9492" y="4056"/>
                    <a:pt x="9438" y="4074"/>
                  </a:cubicBezTo>
                  <a:cubicBezTo>
                    <a:pt x="9430" y="4101"/>
                    <a:pt x="9420" y="4127"/>
                    <a:pt x="9407" y="4152"/>
                  </a:cubicBezTo>
                  <a:cubicBezTo>
                    <a:pt x="9381" y="4206"/>
                    <a:pt x="9343" y="4252"/>
                    <a:pt x="9298" y="4288"/>
                  </a:cubicBezTo>
                  <a:lnTo>
                    <a:pt x="9263" y="4415"/>
                  </a:lnTo>
                  <a:lnTo>
                    <a:pt x="9187" y="4486"/>
                  </a:lnTo>
                  <a:cubicBezTo>
                    <a:pt x="9179" y="4525"/>
                    <a:pt x="9172" y="4564"/>
                    <a:pt x="9166" y="4602"/>
                  </a:cubicBezTo>
                  <a:cubicBezTo>
                    <a:pt x="9156" y="4659"/>
                    <a:pt x="9148" y="4716"/>
                    <a:pt x="9140" y="4773"/>
                  </a:cubicBezTo>
                  <a:cubicBezTo>
                    <a:pt x="9148" y="4808"/>
                    <a:pt x="9158" y="4842"/>
                    <a:pt x="9168" y="4876"/>
                  </a:cubicBezTo>
                  <a:cubicBezTo>
                    <a:pt x="9180" y="4914"/>
                    <a:pt x="9193" y="4951"/>
                    <a:pt x="9207" y="4988"/>
                  </a:cubicBezTo>
                  <a:cubicBezTo>
                    <a:pt x="9233" y="5010"/>
                    <a:pt x="9256" y="5035"/>
                    <a:pt x="9277" y="5061"/>
                  </a:cubicBezTo>
                  <a:cubicBezTo>
                    <a:pt x="9326" y="5123"/>
                    <a:pt x="9362" y="5194"/>
                    <a:pt x="9384" y="5272"/>
                  </a:cubicBezTo>
                  <a:lnTo>
                    <a:pt x="9452" y="5434"/>
                  </a:lnTo>
                  <a:lnTo>
                    <a:pt x="9547" y="5508"/>
                  </a:lnTo>
                  <a:cubicBezTo>
                    <a:pt x="9551" y="5474"/>
                    <a:pt x="9565" y="5443"/>
                    <a:pt x="9589" y="5419"/>
                  </a:cubicBezTo>
                  <a:cubicBezTo>
                    <a:pt x="9650" y="5357"/>
                    <a:pt x="9747" y="5360"/>
                    <a:pt x="9804" y="5427"/>
                  </a:cubicBezTo>
                  <a:lnTo>
                    <a:pt x="9972" y="5464"/>
                  </a:lnTo>
                  <a:lnTo>
                    <a:pt x="10020" y="5560"/>
                  </a:lnTo>
                  <a:lnTo>
                    <a:pt x="10113" y="5567"/>
                  </a:lnTo>
                  <a:lnTo>
                    <a:pt x="10248" y="5653"/>
                  </a:lnTo>
                  <a:lnTo>
                    <a:pt x="10422" y="5737"/>
                  </a:lnTo>
                  <a:lnTo>
                    <a:pt x="10522" y="5745"/>
                  </a:lnTo>
                  <a:lnTo>
                    <a:pt x="10694" y="5750"/>
                  </a:lnTo>
                  <a:cubicBezTo>
                    <a:pt x="10727" y="5745"/>
                    <a:pt x="10760" y="5748"/>
                    <a:pt x="10792" y="5757"/>
                  </a:cubicBezTo>
                  <a:cubicBezTo>
                    <a:pt x="10842" y="5772"/>
                    <a:pt x="10887" y="5803"/>
                    <a:pt x="10924" y="5841"/>
                  </a:cubicBezTo>
                  <a:cubicBezTo>
                    <a:pt x="10976" y="5894"/>
                    <a:pt x="11014" y="5959"/>
                    <a:pt x="11036" y="6032"/>
                  </a:cubicBezTo>
                  <a:cubicBezTo>
                    <a:pt x="11037" y="6070"/>
                    <a:pt x="11050" y="6106"/>
                    <a:pt x="11073" y="6136"/>
                  </a:cubicBezTo>
                  <a:cubicBezTo>
                    <a:pt x="11105" y="6176"/>
                    <a:pt x="11151" y="6197"/>
                    <a:pt x="11198" y="6215"/>
                  </a:cubicBezTo>
                  <a:cubicBezTo>
                    <a:pt x="11235" y="6228"/>
                    <a:pt x="11272" y="6240"/>
                    <a:pt x="11309" y="6249"/>
                  </a:cubicBezTo>
                  <a:lnTo>
                    <a:pt x="11323" y="6403"/>
                  </a:lnTo>
                  <a:lnTo>
                    <a:pt x="11329" y="6534"/>
                  </a:lnTo>
                  <a:lnTo>
                    <a:pt x="11403" y="6648"/>
                  </a:lnTo>
                  <a:lnTo>
                    <a:pt x="11547" y="6749"/>
                  </a:lnTo>
                  <a:cubicBezTo>
                    <a:pt x="11589" y="6765"/>
                    <a:pt x="11635" y="6760"/>
                    <a:pt x="11672" y="6735"/>
                  </a:cubicBezTo>
                  <a:cubicBezTo>
                    <a:pt x="11760" y="6675"/>
                    <a:pt x="11771" y="6543"/>
                    <a:pt x="11695" y="6467"/>
                  </a:cubicBezTo>
                  <a:cubicBezTo>
                    <a:pt x="11673" y="6413"/>
                    <a:pt x="11648" y="6361"/>
                    <a:pt x="11621" y="6309"/>
                  </a:cubicBezTo>
                  <a:cubicBezTo>
                    <a:pt x="11573" y="6217"/>
                    <a:pt x="11519" y="6128"/>
                    <a:pt x="11458" y="6044"/>
                  </a:cubicBezTo>
                  <a:lnTo>
                    <a:pt x="11458" y="5953"/>
                  </a:lnTo>
                  <a:lnTo>
                    <a:pt x="11505" y="5842"/>
                  </a:lnTo>
                  <a:lnTo>
                    <a:pt x="11491" y="5746"/>
                  </a:lnTo>
                  <a:lnTo>
                    <a:pt x="11394" y="5687"/>
                  </a:lnTo>
                  <a:lnTo>
                    <a:pt x="11255" y="5608"/>
                  </a:lnTo>
                  <a:lnTo>
                    <a:pt x="11234" y="5437"/>
                  </a:lnTo>
                  <a:lnTo>
                    <a:pt x="11292" y="5363"/>
                  </a:lnTo>
                  <a:lnTo>
                    <a:pt x="11359" y="5363"/>
                  </a:lnTo>
                  <a:lnTo>
                    <a:pt x="11442" y="5413"/>
                  </a:lnTo>
                  <a:lnTo>
                    <a:pt x="11484" y="5501"/>
                  </a:lnTo>
                  <a:lnTo>
                    <a:pt x="11496" y="5603"/>
                  </a:lnTo>
                  <a:lnTo>
                    <a:pt x="11546" y="5684"/>
                  </a:lnTo>
                  <a:lnTo>
                    <a:pt x="11602" y="5755"/>
                  </a:lnTo>
                  <a:cubicBezTo>
                    <a:pt x="11632" y="5747"/>
                    <a:pt x="11659" y="5729"/>
                    <a:pt x="11678" y="5703"/>
                  </a:cubicBezTo>
                  <a:cubicBezTo>
                    <a:pt x="11720" y="5647"/>
                    <a:pt x="11720" y="5567"/>
                    <a:pt x="11678" y="5510"/>
                  </a:cubicBezTo>
                  <a:lnTo>
                    <a:pt x="11687" y="5305"/>
                  </a:lnTo>
                  <a:lnTo>
                    <a:pt x="11631" y="5137"/>
                  </a:lnTo>
                  <a:lnTo>
                    <a:pt x="11504" y="5001"/>
                  </a:lnTo>
                  <a:lnTo>
                    <a:pt x="11355" y="4959"/>
                  </a:lnTo>
                  <a:lnTo>
                    <a:pt x="11334" y="4831"/>
                  </a:lnTo>
                  <a:lnTo>
                    <a:pt x="11341" y="4729"/>
                  </a:lnTo>
                  <a:lnTo>
                    <a:pt x="11348" y="4507"/>
                  </a:lnTo>
                  <a:lnTo>
                    <a:pt x="11294" y="4448"/>
                  </a:lnTo>
                  <a:lnTo>
                    <a:pt x="11212" y="4396"/>
                  </a:lnTo>
                  <a:lnTo>
                    <a:pt x="11184" y="4307"/>
                  </a:lnTo>
                  <a:lnTo>
                    <a:pt x="11212" y="4203"/>
                  </a:lnTo>
                  <a:lnTo>
                    <a:pt x="11142" y="4028"/>
                  </a:lnTo>
                  <a:lnTo>
                    <a:pt x="11149" y="3859"/>
                  </a:lnTo>
                  <a:lnTo>
                    <a:pt x="11226" y="3845"/>
                  </a:lnTo>
                  <a:lnTo>
                    <a:pt x="11432" y="3859"/>
                  </a:lnTo>
                  <a:lnTo>
                    <a:pt x="11485" y="3771"/>
                  </a:lnTo>
                  <a:lnTo>
                    <a:pt x="11550" y="3741"/>
                  </a:lnTo>
                  <a:lnTo>
                    <a:pt x="11760" y="3790"/>
                  </a:lnTo>
                  <a:lnTo>
                    <a:pt x="11845" y="3861"/>
                  </a:lnTo>
                  <a:lnTo>
                    <a:pt x="11924" y="3913"/>
                  </a:lnTo>
                  <a:lnTo>
                    <a:pt x="12056" y="3943"/>
                  </a:lnTo>
                  <a:lnTo>
                    <a:pt x="12235" y="3948"/>
                  </a:lnTo>
                  <a:lnTo>
                    <a:pt x="12277" y="4074"/>
                  </a:lnTo>
                  <a:lnTo>
                    <a:pt x="12320" y="4299"/>
                  </a:lnTo>
                  <a:lnTo>
                    <a:pt x="12439" y="4425"/>
                  </a:lnTo>
                  <a:lnTo>
                    <a:pt x="12576" y="4455"/>
                  </a:lnTo>
                  <a:lnTo>
                    <a:pt x="12685" y="4418"/>
                  </a:lnTo>
                  <a:cubicBezTo>
                    <a:pt x="12703" y="4385"/>
                    <a:pt x="12717" y="4350"/>
                    <a:pt x="12727" y="4314"/>
                  </a:cubicBezTo>
                  <a:cubicBezTo>
                    <a:pt x="12750" y="4222"/>
                    <a:pt x="12742" y="4125"/>
                    <a:pt x="12706" y="4039"/>
                  </a:cubicBezTo>
                  <a:lnTo>
                    <a:pt x="12706" y="3894"/>
                  </a:lnTo>
                  <a:lnTo>
                    <a:pt x="12724" y="3822"/>
                  </a:lnTo>
                  <a:lnTo>
                    <a:pt x="12840" y="3889"/>
                  </a:lnTo>
                  <a:lnTo>
                    <a:pt x="12901" y="3933"/>
                  </a:lnTo>
                  <a:cubicBezTo>
                    <a:pt x="12943" y="3970"/>
                    <a:pt x="12987" y="4005"/>
                    <a:pt x="13033" y="4037"/>
                  </a:cubicBezTo>
                  <a:cubicBezTo>
                    <a:pt x="13072" y="4063"/>
                    <a:pt x="13112" y="4088"/>
                    <a:pt x="13153" y="4111"/>
                  </a:cubicBezTo>
                  <a:lnTo>
                    <a:pt x="13279" y="4204"/>
                  </a:lnTo>
                  <a:lnTo>
                    <a:pt x="13409" y="4320"/>
                  </a:lnTo>
                  <a:lnTo>
                    <a:pt x="13497" y="4426"/>
                  </a:lnTo>
                  <a:lnTo>
                    <a:pt x="13646" y="4604"/>
                  </a:lnTo>
                  <a:lnTo>
                    <a:pt x="13736" y="4662"/>
                  </a:lnTo>
                  <a:lnTo>
                    <a:pt x="13914" y="4702"/>
                  </a:lnTo>
                  <a:lnTo>
                    <a:pt x="14011" y="4724"/>
                  </a:lnTo>
                  <a:lnTo>
                    <a:pt x="14211" y="4717"/>
                  </a:lnTo>
                  <a:lnTo>
                    <a:pt x="14343" y="4746"/>
                  </a:lnTo>
                  <a:lnTo>
                    <a:pt x="14331" y="4858"/>
                  </a:lnTo>
                  <a:lnTo>
                    <a:pt x="14487" y="4917"/>
                  </a:lnTo>
                  <a:lnTo>
                    <a:pt x="14563" y="4932"/>
                  </a:lnTo>
                  <a:lnTo>
                    <a:pt x="14665" y="5055"/>
                  </a:lnTo>
                  <a:cubicBezTo>
                    <a:pt x="14686" y="5090"/>
                    <a:pt x="14708" y="5125"/>
                    <a:pt x="14730" y="5159"/>
                  </a:cubicBezTo>
                  <a:cubicBezTo>
                    <a:pt x="14787" y="5245"/>
                    <a:pt x="14849" y="5328"/>
                    <a:pt x="14916" y="5406"/>
                  </a:cubicBezTo>
                  <a:lnTo>
                    <a:pt x="14958" y="5478"/>
                  </a:lnTo>
                  <a:lnTo>
                    <a:pt x="14951" y="5594"/>
                  </a:lnTo>
                  <a:cubicBezTo>
                    <a:pt x="14966" y="5643"/>
                    <a:pt x="15001" y="5682"/>
                    <a:pt x="15046" y="5700"/>
                  </a:cubicBezTo>
                  <a:cubicBezTo>
                    <a:pt x="15081" y="5714"/>
                    <a:pt x="15120" y="5714"/>
                    <a:pt x="15155" y="5700"/>
                  </a:cubicBezTo>
                  <a:lnTo>
                    <a:pt x="15241" y="5610"/>
                  </a:lnTo>
                  <a:lnTo>
                    <a:pt x="15354" y="5635"/>
                  </a:lnTo>
                  <a:lnTo>
                    <a:pt x="15403" y="5723"/>
                  </a:lnTo>
                  <a:lnTo>
                    <a:pt x="15521" y="5750"/>
                  </a:lnTo>
                  <a:lnTo>
                    <a:pt x="15616" y="5755"/>
                  </a:lnTo>
                  <a:lnTo>
                    <a:pt x="15674" y="5874"/>
                  </a:lnTo>
                  <a:lnTo>
                    <a:pt x="15716" y="5943"/>
                  </a:lnTo>
                  <a:lnTo>
                    <a:pt x="15756" y="6020"/>
                  </a:lnTo>
                  <a:lnTo>
                    <a:pt x="15769" y="6098"/>
                  </a:lnTo>
                  <a:lnTo>
                    <a:pt x="15797" y="6229"/>
                  </a:lnTo>
                  <a:lnTo>
                    <a:pt x="15651" y="6288"/>
                  </a:lnTo>
                  <a:lnTo>
                    <a:pt x="15538" y="6288"/>
                  </a:lnTo>
                  <a:lnTo>
                    <a:pt x="15480" y="6363"/>
                  </a:lnTo>
                  <a:lnTo>
                    <a:pt x="15427" y="6491"/>
                  </a:lnTo>
                  <a:lnTo>
                    <a:pt x="15305" y="6481"/>
                  </a:lnTo>
                  <a:lnTo>
                    <a:pt x="15263" y="6414"/>
                  </a:lnTo>
                  <a:cubicBezTo>
                    <a:pt x="15274" y="6398"/>
                    <a:pt x="15284" y="6382"/>
                    <a:pt x="15295" y="6366"/>
                  </a:cubicBezTo>
                  <a:cubicBezTo>
                    <a:pt x="15305" y="6350"/>
                    <a:pt x="15315" y="6334"/>
                    <a:pt x="15326" y="6318"/>
                  </a:cubicBezTo>
                  <a:lnTo>
                    <a:pt x="15136" y="6399"/>
                  </a:lnTo>
                  <a:lnTo>
                    <a:pt x="15055" y="6480"/>
                  </a:lnTo>
                  <a:lnTo>
                    <a:pt x="14951" y="6532"/>
                  </a:lnTo>
                  <a:lnTo>
                    <a:pt x="14820" y="6525"/>
                  </a:lnTo>
                  <a:lnTo>
                    <a:pt x="14820" y="6431"/>
                  </a:lnTo>
                  <a:lnTo>
                    <a:pt x="14799" y="6330"/>
                  </a:lnTo>
                  <a:lnTo>
                    <a:pt x="14780" y="6258"/>
                  </a:lnTo>
                  <a:lnTo>
                    <a:pt x="14780" y="6120"/>
                  </a:lnTo>
                  <a:cubicBezTo>
                    <a:pt x="14775" y="6084"/>
                    <a:pt x="14770" y="6047"/>
                    <a:pt x="14766" y="6011"/>
                  </a:cubicBezTo>
                  <a:cubicBezTo>
                    <a:pt x="14757" y="5930"/>
                    <a:pt x="14751" y="5848"/>
                    <a:pt x="14748" y="5767"/>
                  </a:cubicBezTo>
                  <a:lnTo>
                    <a:pt x="14692" y="5626"/>
                  </a:lnTo>
                  <a:lnTo>
                    <a:pt x="14680" y="5534"/>
                  </a:lnTo>
                  <a:lnTo>
                    <a:pt x="14581" y="5665"/>
                  </a:lnTo>
                  <a:lnTo>
                    <a:pt x="14539" y="5840"/>
                  </a:lnTo>
                  <a:lnTo>
                    <a:pt x="14478" y="5951"/>
                  </a:lnTo>
                  <a:cubicBezTo>
                    <a:pt x="14456" y="5983"/>
                    <a:pt x="14429" y="6010"/>
                    <a:pt x="14397" y="6030"/>
                  </a:cubicBezTo>
                  <a:cubicBezTo>
                    <a:pt x="14341" y="6066"/>
                    <a:pt x="14276" y="6080"/>
                    <a:pt x="14214" y="6102"/>
                  </a:cubicBezTo>
                  <a:cubicBezTo>
                    <a:pt x="14166" y="6118"/>
                    <a:pt x="14120" y="6140"/>
                    <a:pt x="14077" y="6166"/>
                  </a:cubicBezTo>
                  <a:lnTo>
                    <a:pt x="14144" y="6237"/>
                  </a:lnTo>
                  <a:cubicBezTo>
                    <a:pt x="14183" y="6237"/>
                    <a:pt x="14222" y="6242"/>
                    <a:pt x="14260" y="6252"/>
                  </a:cubicBezTo>
                  <a:cubicBezTo>
                    <a:pt x="14308" y="6264"/>
                    <a:pt x="14354" y="6284"/>
                    <a:pt x="14397" y="6311"/>
                  </a:cubicBezTo>
                  <a:lnTo>
                    <a:pt x="14302" y="6422"/>
                  </a:lnTo>
                  <a:lnTo>
                    <a:pt x="14116" y="6399"/>
                  </a:lnTo>
                  <a:lnTo>
                    <a:pt x="14014" y="6392"/>
                  </a:lnTo>
                  <a:lnTo>
                    <a:pt x="13938" y="6311"/>
                  </a:lnTo>
                  <a:lnTo>
                    <a:pt x="13796" y="6355"/>
                  </a:lnTo>
                  <a:lnTo>
                    <a:pt x="13720" y="6390"/>
                  </a:lnTo>
                  <a:lnTo>
                    <a:pt x="13666" y="6473"/>
                  </a:lnTo>
                  <a:lnTo>
                    <a:pt x="13648" y="6629"/>
                  </a:lnTo>
                  <a:cubicBezTo>
                    <a:pt x="13623" y="6645"/>
                    <a:pt x="13599" y="6664"/>
                    <a:pt x="13579" y="6686"/>
                  </a:cubicBezTo>
                  <a:cubicBezTo>
                    <a:pt x="13547" y="6718"/>
                    <a:pt x="13521" y="6757"/>
                    <a:pt x="13502" y="6799"/>
                  </a:cubicBezTo>
                  <a:lnTo>
                    <a:pt x="13471" y="6886"/>
                  </a:lnTo>
                  <a:lnTo>
                    <a:pt x="13598" y="6791"/>
                  </a:lnTo>
                  <a:lnTo>
                    <a:pt x="13761" y="6628"/>
                  </a:lnTo>
                  <a:lnTo>
                    <a:pt x="13863" y="6539"/>
                  </a:lnTo>
                  <a:lnTo>
                    <a:pt x="14007" y="6524"/>
                  </a:lnTo>
                  <a:cubicBezTo>
                    <a:pt x="14032" y="6528"/>
                    <a:pt x="14056" y="6540"/>
                    <a:pt x="14076" y="6557"/>
                  </a:cubicBezTo>
                  <a:cubicBezTo>
                    <a:pt x="14122" y="6595"/>
                    <a:pt x="14143" y="6659"/>
                    <a:pt x="14130" y="6720"/>
                  </a:cubicBezTo>
                  <a:lnTo>
                    <a:pt x="14220" y="6892"/>
                  </a:lnTo>
                  <a:lnTo>
                    <a:pt x="14227" y="6989"/>
                  </a:lnTo>
                  <a:cubicBezTo>
                    <a:pt x="14208" y="7016"/>
                    <a:pt x="14211" y="7055"/>
                    <a:pt x="14234" y="7079"/>
                  </a:cubicBezTo>
                  <a:cubicBezTo>
                    <a:pt x="14303" y="7152"/>
                    <a:pt x="14415" y="7066"/>
                    <a:pt x="14371" y="6973"/>
                  </a:cubicBezTo>
                  <a:lnTo>
                    <a:pt x="14498" y="6973"/>
                  </a:lnTo>
                  <a:lnTo>
                    <a:pt x="14700" y="7015"/>
                  </a:lnTo>
                  <a:lnTo>
                    <a:pt x="14697" y="6827"/>
                  </a:lnTo>
                  <a:lnTo>
                    <a:pt x="14739" y="6696"/>
                  </a:lnTo>
                  <a:lnTo>
                    <a:pt x="14818" y="6696"/>
                  </a:lnTo>
                  <a:lnTo>
                    <a:pt x="14882" y="6777"/>
                  </a:lnTo>
                  <a:lnTo>
                    <a:pt x="14965" y="6878"/>
                  </a:lnTo>
                  <a:cubicBezTo>
                    <a:pt x="15005" y="6910"/>
                    <a:pt x="15027" y="6961"/>
                    <a:pt x="15025" y="7013"/>
                  </a:cubicBezTo>
                  <a:cubicBezTo>
                    <a:pt x="15023" y="7087"/>
                    <a:pt x="14976" y="7152"/>
                    <a:pt x="14909" y="7172"/>
                  </a:cubicBezTo>
                  <a:lnTo>
                    <a:pt x="14863" y="7275"/>
                  </a:lnTo>
                  <a:lnTo>
                    <a:pt x="14759" y="7388"/>
                  </a:lnTo>
                  <a:lnTo>
                    <a:pt x="14713" y="7589"/>
                  </a:lnTo>
                  <a:lnTo>
                    <a:pt x="14646" y="7618"/>
                  </a:lnTo>
                  <a:lnTo>
                    <a:pt x="14597" y="7756"/>
                  </a:lnTo>
                  <a:cubicBezTo>
                    <a:pt x="14605" y="7815"/>
                    <a:pt x="14590" y="7873"/>
                    <a:pt x="14556" y="7919"/>
                  </a:cubicBezTo>
                  <a:cubicBezTo>
                    <a:pt x="14517" y="7972"/>
                    <a:pt x="14457" y="8003"/>
                    <a:pt x="14394" y="8003"/>
                  </a:cubicBezTo>
                  <a:cubicBezTo>
                    <a:pt x="14339" y="8054"/>
                    <a:pt x="14257" y="8049"/>
                    <a:pt x="14208" y="7993"/>
                  </a:cubicBezTo>
                  <a:cubicBezTo>
                    <a:pt x="14161" y="7939"/>
                    <a:pt x="14161" y="7855"/>
                    <a:pt x="14208" y="7801"/>
                  </a:cubicBezTo>
                  <a:cubicBezTo>
                    <a:pt x="14245" y="7760"/>
                    <a:pt x="14270" y="7709"/>
                    <a:pt x="14278" y="7653"/>
                  </a:cubicBezTo>
                  <a:cubicBezTo>
                    <a:pt x="14287" y="7592"/>
                    <a:pt x="14276" y="7530"/>
                    <a:pt x="14248" y="7477"/>
                  </a:cubicBezTo>
                  <a:lnTo>
                    <a:pt x="14129" y="7739"/>
                  </a:lnTo>
                  <a:cubicBezTo>
                    <a:pt x="14099" y="7772"/>
                    <a:pt x="14069" y="7805"/>
                    <a:pt x="14038" y="7838"/>
                  </a:cubicBezTo>
                  <a:cubicBezTo>
                    <a:pt x="13983" y="7899"/>
                    <a:pt x="13927" y="7960"/>
                    <a:pt x="13874" y="8023"/>
                  </a:cubicBezTo>
                  <a:cubicBezTo>
                    <a:pt x="13811" y="8097"/>
                    <a:pt x="13750" y="8173"/>
                    <a:pt x="13692" y="8251"/>
                  </a:cubicBezTo>
                  <a:cubicBezTo>
                    <a:pt x="13674" y="8300"/>
                    <a:pt x="13662" y="8353"/>
                    <a:pt x="13658" y="8406"/>
                  </a:cubicBezTo>
                  <a:cubicBezTo>
                    <a:pt x="13652" y="8468"/>
                    <a:pt x="13657" y="8531"/>
                    <a:pt x="13671" y="8591"/>
                  </a:cubicBezTo>
                  <a:lnTo>
                    <a:pt x="13815" y="8608"/>
                  </a:lnTo>
                  <a:cubicBezTo>
                    <a:pt x="13848" y="8648"/>
                    <a:pt x="13863" y="8702"/>
                    <a:pt x="13854" y="8754"/>
                  </a:cubicBezTo>
                  <a:cubicBezTo>
                    <a:pt x="13842" y="8831"/>
                    <a:pt x="13785" y="8890"/>
                    <a:pt x="13713" y="8902"/>
                  </a:cubicBezTo>
                  <a:cubicBezTo>
                    <a:pt x="13663" y="8907"/>
                    <a:pt x="13617" y="8928"/>
                    <a:pt x="13578" y="8961"/>
                  </a:cubicBezTo>
                  <a:cubicBezTo>
                    <a:pt x="13521" y="9010"/>
                    <a:pt x="13486" y="9080"/>
                    <a:pt x="13457" y="9151"/>
                  </a:cubicBezTo>
                  <a:cubicBezTo>
                    <a:pt x="13436" y="9205"/>
                    <a:pt x="13417" y="9261"/>
                    <a:pt x="13390" y="9312"/>
                  </a:cubicBezTo>
                  <a:cubicBezTo>
                    <a:pt x="13361" y="9365"/>
                    <a:pt x="13323" y="9412"/>
                    <a:pt x="13290" y="9462"/>
                  </a:cubicBezTo>
                  <a:cubicBezTo>
                    <a:pt x="13253" y="9518"/>
                    <a:pt x="13221" y="9578"/>
                    <a:pt x="13195" y="9641"/>
                  </a:cubicBezTo>
                  <a:lnTo>
                    <a:pt x="13153" y="9816"/>
                  </a:lnTo>
                  <a:lnTo>
                    <a:pt x="13113" y="10014"/>
                  </a:lnTo>
                  <a:lnTo>
                    <a:pt x="13227" y="10272"/>
                  </a:lnTo>
                  <a:lnTo>
                    <a:pt x="13282" y="10524"/>
                  </a:lnTo>
                  <a:lnTo>
                    <a:pt x="13227" y="10658"/>
                  </a:lnTo>
                  <a:cubicBezTo>
                    <a:pt x="13128" y="10708"/>
                    <a:pt x="13040" y="10780"/>
                    <a:pt x="12969" y="10870"/>
                  </a:cubicBezTo>
                  <a:cubicBezTo>
                    <a:pt x="12918" y="10934"/>
                    <a:pt x="12878" y="11005"/>
                    <a:pt x="12834" y="11075"/>
                  </a:cubicBezTo>
                  <a:cubicBezTo>
                    <a:pt x="12768" y="11180"/>
                    <a:pt x="12696" y="11282"/>
                    <a:pt x="12646" y="11397"/>
                  </a:cubicBezTo>
                  <a:cubicBezTo>
                    <a:pt x="12614" y="11470"/>
                    <a:pt x="12591" y="11550"/>
                    <a:pt x="12537" y="11607"/>
                  </a:cubicBezTo>
                  <a:cubicBezTo>
                    <a:pt x="12460" y="11689"/>
                    <a:pt x="12338" y="11706"/>
                    <a:pt x="12270" y="11797"/>
                  </a:cubicBezTo>
                  <a:cubicBezTo>
                    <a:pt x="12214" y="11872"/>
                    <a:pt x="12209" y="11977"/>
                    <a:pt x="12258" y="12057"/>
                  </a:cubicBezTo>
                  <a:lnTo>
                    <a:pt x="12300" y="12215"/>
                  </a:lnTo>
                  <a:lnTo>
                    <a:pt x="12404" y="12462"/>
                  </a:lnTo>
                  <a:lnTo>
                    <a:pt x="12515" y="12738"/>
                  </a:lnTo>
                  <a:cubicBezTo>
                    <a:pt x="12556" y="12789"/>
                    <a:pt x="12589" y="12847"/>
                    <a:pt x="12613" y="12909"/>
                  </a:cubicBezTo>
                  <a:cubicBezTo>
                    <a:pt x="12652" y="13010"/>
                    <a:pt x="12665" y="13119"/>
                    <a:pt x="12662" y="13228"/>
                  </a:cubicBezTo>
                  <a:cubicBezTo>
                    <a:pt x="12659" y="13331"/>
                    <a:pt x="12641" y="13436"/>
                    <a:pt x="12587" y="13522"/>
                  </a:cubicBezTo>
                  <a:cubicBezTo>
                    <a:pt x="12538" y="13603"/>
                    <a:pt x="12461" y="13661"/>
                    <a:pt x="12374" y="13685"/>
                  </a:cubicBezTo>
                  <a:cubicBezTo>
                    <a:pt x="12357" y="13669"/>
                    <a:pt x="12345" y="13649"/>
                    <a:pt x="12339" y="13626"/>
                  </a:cubicBezTo>
                  <a:cubicBezTo>
                    <a:pt x="12321" y="13557"/>
                    <a:pt x="12355" y="13485"/>
                    <a:pt x="12418" y="13461"/>
                  </a:cubicBezTo>
                  <a:cubicBezTo>
                    <a:pt x="12408" y="13436"/>
                    <a:pt x="12396" y="13412"/>
                    <a:pt x="12384" y="13389"/>
                  </a:cubicBezTo>
                  <a:cubicBezTo>
                    <a:pt x="12346" y="13322"/>
                    <a:pt x="12297" y="13263"/>
                    <a:pt x="12240" y="13214"/>
                  </a:cubicBezTo>
                  <a:lnTo>
                    <a:pt x="12143" y="13081"/>
                  </a:lnTo>
                  <a:cubicBezTo>
                    <a:pt x="12128" y="13006"/>
                    <a:pt x="12114" y="12931"/>
                    <a:pt x="12101" y="12856"/>
                  </a:cubicBezTo>
                  <a:cubicBezTo>
                    <a:pt x="12089" y="12787"/>
                    <a:pt x="12076" y="12716"/>
                    <a:pt x="12043" y="12656"/>
                  </a:cubicBezTo>
                  <a:cubicBezTo>
                    <a:pt x="11992" y="12563"/>
                    <a:pt x="11903" y="12506"/>
                    <a:pt x="11804" y="12487"/>
                  </a:cubicBezTo>
                  <a:cubicBezTo>
                    <a:pt x="11728" y="12473"/>
                    <a:pt x="11650" y="12483"/>
                    <a:pt x="11578" y="12515"/>
                  </a:cubicBezTo>
                  <a:cubicBezTo>
                    <a:pt x="11541" y="12556"/>
                    <a:pt x="11487" y="12576"/>
                    <a:pt x="11433" y="12566"/>
                  </a:cubicBezTo>
                  <a:cubicBezTo>
                    <a:pt x="11359" y="12553"/>
                    <a:pt x="11303" y="12489"/>
                    <a:pt x="11294" y="12410"/>
                  </a:cubicBezTo>
                  <a:lnTo>
                    <a:pt x="11069" y="12447"/>
                  </a:lnTo>
                  <a:lnTo>
                    <a:pt x="10769" y="12485"/>
                  </a:lnTo>
                  <a:cubicBezTo>
                    <a:pt x="10692" y="12422"/>
                    <a:pt x="10581" y="12447"/>
                    <a:pt x="10533" y="12536"/>
                  </a:cubicBezTo>
                  <a:cubicBezTo>
                    <a:pt x="10477" y="12642"/>
                    <a:pt x="10535" y="12774"/>
                    <a:pt x="10647" y="12796"/>
                  </a:cubicBezTo>
                  <a:cubicBezTo>
                    <a:pt x="10640" y="12843"/>
                    <a:pt x="10601" y="12878"/>
                    <a:pt x="10556" y="12878"/>
                  </a:cubicBezTo>
                  <a:cubicBezTo>
                    <a:pt x="10517" y="12877"/>
                    <a:pt x="10484" y="12849"/>
                    <a:pt x="10448" y="12833"/>
                  </a:cubicBezTo>
                  <a:cubicBezTo>
                    <a:pt x="10387" y="12806"/>
                    <a:pt x="10318" y="12811"/>
                    <a:pt x="10262" y="12848"/>
                  </a:cubicBezTo>
                  <a:lnTo>
                    <a:pt x="9890" y="12736"/>
                  </a:lnTo>
                  <a:lnTo>
                    <a:pt x="9698" y="12744"/>
                  </a:lnTo>
                  <a:lnTo>
                    <a:pt x="9561" y="12781"/>
                  </a:lnTo>
                  <a:cubicBezTo>
                    <a:pt x="9511" y="12813"/>
                    <a:pt x="9459" y="12842"/>
                    <a:pt x="9405" y="12868"/>
                  </a:cubicBezTo>
                  <a:cubicBezTo>
                    <a:pt x="9327" y="12905"/>
                    <a:pt x="9245" y="12935"/>
                    <a:pt x="9161" y="12957"/>
                  </a:cubicBezTo>
                  <a:cubicBezTo>
                    <a:pt x="9135" y="12986"/>
                    <a:pt x="9104" y="13011"/>
                    <a:pt x="9071" y="13031"/>
                  </a:cubicBezTo>
                  <a:cubicBezTo>
                    <a:pt x="8994" y="13076"/>
                    <a:pt x="8903" y="13092"/>
                    <a:pt x="8837" y="13154"/>
                  </a:cubicBezTo>
                  <a:cubicBezTo>
                    <a:pt x="8802" y="13187"/>
                    <a:pt x="8777" y="13230"/>
                    <a:pt x="8765" y="13278"/>
                  </a:cubicBezTo>
                  <a:cubicBezTo>
                    <a:pt x="8753" y="13328"/>
                    <a:pt x="8742" y="13379"/>
                    <a:pt x="8730" y="13429"/>
                  </a:cubicBezTo>
                  <a:cubicBezTo>
                    <a:pt x="8716" y="13488"/>
                    <a:pt x="8701" y="13548"/>
                    <a:pt x="8686" y="13607"/>
                  </a:cubicBezTo>
                  <a:lnTo>
                    <a:pt x="8681" y="13783"/>
                  </a:lnTo>
                  <a:cubicBezTo>
                    <a:pt x="8682" y="13874"/>
                    <a:pt x="8671" y="13964"/>
                    <a:pt x="8649" y="14052"/>
                  </a:cubicBezTo>
                  <a:cubicBezTo>
                    <a:pt x="8626" y="14140"/>
                    <a:pt x="8593" y="14224"/>
                    <a:pt x="8549" y="14302"/>
                  </a:cubicBezTo>
                  <a:cubicBezTo>
                    <a:pt x="8561" y="14389"/>
                    <a:pt x="8581" y="14474"/>
                    <a:pt x="8607" y="14557"/>
                  </a:cubicBezTo>
                  <a:cubicBezTo>
                    <a:pt x="8651" y="14698"/>
                    <a:pt x="8715" y="14833"/>
                    <a:pt x="8795" y="14955"/>
                  </a:cubicBezTo>
                  <a:lnTo>
                    <a:pt x="8872" y="15104"/>
                  </a:lnTo>
                  <a:lnTo>
                    <a:pt x="8990" y="15311"/>
                  </a:lnTo>
                  <a:cubicBezTo>
                    <a:pt x="9060" y="15309"/>
                    <a:pt x="9128" y="15325"/>
                    <a:pt x="9192" y="15356"/>
                  </a:cubicBezTo>
                  <a:cubicBezTo>
                    <a:pt x="9236" y="15378"/>
                    <a:pt x="9277" y="15408"/>
                    <a:pt x="9322" y="15430"/>
                  </a:cubicBezTo>
                  <a:cubicBezTo>
                    <a:pt x="9377" y="15457"/>
                    <a:pt x="9437" y="15472"/>
                    <a:pt x="9498" y="15479"/>
                  </a:cubicBezTo>
                  <a:cubicBezTo>
                    <a:pt x="9657" y="15497"/>
                    <a:pt x="9815" y="15460"/>
                    <a:pt x="9969" y="15415"/>
                  </a:cubicBezTo>
                  <a:cubicBezTo>
                    <a:pt x="10055" y="15390"/>
                    <a:pt x="10140" y="15363"/>
                    <a:pt x="10224" y="15333"/>
                  </a:cubicBezTo>
                  <a:cubicBezTo>
                    <a:pt x="10255" y="15283"/>
                    <a:pt x="10280" y="15230"/>
                    <a:pt x="10298" y="15173"/>
                  </a:cubicBezTo>
                  <a:cubicBezTo>
                    <a:pt x="10323" y="15097"/>
                    <a:pt x="10335" y="15016"/>
                    <a:pt x="10333" y="14936"/>
                  </a:cubicBezTo>
                  <a:lnTo>
                    <a:pt x="10419" y="14730"/>
                  </a:lnTo>
                  <a:lnTo>
                    <a:pt x="10705" y="14612"/>
                  </a:lnTo>
                  <a:lnTo>
                    <a:pt x="10907" y="14582"/>
                  </a:lnTo>
                  <a:lnTo>
                    <a:pt x="11139" y="14560"/>
                  </a:lnTo>
                  <a:lnTo>
                    <a:pt x="11290" y="14604"/>
                  </a:lnTo>
                  <a:lnTo>
                    <a:pt x="11318" y="14728"/>
                  </a:lnTo>
                  <a:cubicBezTo>
                    <a:pt x="11308" y="14764"/>
                    <a:pt x="11292" y="14798"/>
                    <a:pt x="11272" y="14828"/>
                  </a:cubicBezTo>
                  <a:cubicBezTo>
                    <a:pt x="11236" y="14881"/>
                    <a:pt x="11187" y="14922"/>
                    <a:pt x="11130" y="14947"/>
                  </a:cubicBezTo>
                  <a:cubicBezTo>
                    <a:pt x="11128" y="15011"/>
                    <a:pt x="11128" y="15075"/>
                    <a:pt x="11130" y="15139"/>
                  </a:cubicBezTo>
                  <a:cubicBezTo>
                    <a:pt x="11132" y="15208"/>
                    <a:pt x="11137" y="15278"/>
                    <a:pt x="11119" y="15344"/>
                  </a:cubicBezTo>
                  <a:cubicBezTo>
                    <a:pt x="11101" y="15410"/>
                    <a:pt x="11062" y="15466"/>
                    <a:pt x="11009" y="15505"/>
                  </a:cubicBezTo>
                  <a:cubicBezTo>
                    <a:pt x="11037" y="15517"/>
                    <a:pt x="11060" y="15540"/>
                    <a:pt x="11072" y="15569"/>
                  </a:cubicBezTo>
                  <a:cubicBezTo>
                    <a:pt x="11115" y="15670"/>
                    <a:pt x="11039" y="15782"/>
                    <a:pt x="10935" y="15772"/>
                  </a:cubicBezTo>
                  <a:cubicBezTo>
                    <a:pt x="10909" y="15783"/>
                    <a:pt x="10889" y="15807"/>
                    <a:pt x="10882" y="15836"/>
                  </a:cubicBezTo>
                  <a:cubicBezTo>
                    <a:pt x="10871" y="15877"/>
                    <a:pt x="10886" y="15921"/>
                    <a:pt x="10916" y="15949"/>
                  </a:cubicBezTo>
                  <a:cubicBezTo>
                    <a:pt x="10994" y="16022"/>
                    <a:pt x="11116" y="15982"/>
                    <a:pt x="11142" y="15875"/>
                  </a:cubicBezTo>
                  <a:lnTo>
                    <a:pt x="11369" y="15757"/>
                  </a:lnTo>
                  <a:cubicBezTo>
                    <a:pt x="11387" y="15722"/>
                    <a:pt x="11410" y="15692"/>
                    <a:pt x="11439" y="15668"/>
                  </a:cubicBezTo>
                  <a:cubicBezTo>
                    <a:pt x="11497" y="15617"/>
                    <a:pt x="11572" y="15593"/>
                    <a:pt x="11647" y="15601"/>
                  </a:cubicBezTo>
                  <a:cubicBezTo>
                    <a:pt x="11673" y="15627"/>
                    <a:pt x="11685" y="15663"/>
                    <a:pt x="11682" y="15700"/>
                  </a:cubicBezTo>
                  <a:cubicBezTo>
                    <a:pt x="11679" y="15738"/>
                    <a:pt x="11662" y="15770"/>
                    <a:pt x="11634" y="15789"/>
                  </a:cubicBezTo>
                  <a:cubicBezTo>
                    <a:pt x="11584" y="15823"/>
                    <a:pt x="11514" y="15805"/>
                    <a:pt x="11487" y="15742"/>
                  </a:cubicBezTo>
                  <a:lnTo>
                    <a:pt x="11471" y="15865"/>
                  </a:lnTo>
                  <a:lnTo>
                    <a:pt x="11715" y="15865"/>
                  </a:lnTo>
                  <a:lnTo>
                    <a:pt x="11945" y="15842"/>
                  </a:lnTo>
                  <a:lnTo>
                    <a:pt x="12161" y="15860"/>
                  </a:lnTo>
                  <a:lnTo>
                    <a:pt x="12272" y="15949"/>
                  </a:lnTo>
                  <a:cubicBezTo>
                    <a:pt x="12282" y="15999"/>
                    <a:pt x="12277" y="16052"/>
                    <a:pt x="12259" y="16099"/>
                  </a:cubicBezTo>
                  <a:cubicBezTo>
                    <a:pt x="12238" y="16156"/>
                    <a:pt x="12199" y="16203"/>
                    <a:pt x="12150" y="16233"/>
                  </a:cubicBezTo>
                  <a:lnTo>
                    <a:pt x="12124" y="16495"/>
                  </a:lnTo>
                  <a:lnTo>
                    <a:pt x="12150" y="16676"/>
                  </a:lnTo>
                  <a:lnTo>
                    <a:pt x="12166" y="16791"/>
                  </a:lnTo>
                  <a:lnTo>
                    <a:pt x="12236" y="16910"/>
                  </a:lnTo>
                  <a:lnTo>
                    <a:pt x="12340" y="17004"/>
                  </a:lnTo>
                  <a:lnTo>
                    <a:pt x="12530" y="17140"/>
                  </a:lnTo>
                  <a:lnTo>
                    <a:pt x="12662" y="17184"/>
                  </a:lnTo>
                  <a:cubicBezTo>
                    <a:pt x="12691" y="17185"/>
                    <a:pt x="12720" y="17183"/>
                    <a:pt x="12748" y="17177"/>
                  </a:cubicBezTo>
                  <a:cubicBezTo>
                    <a:pt x="12813" y="17164"/>
                    <a:pt x="12873" y="17133"/>
                    <a:pt x="12924" y="17088"/>
                  </a:cubicBezTo>
                  <a:cubicBezTo>
                    <a:pt x="12961" y="17031"/>
                    <a:pt x="13014" y="16988"/>
                    <a:pt x="13075" y="16965"/>
                  </a:cubicBezTo>
                  <a:cubicBezTo>
                    <a:pt x="13126" y="16945"/>
                    <a:pt x="13182" y="16940"/>
                    <a:pt x="13235" y="16950"/>
                  </a:cubicBezTo>
                  <a:cubicBezTo>
                    <a:pt x="13325" y="16961"/>
                    <a:pt x="13415" y="16973"/>
                    <a:pt x="13505" y="16987"/>
                  </a:cubicBezTo>
                  <a:cubicBezTo>
                    <a:pt x="13590" y="17000"/>
                    <a:pt x="13675" y="17014"/>
                    <a:pt x="13760" y="17029"/>
                  </a:cubicBezTo>
                  <a:cubicBezTo>
                    <a:pt x="13780" y="17020"/>
                    <a:pt x="13800" y="17008"/>
                    <a:pt x="13818" y="16994"/>
                  </a:cubicBezTo>
                  <a:cubicBezTo>
                    <a:pt x="13861" y="16962"/>
                    <a:pt x="13896" y="16918"/>
                    <a:pt x="13920" y="16868"/>
                  </a:cubicBezTo>
                  <a:cubicBezTo>
                    <a:pt x="13958" y="16829"/>
                    <a:pt x="13988" y="16782"/>
                    <a:pt x="14008" y="16730"/>
                  </a:cubicBezTo>
                  <a:cubicBezTo>
                    <a:pt x="14027" y="16682"/>
                    <a:pt x="14036" y="16630"/>
                    <a:pt x="14036" y="16577"/>
                  </a:cubicBezTo>
                  <a:lnTo>
                    <a:pt x="14105" y="16446"/>
                  </a:lnTo>
                  <a:lnTo>
                    <a:pt x="14184" y="16355"/>
                  </a:lnTo>
                  <a:lnTo>
                    <a:pt x="14303" y="16315"/>
                  </a:lnTo>
                  <a:lnTo>
                    <a:pt x="14386" y="16229"/>
                  </a:lnTo>
                  <a:lnTo>
                    <a:pt x="14463" y="16155"/>
                  </a:lnTo>
                  <a:lnTo>
                    <a:pt x="14572" y="16091"/>
                  </a:lnTo>
                  <a:lnTo>
                    <a:pt x="14694" y="16026"/>
                  </a:lnTo>
                  <a:lnTo>
                    <a:pt x="14775" y="15863"/>
                  </a:lnTo>
                  <a:lnTo>
                    <a:pt x="14865" y="15780"/>
                  </a:lnTo>
                  <a:lnTo>
                    <a:pt x="15009" y="15717"/>
                  </a:lnTo>
                  <a:lnTo>
                    <a:pt x="15065" y="15847"/>
                  </a:lnTo>
                  <a:lnTo>
                    <a:pt x="14965" y="15940"/>
                  </a:lnTo>
                  <a:cubicBezTo>
                    <a:pt x="14932" y="15958"/>
                    <a:pt x="14915" y="15998"/>
                    <a:pt x="14924" y="16036"/>
                  </a:cubicBezTo>
                  <a:cubicBezTo>
                    <a:pt x="14946" y="16129"/>
                    <a:pt x="15067" y="16139"/>
                    <a:pt x="15103" y="16051"/>
                  </a:cubicBezTo>
                  <a:lnTo>
                    <a:pt x="15193" y="15920"/>
                  </a:lnTo>
                  <a:lnTo>
                    <a:pt x="15214" y="15722"/>
                  </a:lnTo>
                  <a:cubicBezTo>
                    <a:pt x="15240" y="15695"/>
                    <a:pt x="15275" y="15682"/>
                    <a:pt x="15311" y="15686"/>
                  </a:cubicBezTo>
                  <a:cubicBezTo>
                    <a:pt x="15369" y="15692"/>
                    <a:pt x="15415" y="15740"/>
                    <a:pt x="15472" y="15750"/>
                  </a:cubicBezTo>
                  <a:cubicBezTo>
                    <a:pt x="15522" y="15759"/>
                    <a:pt x="15573" y="15736"/>
                    <a:pt x="15622" y="15750"/>
                  </a:cubicBezTo>
                  <a:cubicBezTo>
                    <a:pt x="15665" y="15761"/>
                    <a:pt x="15697" y="15796"/>
                    <a:pt x="15708" y="15841"/>
                  </a:cubicBezTo>
                  <a:lnTo>
                    <a:pt x="15897" y="15759"/>
                  </a:lnTo>
                  <a:cubicBezTo>
                    <a:pt x="15912" y="15738"/>
                    <a:pt x="15931" y="15720"/>
                    <a:pt x="15952" y="15705"/>
                  </a:cubicBezTo>
                  <a:cubicBezTo>
                    <a:pt x="16001" y="15671"/>
                    <a:pt x="16061" y="15658"/>
                    <a:pt x="16119" y="15668"/>
                  </a:cubicBezTo>
                  <a:cubicBezTo>
                    <a:pt x="16169" y="15681"/>
                    <a:pt x="16221" y="15683"/>
                    <a:pt x="16273" y="15676"/>
                  </a:cubicBezTo>
                  <a:cubicBezTo>
                    <a:pt x="16322" y="15668"/>
                    <a:pt x="16370" y="15652"/>
                    <a:pt x="16414" y="15626"/>
                  </a:cubicBezTo>
                  <a:cubicBezTo>
                    <a:pt x="16471" y="15600"/>
                    <a:pt x="16522" y="15564"/>
                    <a:pt x="16568" y="15520"/>
                  </a:cubicBezTo>
                  <a:cubicBezTo>
                    <a:pt x="16610" y="15478"/>
                    <a:pt x="16646" y="15430"/>
                    <a:pt x="16674" y="15376"/>
                  </a:cubicBezTo>
                  <a:cubicBezTo>
                    <a:pt x="16701" y="15337"/>
                    <a:pt x="16735" y="15305"/>
                    <a:pt x="16774" y="15280"/>
                  </a:cubicBezTo>
                  <a:cubicBezTo>
                    <a:pt x="16825" y="15248"/>
                    <a:pt x="16882" y="15230"/>
                    <a:pt x="16941" y="15228"/>
                  </a:cubicBezTo>
                  <a:lnTo>
                    <a:pt x="16912" y="15376"/>
                  </a:lnTo>
                  <a:lnTo>
                    <a:pt x="17051" y="15371"/>
                  </a:lnTo>
                  <a:lnTo>
                    <a:pt x="17222" y="15364"/>
                  </a:lnTo>
                  <a:lnTo>
                    <a:pt x="17277" y="15457"/>
                  </a:lnTo>
                  <a:lnTo>
                    <a:pt x="17382" y="15457"/>
                  </a:lnTo>
                  <a:lnTo>
                    <a:pt x="17563" y="15484"/>
                  </a:lnTo>
                  <a:cubicBezTo>
                    <a:pt x="17620" y="15517"/>
                    <a:pt x="17682" y="15541"/>
                    <a:pt x="17745" y="15558"/>
                  </a:cubicBezTo>
                  <a:cubicBezTo>
                    <a:pt x="17822" y="15578"/>
                    <a:pt x="17901" y="15585"/>
                    <a:pt x="17980" y="15580"/>
                  </a:cubicBezTo>
                  <a:cubicBezTo>
                    <a:pt x="18020" y="15573"/>
                    <a:pt x="18059" y="15561"/>
                    <a:pt x="18096" y="15543"/>
                  </a:cubicBezTo>
                  <a:cubicBezTo>
                    <a:pt x="18150" y="15518"/>
                    <a:pt x="18199" y="15483"/>
                    <a:pt x="18251" y="15454"/>
                  </a:cubicBezTo>
                  <a:cubicBezTo>
                    <a:pt x="18310" y="15421"/>
                    <a:pt x="18373" y="15396"/>
                    <a:pt x="18437" y="15378"/>
                  </a:cubicBezTo>
                  <a:cubicBezTo>
                    <a:pt x="18482" y="15358"/>
                    <a:pt x="18526" y="15337"/>
                    <a:pt x="18569" y="15316"/>
                  </a:cubicBezTo>
                  <a:cubicBezTo>
                    <a:pt x="18610" y="15296"/>
                    <a:pt x="18651" y="15275"/>
                    <a:pt x="18694" y="15261"/>
                  </a:cubicBezTo>
                  <a:cubicBezTo>
                    <a:pt x="18742" y="15247"/>
                    <a:pt x="18791" y="15242"/>
                    <a:pt x="18840" y="15246"/>
                  </a:cubicBezTo>
                  <a:lnTo>
                    <a:pt x="18942" y="15232"/>
                  </a:lnTo>
                  <a:lnTo>
                    <a:pt x="19062" y="15343"/>
                  </a:lnTo>
                  <a:lnTo>
                    <a:pt x="19037" y="15464"/>
                  </a:lnTo>
                  <a:lnTo>
                    <a:pt x="19096" y="15522"/>
                  </a:lnTo>
                  <a:lnTo>
                    <a:pt x="19177" y="15535"/>
                  </a:lnTo>
                  <a:cubicBezTo>
                    <a:pt x="19178" y="15563"/>
                    <a:pt x="19179" y="15591"/>
                    <a:pt x="19180" y="15619"/>
                  </a:cubicBezTo>
                  <a:cubicBezTo>
                    <a:pt x="19180" y="15657"/>
                    <a:pt x="19180" y="15696"/>
                    <a:pt x="19180" y="15735"/>
                  </a:cubicBezTo>
                  <a:cubicBezTo>
                    <a:pt x="19210" y="15759"/>
                    <a:pt x="19244" y="15776"/>
                    <a:pt x="19281" y="15784"/>
                  </a:cubicBezTo>
                  <a:cubicBezTo>
                    <a:pt x="19315" y="15791"/>
                    <a:pt x="19350" y="15791"/>
                    <a:pt x="19383" y="15784"/>
                  </a:cubicBezTo>
                  <a:lnTo>
                    <a:pt x="19461" y="15703"/>
                  </a:lnTo>
                  <a:lnTo>
                    <a:pt x="19622" y="15601"/>
                  </a:lnTo>
                  <a:lnTo>
                    <a:pt x="19682" y="15557"/>
                  </a:lnTo>
                  <a:lnTo>
                    <a:pt x="19823" y="15461"/>
                  </a:lnTo>
                  <a:lnTo>
                    <a:pt x="19946" y="15414"/>
                  </a:lnTo>
                  <a:lnTo>
                    <a:pt x="20087" y="15436"/>
                  </a:lnTo>
                  <a:lnTo>
                    <a:pt x="20392" y="15113"/>
                  </a:lnTo>
                  <a:cubicBezTo>
                    <a:pt x="20433" y="15083"/>
                    <a:pt x="20473" y="15051"/>
                    <a:pt x="20510" y="15016"/>
                  </a:cubicBezTo>
                  <a:cubicBezTo>
                    <a:pt x="20554" y="14975"/>
                    <a:pt x="20595" y="14931"/>
                    <a:pt x="20633" y="14883"/>
                  </a:cubicBezTo>
                  <a:cubicBezTo>
                    <a:pt x="20671" y="14828"/>
                    <a:pt x="20703" y="14769"/>
                    <a:pt x="20731" y="14708"/>
                  </a:cubicBezTo>
                  <a:cubicBezTo>
                    <a:pt x="20760" y="14642"/>
                    <a:pt x="20782" y="14573"/>
                    <a:pt x="20798" y="14502"/>
                  </a:cubicBezTo>
                  <a:lnTo>
                    <a:pt x="20854" y="14369"/>
                  </a:lnTo>
                  <a:lnTo>
                    <a:pt x="21220" y="14097"/>
                  </a:lnTo>
                  <a:lnTo>
                    <a:pt x="21600" y="13667"/>
                  </a:lnTo>
                  <a:cubicBezTo>
                    <a:pt x="20995" y="15418"/>
                    <a:pt x="20065" y="17021"/>
                    <a:pt x="18866" y="18381"/>
                  </a:cubicBezTo>
                  <a:cubicBezTo>
                    <a:pt x="17655" y="19753"/>
                    <a:pt x="16194" y="20848"/>
                    <a:pt x="14574" y="21600"/>
                  </a:cubicBezTo>
                  <a:lnTo>
                    <a:pt x="14750" y="20991"/>
                  </a:lnTo>
                  <a:lnTo>
                    <a:pt x="14599" y="20978"/>
                  </a:lnTo>
                  <a:lnTo>
                    <a:pt x="14486" y="20965"/>
                  </a:lnTo>
                  <a:lnTo>
                    <a:pt x="14417" y="20987"/>
                  </a:lnTo>
                  <a:lnTo>
                    <a:pt x="14284" y="21002"/>
                  </a:lnTo>
                  <a:lnTo>
                    <a:pt x="14142" y="21022"/>
                  </a:lnTo>
                  <a:cubicBezTo>
                    <a:pt x="14098" y="21025"/>
                    <a:pt x="14053" y="21027"/>
                    <a:pt x="14008" y="21029"/>
                  </a:cubicBezTo>
                  <a:cubicBezTo>
                    <a:pt x="13951" y="21032"/>
                    <a:pt x="13895" y="21035"/>
                    <a:pt x="13838" y="21037"/>
                  </a:cubicBezTo>
                  <a:lnTo>
                    <a:pt x="13664" y="21022"/>
                  </a:lnTo>
                  <a:lnTo>
                    <a:pt x="13606" y="20927"/>
                  </a:lnTo>
                  <a:lnTo>
                    <a:pt x="13627" y="20853"/>
                  </a:lnTo>
                  <a:lnTo>
                    <a:pt x="13627" y="20782"/>
                  </a:lnTo>
                  <a:cubicBezTo>
                    <a:pt x="13595" y="20753"/>
                    <a:pt x="13563" y="20725"/>
                    <a:pt x="13532" y="20695"/>
                  </a:cubicBezTo>
                  <a:cubicBezTo>
                    <a:pt x="13497" y="20661"/>
                    <a:pt x="13462" y="20627"/>
                    <a:pt x="13428" y="20591"/>
                  </a:cubicBezTo>
                  <a:lnTo>
                    <a:pt x="13262" y="20421"/>
                  </a:lnTo>
                  <a:lnTo>
                    <a:pt x="13165" y="20251"/>
                  </a:lnTo>
                  <a:lnTo>
                    <a:pt x="13097" y="20206"/>
                  </a:lnTo>
                  <a:lnTo>
                    <a:pt x="12974" y="20132"/>
                  </a:lnTo>
                  <a:lnTo>
                    <a:pt x="12851" y="20147"/>
                  </a:lnTo>
                  <a:lnTo>
                    <a:pt x="12679" y="20118"/>
                  </a:lnTo>
                  <a:lnTo>
                    <a:pt x="12675" y="20031"/>
                  </a:lnTo>
                  <a:lnTo>
                    <a:pt x="12730" y="19989"/>
                  </a:lnTo>
                  <a:lnTo>
                    <a:pt x="12668" y="19829"/>
                  </a:lnTo>
                  <a:lnTo>
                    <a:pt x="12668" y="19747"/>
                  </a:lnTo>
                  <a:lnTo>
                    <a:pt x="12772" y="19680"/>
                  </a:lnTo>
                  <a:lnTo>
                    <a:pt x="12881" y="19598"/>
                  </a:lnTo>
                  <a:lnTo>
                    <a:pt x="12969" y="19517"/>
                  </a:lnTo>
                  <a:lnTo>
                    <a:pt x="12869" y="19465"/>
                  </a:lnTo>
                  <a:lnTo>
                    <a:pt x="12831" y="19350"/>
                  </a:lnTo>
                  <a:lnTo>
                    <a:pt x="12879" y="19115"/>
                  </a:lnTo>
                  <a:lnTo>
                    <a:pt x="12946" y="19011"/>
                  </a:lnTo>
                  <a:lnTo>
                    <a:pt x="12995" y="18937"/>
                  </a:lnTo>
                  <a:lnTo>
                    <a:pt x="13009" y="18841"/>
                  </a:lnTo>
                  <a:cubicBezTo>
                    <a:pt x="13038" y="18804"/>
                    <a:pt x="13071" y="18771"/>
                    <a:pt x="13108" y="18742"/>
                  </a:cubicBezTo>
                  <a:cubicBezTo>
                    <a:pt x="13140" y="18717"/>
                    <a:pt x="13175" y="18696"/>
                    <a:pt x="13212" y="18678"/>
                  </a:cubicBezTo>
                  <a:lnTo>
                    <a:pt x="13399" y="18498"/>
                  </a:lnTo>
                  <a:lnTo>
                    <a:pt x="13532" y="18261"/>
                  </a:lnTo>
                  <a:lnTo>
                    <a:pt x="13641" y="18101"/>
                  </a:lnTo>
                  <a:lnTo>
                    <a:pt x="13641" y="18005"/>
                  </a:lnTo>
                  <a:lnTo>
                    <a:pt x="13634" y="17908"/>
                  </a:lnTo>
                  <a:lnTo>
                    <a:pt x="13648" y="17834"/>
                  </a:lnTo>
                  <a:lnTo>
                    <a:pt x="13661" y="17694"/>
                  </a:lnTo>
                  <a:lnTo>
                    <a:pt x="13654" y="17501"/>
                  </a:lnTo>
                  <a:cubicBezTo>
                    <a:pt x="13611" y="17467"/>
                    <a:pt x="13568" y="17434"/>
                    <a:pt x="13525" y="17400"/>
                  </a:cubicBezTo>
                  <a:cubicBezTo>
                    <a:pt x="13480" y="17366"/>
                    <a:pt x="13435" y="17332"/>
                    <a:pt x="13390" y="17299"/>
                  </a:cubicBezTo>
                  <a:lnTo>
                    <a:pt x="13335" y="17173"/>
                  </a:lnTo>
                  <a:lnTo>
                    <a:pt x="13154" y="17136"/>
                  </a:lnTo>
                  <a:lnTo>
                    <a:pt x="13110" y="17213"/>
                  </a:lnTo>
                  <a:lnTo>
                    <a:pt x="13008" y="17257"/>
                  </a:lnTo>
                  <a:lnTo>
                    <a:pt x="13002" y="17382"/>
                  </a:lnTo>
                  <a:lnTo>
                    <a:pt x="12925" y="17476"/>
                  </a:lnTo>
                  <a:lnTo>
                    <a:pt x="12807" y="17491"/>
                  </a:lnTo>
                  <a:lnTo>
                    <a:pt x="12693" y="17491"/>
                  </a:lnTo>
                  <a:cubicBezTo>
                    <a:pt x="12657" y="17497"/>
                    <a:pt x="12619" y="17499"/>
                    <a:pt x="12582" y="17498"/>
                  </a:cubicBezTo>
                  <a:cubicBezTo>
                    <a:pt x="12512" y="17497"/>
                    <a:pt x="12442" y="17484"/>
                    <a:pt x="12376" y="17461"/>
                  </a:cubicBezTo>
                  <a:lnTo>
                    <a:pt x="12230" y="17439"/>
                  </a:lnTo>
                  <a:lnTo>
                    <a:pt x="12087" y="17417"/>
                  </a:lnTo>
                  <a:lnTo>
                    <a:pt x="12040" y="17293"/>
                  </a:lnTo>
                  <a:lnTo>
                    <a:pt x="11943" y="17278"/>
                  </a:lnTo>
                  <a:lnTo>
                    <a:pt x="11832" y="17271"/>
                  </a:lnTo>
                  <a:lnTo>
                    <a:pt x="11684" y="17240"/>
                  </a:lnTo>
                  <a:lnTo>
                    <a:pt x="11594" y="17210"/>
                  </a:lnTo>
                  <a:lnTo>
                    <a:pt x="11536" y="17052"/>
                  </a:lnTo>
                  <a:lnTo>
                    <a:pt x="11497" y="16966"/>
                  </a:lnTo>
                  <a:lnTo>
                    <a:pt x="11294" y="16770"/>
                  </a:lnTo>
                  <a:lnTo>
                    <a:pt x="11162" y="16667"/>
                  </a:lnTo>
                  <a:lnTo>
                    <a:pt x="11021" y="16602"/>
                  </a:lnTo>
                  <a:lnTo>
                    <a:pt x="10879" y="16600"/>
                  </a:lnTo>
                  <a:lnTo>
                    <a:pt x="10582" y="16570"/>
                  </a:lnTo>
                  <a:lnTo>
                    <a:pt x="10482" y="16514"/>
                  </a:lnTo>
                  <a:lnTo>
                    <a:pt x="10260" y="16484"/>
                  </a:lnTo>
                  <a:lnTo>
                    <a:pt x="10018" y="16462"/>
                  </a:lnTo>
                  <a:lnTo>
                    <a:pt x="9851" y="16380"/>
                  </a:lnTo>
                  <a:lnTo>
                    <a:pt x="9740" y="16247"/>
                  </a:lnTo>
                  <a:lnTo>
                    <a:pt x="9629" y="16158"/>
                  </a:lnTo>
                  <a:lnTo>
                    <a:pt x="9471" y="16064"/>
                  </a:lnTo>
                  <a:lnTo>
                    <a:pt x="9348" y="16026"/>
                  </a:lnTo>
                  <a:lnTo>
                    <a:pt x="9086" y="16026"/>
                  </a:lnTo>
                  <a:cubicBezTo>
                    <a:pt x="9018" y="16049"/>
                    <a:pt x="8949" y="16069"/>
                    <a:pt x="8880" y="16086"/>
                  </a:cubicBezTo>
                  <a:cubicBezTo>
                    <a:pt x="8816" y="16101"/>
                    <a:pt x="8752" y="16113"/>
                    <a:pt x="8687" y="16123"/>
                  </a:cubicBezTo>
                  <a:cubicBezTo>
                    <a:pt x="8651" y="16123"/>
                    <a:pt x="8616" y="16116"/>
                    <a:pt x="8583" y="16100"/>
                  </a:cubicBezTo>
                  <a:cubicBezTo>
                    <a:pt x="8545" y="16082"/>
                    <a:pt x="8511" y="16054"/>
                    <a:pt x="8486" y="16019"/>
                  </a:cubicBezTo>
                  <a:lnTo>
                    <a:pt x="8304" y="15945"/>
                  </a:lnTo>
                  <a:lnTo>
                    <a:pt x="8244" y="15908"/>
                  </a:lnTo>
                  <a:lnTo>
                    <a:pt x="8146" y="15901"/>
                  </a:lnTo>
                  <a:lnTo>
                    <a:pt x="8051" y="15856"/>
                  </a:lnTo>
                  <a:lnTo>
                    <a:pt x="7947" y="15797"/>
                  </a:lnTo>
                  <a:lnTo>
                    <a:pt x="7787" y="15715"/>
                  </a:lnTo>
                  <a:lnTo>
                    <a:pt x="7692" y="15678"/>
                  </a:lnTo>
                  <a:cubicBezTo>
                    <a:pt x="7650" y="15669"/>
                    <a:pt x="7610" y="15652"/>
                    <a:pt x="7574" y="15627"/>
                  </a:cubicBezTo>
                  <a:cubicBezTo>
                    <a:pt x="7513" y="15584"/>
                    <a:pt x="7467" y="15522"/>
                    <a:pt x="7442" y="15449"/>
                  </a:cubicBezTo>
                  <a:lnTo>
                    <a:pt x="7244" y="15434"/>
                  </a:lnTo>
                  <a:lnTo>
                    <a:pt x="7026" y="15332"/>
                  </a:lnTo>
                  <a:lnTo>
                    <a:pt x="6917" y="15226"/>
                  </a:lnTo>
                  <a:lnTo>
                    <a:pt x="6773" y="15092"/>
                  </a:lnTo>
                  <a:lnTo>
                    <a:pt x="6718" y="14996"/>
                  </a:lnTo>
                  <a:lnTo>
                    <a:pt x="6704" y="14803"/>
                  </a:lnTo>
                  <a:lnTo>
                    <a:pt x="6765" y="14736"/>
                  </a:lnTo>
                  <a:lnTo>
                    <a:pt x="6751" y="14628"/>
                  </a:lnTo>
                  <a:lnTo>
                    <a:pt x="6668" y="14423"/>
                  </a:lnTo>
                  <a:lnTo>
                    <a:pt x="6454" y="14101"/>
                  </a:lnTo>
                  <a:lnTo>
                    <a:pt x="6341" y="13946"/>
                  </a:lnTo>
                  <a:lnTo>
                    <a:pt x="6275" y="13847"/>
                  </a:lnTo>
                  <a:lnTo>
                    <a:pt x="6185" y="13760"/>
                  </a:lnTo>
                  <a:lnTo>
                    <a:pt x="6101" y="13671"/>
                  </a:lnTo>
                  <a:lnTo>
                    <a:pt x="6020" y="13597"/>
                  </a:lnTo>
                  <a:lnTo>
                    <a:pt x="5987" y="13530"/>
                  </a:lnTo>
                  <a:lnTo>
                    <a:pt x="5988" y="13389"/>
                  </a:lnTo>
                  <a:lnTo>
                    <a:pt x="5974" y="13290"/>
                  </a:lnTo>
                  <a:lnTo>
                    <a:pt x="5856" y="13186"/>
                  </a:lnTo>
                  <a:cubicBezTo>
                    <a:pt x="5819" y="13118"/>
                    <a:pt x="5779" y="13052"/>
                    <a:pt x="5736" y="12989"/>
                  </a:cubicBezTo>
                  <a:cubicBezTo>
                    <a:pt x="5704" y="12942"/>
                    <a:pt x="5670" y="12897"/>
                    <a:pt x="5635" y="12853"/>
                  </a:cubicBezTo>
                  <a:lnTo>
                    <a:pt x="5558" y="12742"/>
                  </a:lnTo>
                  <a:lnTo>
                    <a:pt x="5449" y="12628"/>
                  </a:lnTo>
                  <a:cubicBezTo>
                    <a:pt x="5397" y="12606"/>
                    <a:pt x="5362" y="12554"/>
                    <a:pt x="5359" y="12495"/>
                  </a:cubicBezTo>
                  <a:cubicBezTo>
                    <a:pt x="5355" y="12444"/>
                    <a:pt x="5377" y="12395"/>
                    <a:pt x="5415" y="12364"/>
                  </a:cubicBezTo>
                  <a:lnTo>
                    <a:pt x="5394" y="12119"/>
                  </a:lnTo>
                  <a:lnTo>
                    <a:pt x="5325" y="11968"/>
                  </a:lnTo>
                  <a:lnTo>
                    <a:pt x="5166" y="11822"/>
                  </a:lnTo>
                  <a:lnTo>
                    <a:pt x="5013" y="11755"/>
                  </a:lnTo>
                  <a:lnTo>
                    <a:pt x="5012" y="11918"/>
                  </a:lnTo>
                  <a:lnTo>
                    <a:pt x="5039" y="12079"/>
                  </a:lnTo>
                  <a:lnTo>
                    <a:pt x="5109" y="12264"/>
                  </a:lnTo>
                  <a:lnTo>
                    <a:pt x="5150" y="12351"/>
                  </a:lnTo>
                  <a:lnTo>
                    <a:pt x="5247" y="12502"/>
                  </a:lnTo>
                  <a:lnTo>
                    <a:pt x="5321" y="12634"/>
                  </a:lnTo>
                  <a:lnTo>
                    <a:pt x="5314" y="12769"/>
                  </a:lnTo>
                  <a:lnTo>
                    <a:pt x="5389" y="12885"/>
                  </a:lnTo>
                  <a:lnTo>
                    <a:pt x="5472" y="13018"/>
                  </a:lnTo>
                  <a:lnTo>
                    <a:pt x="5565" y="13176"/>
                  </a:lnTo>
                  <a:lnTo>
                    <a:pt x="5577" y="13290"/>
                  </a:lnTo>
                  <a:lnTo>
                    <a:pt x="5639" y="13477"/>
                  </a:lnTo>
                  <a:lnTo>
                    <a:pt x="5667" y="13609"/>
                  </a:lnTo>
                  <a:lnTo>
                    <a:pt x="5667" y="13694"/>
                  </a:lnTo>
                  <a:lnTo>
                    <a:pt x="5774" y="13736"/>
                  </a:lnTo>
                  <a:lnTo>
                    <a:pt x="5875" y="13857"/>
                  </a:lnTo>
                  <a:lnTo>
                    <a:pt x="5943" y="13973"/>
                  </a:lnTo>
                  <a:lnTo>
                    <a:pt x="5943" y="14087"/>
                  </a:lnTo>
                  <a:lnTo>
                    <a:pt x="5875" y="14138"/>
                  </a:lnTo>
                  <a:lnTo>
                    <a:pt x="5725" y="14044"/>
                  </a:lnTo>
                  <a:lnTo>
                    <a:pt x="5598" y="13872"/>
                  </a:lnTo>
                  <a:lnTo>
                    <a:pt x="5544" y="13793"/>
                  </a:lnTo>
                  <a:lnTo>
                    <a:pt x="5454" y="13741"/>
                  </a:lnTo>
                  <a:lnTo>
                    <a:pt x="5352" y="13666"/>
                  </a:lnTo>
                  <a:lnTo>
                    <a:pt x="5296" y="13585"/>
                  </a:lnTo>
                  <a:cubicBezTo>
                    <a:pt x="5309" y="13549"/>
                    <a:pt x="5318" y="13512"/>
                    <a:pt x="5324" y="13474"/>
                  </a:cubicBezTo>
                  <a:cubicBezTo>
                    <a:pt x="5332" y="13417"/>
                    <a:pt x="5332" y="13360"/>
                    <a:pt x="5324" y="13303"/>
                  </a:cubicBezTo>
                  <a:cubicBezTo>
                    <a:pt x="5305" y="13264"/>
                    <a:pt x="5284" y="13226"/>
                    <a:pt x="5261" y="13189"/>
                  </a:cubicBezTo>
                  <a:cubicBezTo>
                    <a:pt x="5223" y="13130"/>
                    <a:pt x="5178" y="13075"/>
                    <a:pt x="5129" y="13026"/>
                  </a:cubicBezTo>
                  <a:lnTo>
                    <a:pt x="4901" y="12863"/>
                  </a:lnTo>
                  <a:lnTo>
                    <a:pt x="4781" y="12722"/>
                  </a:lnTo>
                  <a:lnTo>
                    <a:pt x="4851" y="12663"/>
                  </a:lnTo>
                  <a:lnTo>
                    <a:pt x="5005" y="12678"/>
                  </a:lnTo>
                  <a:lnTo>
                    <a:pt x="5033" y="12515"/>
                  </a:lnTo>
                  <a:cubicBezTo>
                    <a:pt x="5022" y="12432"/>
                    <a:pt x="4988" y="12354"/>
                    <a:pt x="4935" y="12292"/>
                  </a:cubicBezTo>
                  <a:cubicBezTo>
                    <a:pt x="4898" y="12248"/>
                    <a:pt x="4852" y="12213"/>
                    <a:pt x="4801" y="12189"/>
                  </a:cubicBezTo>
                  <a:lnTo>
                    <a:pt x="4715" y="11949"/>
                  </a:lnTo>
                  <a:lnTo>
                    <a:pt x="4662" y="11732"/>
                  </a:lnTo>
                  <a:lnTo>
                    <a:pt x="4648" y="11591"/>
                  </a:lnTo>
                  <a:lnTo>
                    <a:pt x="4627" y="11487"/>
                  </a:lnTo>
                  <a:lnTo>
                    <a:pt x="4586" y="11332"/>
                  </a:lnTo>
                  <a:lnTo>
                    <a:pt x="4532" y="11231"/>
                  </a:lnTo>
                  <a:lnTo>
                    <a:pt x="4469" y="11127"/>
                  </a:lnTo>
                  <a:cubicBezTo>
                    <a:pt x="4455" y="11089"/>
                    <a:pt x="4439" y="11051"/>
                    <a:pt x="4420" y="11016"/>
                  </a:cubicBezTo>
                  <a:cubicBezTo>
                    <a:pt x="4402" y="10980"/>
                    <a:pt x="4380" y="10946"/>
                    <a:pt x="4353" y="10917"/>
                  </a:cubicBezTo>
                  <a:cubicBezTo>
                    <a:pt x="4302" y="10864"/>
                    <a:pt x="4235" y="10834"/>
                    <a:pt x="4169" y="10806"/>
                  </a:cubicBezTo>
                  <a:cubicBezTo>
                    <a:pt x="4118" y="10784"/>
                    <a:pt x="4067" y="10761"/>
                    <a:pt x="4017" y="10739"/>
                  </a:cubicBezTo>
                  <a:lnTo>
                    <a:pt x="4017" y="10628"/>
                  </a:lnTo>
                  <a:cubicBezTo>
                    <a:pt x="4019" y="10594"/>
                    <a:pt x="4020" y="10560"/>
                    <a:pt x="4019" y="10527"/>
                  </a:cubicBezTo>
                  <a:cubicBezTo>
                    <a:pt x="4019" y="10449"/>
                    <a:pt x="4012" y="10373"/>
                    <a:pt x="4001" y="10296"/>
                  </a:cubicBezTo>
                  <a:lnTo>
                    <a:pt x="3910" y="10081"/>
                  </a:lnTo>
                  <a:lnTo>
                    <a:pt x="3815" y="9819"/>
                  </a:lnTo>
                  <a:lnTo>
                    <a:pt x="3821" y="9591"/>
                  </a:lnTo>
                  <a:lnTo>
                    <a:pt x="3843" y="9426"/>
                  </a:lnTo>
                  <a:lnTo>
                    <a:pt x="3805" y="9077"/>
                  </a:lnTo>
                  <a:lnTo>
                    <a:pt x="3761" y="8972"/>
                  </a:lnTo>
                  <a:lnTo>
                    <a:pt x="3858" y="8809"/>
                  </a:lnTo>
                  <a:lnTo>
                    <a:pt x="3886" y="8671"/>
                  </a:lnTo>
                  <a:lnTo>
                    <a:pt x="3900" y="8500"/>
                  </a:lnTo>
                  <a:lnTo>
                    <a:pt x="3933" y="8389"/>
                  </a:lnTo>
                  <a:lnTo>
                    <a:pt x="4014" y="8214"/>
                  </a:lnTo>
                  <a:lnTo>
                    <a:pt x="4056" y="8112"/>
                  </a:lnTo>
                  <a:cubicBezTo>
                    <a:pt x="4089" y="8064"/>
                    <a:pt x="4117" y="8012"/>
                    <a:pt x="4139" y="7956"/>
                  </a:cubicBezTo>
                  <a:cubicBezTo>
                    <a:pt x="4160" y="7903"/>
                    <a:pt x="4176" y="7848"/>
                    <a:pt x="4186" y="7791"/>
                  </a:cubicBezTo>
                  <a:lnTo>
                    <a:pt x="4325" y="7527"/>
                  </a:lnTo>
                  <a:lnTo>
                    <a:pt x="4367" y="7352"/>
                  </a:lnTo>
                  <a:lnTo>
                    <a:pt x="4346" y="7226"/>
                  </a:lnTo>
                  <a:lnTo>
                    <a:pt x="4304" y="7102"/>
                  </a:lnTo>
                  <a:lnTo>
                    <a:pt x="4381" y="6944"/>
                  </a:lnTo>
                  <a:lnTo>
                    <a:pt x="4346" y="6858"/>
                  </a:lnTo>
                  <a:lnTo>
                    <a:pt x="4237" y="6727"/>
                  </a:lnTo>
                  <a:lnTo>
                    <a:pt x="4172" y="6595"/>
                  </a:lnTo>
                  <a:lnTo>
                    <a:pt x="4126" y="6464"/>
                  </a:lnTo>
                  <a:lnTo>
                    <a:pt x="4112" y="6378"/>
                  </a:lnTo>
                  <a:lnTo>
                    <a:pt x="4049" y="6267"/>
                  </a:lnTo>
                  <a:lnTo>
                    <a:pt x="4102" y="6183"/>
                  </a:lnTo>
                  <a:lnTo>
                    <a:pt x="4204" y="6100"/>
                  </a:lnTo>
                  <a:lnTo>
                    <a:pt x="4218" y="6026"/>
                  </a:lnTo>
                  <a:lnTo>
                    <a:pt x="4204" y="5873"/>
                  </a:lnTo>
                  <a:lnTo>
                    <a:pt x="4176" y="5697"/>
                  </a:lnTo>
                  <a:lnTo>
                    <a:pt x="4128" y="5431"/>
                  </a:lnTo>
                  <a:lnTo>
                    <a:pt x="4116" y="5359"/>
                  </a:lnTo>
                  <a:lnTo>
                    <a:pt x="4165" y="5250"/>
                  </a:lnTo>
                  <a:lnTo>
                    <a:pt x="4206" y="5043"/>
                  </a:lnTo>
                  <a:lnTo>
                    <a:pt x="4074" y="5013"/>
                  </a:lnTo>
                  <a:cubicBezTo>
                    <a:pt x="4031" y="5035"/>
                    <a:pt x="3981" y="5026"/>
                    <a:pt x="3947" y="4991"/>
                  </a:cubicBezTo>
                  <a:cubicBezTo>
                    <a:pt x="3897" y="4941"/>
                    <a:pt x="3897" y="4856"/>
                    <a:pt x="3947" y="4806"/>
                  </a:cubicBezTo>
                  <a:lnTo>
                    <a:pt x="3972" y="4719"/>
                  </a:lnTo>
                  <a:lnTo>
                    <a:pt x="4013" y="4535"/>
                  </a:lnTo>
                  <a:lnTo>
                    <a:pt x="3965" y="4446"/>
                  </a:lnTo>
                  <a:cubicBezTo>
                    <a:pt x="3975" y="4384"/>
                    <a:pt x="3981" y="4320"/>
                    <a:pt x="3981" y="4256"/>
                  </a:cubicBezTo>
                  <a:cubicBezTo>
                    <a:pt x="3981" y="4197"/>
                    <a:pt x="3976" y="4137"/>
                    <a:pt x="3967" y="4078"/>
                  </a:cubicBezTo>
                  <a:cubicBezTo>
                    <a:pt x="3978" y="4040"/>
                    <a:pt x="3987" y="4002"/>
                    <a:pt x="3992" y="3962"/>
                  </a:cubicBezTo>
                  <a:cubicBezTo>
                    <a:pt x="3998" y="3922"/>
                    <a:pt x="4000" y="3882"/>
                    <a:pt x="3999" y="3841"/>
                  </a:cubicBezTo>
                  <a:lnTo>
                    <a:pt x="3951" y="3670"/>
                  </a:lnTo>
                  <a:lnTo>
                    <a:pt x="3932" y="3510"/>
                  </a:lnTo>
                  <a:lnTo>
                    <a:pt x="3925" y="3391"/>
                  </a:lnTo>
                  <a:cubicBezTo>
                    <a:pt x="3885" y="3400"/>
                    <a:pt x="3844" y="3392"/>
                    <a:pt x="3809" y="3369"/>
                  </a:cubicBezTo>
                  <a:cubicBezTo>
                    <a:pt x="3762" y="3338"/>
                    <a:pt x="3733" y="3282"/>
                    <a:pt x="3733" y="3223"/>
                  </a:cubicBezTo>
                  <a:lnTo>
                    <a:pt x="3606" y="3139"/>
                  </a:lnTo>
                  <a:lnTo>
                    <a:pt x="3535" y="3122"/>
                  </a:lnTo>
                  <a:lnTo>
                    <a:pt x="3513" y="3031"/>
                  </a:lnTo>
                  <a:lnTo>
                    <a:pt x="3497" y="2935"/>
                  </a:lnTo>
                  <a:lnTo>
                    <a:pt x="3435" y="2863"/>
                  </a:lnTo>
                  <a:lnTo>
                    <a:pt x="3316" y="2856"/>
                  </a:lnTo>
                  <a:lnTo>
                    <a:pt x="3219" y="2871"/>
                  </a:lnTo>
                  <a:lnTo>
                    <a:pt x="3134" y="2780"/>
                  </a:lnTo>
                  <a:lnTo>
                    <a:pt x="2927" y="2750"/>
                  </a:lnTo>
                  <a:lnTo>
                    <a:pt x="2816" y="2683"/>
                  </a:lnTo>
                  <a:lnTo>
                    <a:pt x="2757" y="2787"/>
                  </a:lnTo>
                  <a:lnTo>
                    <a:pt x="2677" y="2878"/>
                  </a:lnTo>
                  <a:cubicBezTo>
                    <a:pt x="2624" y="2900"/>
                    <a:pt x="2570" y="2922"/>
                    <a:pt x="2517" y="2942"/>
                  </a:cubicBezTo>
                  <a:cubicBezTo>
                    <a:pt x="2470" y="2960"/>
                    <a:pt x="2423" y="2978"/>
                    <a:pt x="2376" y="2994"/>
                  </a:cubicBezTo>
                  <a:lnTo>
                    <a:pt x="2156" y="2979"/>
                  </a:lnTo>
                  <a:lnTo>
                    <a:pt x="2099" y="2906"/>
                  </a:lnTo>
                  <a:lnTo>
                    <a:pt x="2230" y="2775"/>
                  </a:lnTo>
                  <a:cubicBezTo>
                    <a:pt x="2285" y="2773"/>
                    <a:pt x="2340" y="2768"/>
                    <a:pt x="2394" y="2760"/>
                  </a:cubicBezTo>
                  <a:cubicBezTo>
                    <a:pt x="2490" y="2746"/>
                    <a:pt x="2584" y="2722"/>
                    <a:pt x="2675" y="2688"/>
                  </a:cubicBezTo>
                  <a:lnTo>
                    <a:pt x="2901" y="2602"/>
                  </a:lnTo>
                  <a:lnTo>
                    <a:pt x="3019" y="2479"/>
                  </a:lnTo>
                  <a:lnTo>
                    <a:pt x="3112" y="2372"/>
                  </a:lnTo>
                  <a:lnTo>
                    <a:pt x="2898" y="2424"/>
                  </a:lnTo>
                  <a:lnTo>
                    <a:pt x="2783" y="2528"/>
                  </a:lnTo>
                  <a:lnTo>
                    <a:pt x="2697" y="2585"/>
                  </a:lnTo>
                  <a:lnTo>
                    <a:pt x="2479" y="2672"/>
                  </a:lnTo>
                  <a:lnTo>
                    <a:pt x="2258" y="2701"/>
                  </a:lnTo>
                  <a:lnTo>
                    <a:pt x="2121" y="2716"/>
                  </a:lnTo>
                  <a:lnTo>
                    <a:pt x="2054" y="2795"/>
                  </a:lnTo>
                  <a:cubicBezTo>
                    <a:pt x="2021" y="2791"/>
                    <a:pt x="1989" y="2782"/>
                    <a:pt x="1959" y="2768"/>
                  </a:cubicBezTo>
                  <a:cubicBezTo>
                    <a:pt x="1907" y="2743"/>
                    <a:pt x="1861" y="2704"/>
                    <a:pt x="1827" y="2654"/>
                  </a:cubicBezTo>
                  <a:lnTo>
                    <a:pt x="1753" y="2654"/>
                  </a:lnTo>
                  <a:lnTo>
                    <a:pt x="1629" y="2679"/>
                  </a:lnTo>
                  <a:lnTo>
                    <a:pt x="1643" y="2812"/>
                  </a:lnTo>
                  <a:lnTo>
                    <a:pt x="1530" y="2782"/>
                  </a:lnTo>
                  <a:lnTo>
                    <a:pt x="1495" y="2713"/>
                  </a:lnTo>
                  <a:lnTo>
                    <a:pt x="1518" y="2587"/>
                  </a:lnTo>
                  <a:lnTo>
                    <a:pt x="1427" y="2565"/>
                  </a:lnTo>
                  <a:lnTo>
                    <a:pt x="1312" y="2551"/>
                  </a:lnTo>
                  <a:lnTo>
                    <a:pt x="1247" y="2571"/>
                  </a:lnTo>
                  <a:lnTo>
                    <a:pt x="1227" y="2482"/>
                  </a:lnTo>
                  <a:lnTo>
                    <a:pt x="1201" y="2390"/>
                  </a:lnTo>
                  <a:lnTo>
                    <a:pt x="1076" y="2390"/>
                  </a:lnTo>
                  <a:lnTo>
                    <a:pt x="964" y="2360"/>
                  </a:lnTo>
                  <a:lnTo>
                    <a:pt x="812" y="2294"/>
                  </a:lnTo>
                  <a:lnTo>
                    <a:pt x="745" y="2192"/>
                  </a:lnTo>
                  <a:lnTo>
                    <a:pt x="630" y="2185"/>
                  </a:lnTo>
                  <a:lnTo>
                    <a:pt x="593" y="2111"/>
                  </a:lnTo>
                  <a:lnTo>
                    <a:pt x="512" y="2002"/>
                  </a:lnTo>
                  <a:lnTo>
                    <a:pt x="428" y="1869"/>
                  </a:lnTo>
                  <a:lnTo>
                    <a:pt x="373" y="1738"/>
                  </a:lnTo>
                  <a:cubicBezTo>
                    <a:pt x="342" y="1717"/>
                    <a:pt x="313" y="1693"/>
                    <a:pt x="287" y="1666"/>
                  </a:cubicBezTo>
                  <a:cubicBezTo>
                    <a:pt x="248" y="1626"/>
                    <a:pt x="215" y="1580"/>
                    <a:pt x="188" y="1530"/>
                  </a:cubicBezTo>
                  <a:lnTo>
                    <a:pt x="140" y="1443"/>
                  </a:lnTo>
                  <a:lnTo>
                    <a:pt x="135" y="1337"/>
                  </a:lnTo>
                  <a:lnTo>
                    <a:pt x="62" y="1243"/>
                  </a:lnTo>
                  <a:lnTo>
                    <a:pt x="0" y="1191"/>
                  </a:lnTo>
                  <a:lnTo>
                    <a:pt x="0" y="1060"/>
                  </a:lnTo>
                  <a:lnTo>
                    <a:pt x="8" y="972"/>
                  </a:lnTo>
                  <a:lnTo>
                    <a:pt x="15" y="861"/>
                  </a:lnTo>
                  <a:lnTo>
                    <a:pt x="82" y="802"/>
                  </a:lnTo>
                  <a:lnTo>
                    <a:pt x="110" y="601"/>
                  </a:lnTo>
                  <a:lnTo>
                    <a:pt x="75" y="468"/>
                  </a:lnTo>
                  <a:lnTo>
                    <a:pt x="130" y="315"/>
                  </a:lnTo>
                  <a:lnTo>
                    <a:pt x="151" y="134"/>
                  </a:lnTo>
                  <a:lnTo>
                    <a:pt x="268" y="140"/>
                  </a:lnTo>
                  <a:lnTo>
                    <a:pt x="196" y="371"/>
                  </a:lnTo>
                  <a:lnTo>
                    <a:pt x="74" y="1050"/>
                  </a:lnTo>
                  <a:lnTo>
                    <a:pt x="247" y="1332"/>
                  </a:lnTo>
                  <a:lnTo>
                    <a:pt x="293" y="1442"/>
                  </a:lnTo>
                  <a:lnTo>
                    <a:pt x="293" y="1523"/>
                  </a:lnTo>
                  <a:lnTo>
                    <a:pt x="393" y="1652"/>
                  </a:lnTo>
                  <a:lnTo>
                    <a:pt x="485" y="1772"/>
                  </a:lnTo>
                  <a:lnTo>
                    <a:pt x="408" y="1986"/>
                  </a:lnTo>
                  <a:lnTo>
                    <a:pt x="588" y="1927"/>
                  </a:lnTo>
                  <a:lnTo>
                    <a:pt x="671" y="1957"/>
                  </a:lnTo>
                  <a:lnTo>
                    <a:pt x="755" y="2061"/>
                  </a:lnTo>
                  <a:lnTo>
                    <a:pt x="836" y="2124"/>
                  </a:lnTo>
                  <a:lnTo>
                    <a:pt x="924" y="2198"/>
                  </a:lnTo>
                  <a:lnTo>
                    <a:pt x="1083" y="2223"/>
                  </a:lnTo>
                  <a:lnTo>
                    <a:pt x="1187" y="2208"/>
                  </a:lnTo>
                  <a:lnTo>
                    <a:pt x="1236" y="2277"/>
                  </a:lnTo>
                  <a:lnTo>
                    <a:pt x="1424" y="2277"/>
                  </a:lnTo>
                  <a:lnTo>
                    <a:pt x="1470" y="2349"/>
                  </a:lnTo>
                  <a:lnTo>
                    <a:pt x="1642" y="2349"/>
                  </a:lnTo>
                  <a:lnTo>
                    <a:pt x="1730" y="2356"/>
                  </a:lnTo>
                  <a:lnTo>
                    <a:pt x="1872" y="2406"/>
                  </a:lnTo>
                  <a:lnTo>
                    <a:pt x="2099" y="2433"/>
                  </a:lnTo>
                  <a:lnTo>
                    <a:pt x="2229" y="2426"/>
                  </a:lnTo>
                  <a:lnTo>
                    <a:pt x="2303" y="2330"/>
                  </a:lnTo>
                  <a:lnTo>
                    <a:pt x="2288" y="2222"/>
                  </a:lnTo>
                  <a:lnTo>
                    <a:pt x="2212" y="2237"/>
                  </a:lnTo>
                  <a:lnTo>
                    <a:pt x="2198" y="2140"/>
                  </a:lnTo>
                  <a:lnTo>
                    <a:pt x="2121" y="2024"/>
                  </a:lnTo>
                  <a:lnTo>
                    <a:pt x="2052" y="1883"/>
                  </a:lnTo>
                  <a:lnTo>
                    <a:pt x="2200" y="1804"/>
                  </a:lnTo>
                  <a:lnTo>
                    <a:pt x="2326" y="1715"/>
                  </a:lnTo>
                  <a:lnTo>
                    <a:pt x="2228" y="1606"/>
                  </a:lnTo>
                  <a:lnTo>
                    <a:pt x="2230" y="1518"/>
                  </a:lnTo>
                  <a:lnTo>
                    <a:pt x="2269" y="1377"/>
                  </a:lnTo>
                  <a:lnTo>
                    <a:pt x="2166" y="1354"/>
                  </a:lnTo>
                  <a:lnTo>
                    <a:pt x="2035" y="1280"/>
                  </a:lnTo>
                  <a:lnTo>
                    <a:pt x="2038" y="1119"/>
                  </a:lnTo>
                  <a:lnTo>
                    <a:pt x="2244" y="1090"/>
                  </a:lnTo>
                  <a:lnTo>
                    <a:pt x="2262" y="1193"/>
                  </a:lnTo>
                  <a:lnTo>
                    <a:pt x="2318" y="1302"/>
                  </a:lnTo>
                  <a:lnTo>
                    <a:pt x="2431" y="1117"/>
                  </a:lnTo>
                  <a:lnTo>
                    <a:pt x="2594" y="1035"/>
                  </a:lnTo>
                  <a:lnTo>
                    <a:pt x="2753" y="998"/>
                  </a:lnTo>
                  <a:lnTo>
                    <a:pt x="2888" y="998"/>
                  </a:lnTo>
                  <a:lnTo>
                    <a:pt x="2923" y="1065"/>
                  </a:lnTo>
                  <a:lnTo>
                    <a:pt x="3069" y="1072"/>
                  </a:lnTo>
                  <a:lnTo>
                    <a:pt x="3108" y="1149"/>
                  </a:lnTo>
                  <a:lnTo>
                    <a:pt x="3239" y="1082"/>
                  </a:lnTo>
                  <a:lnTo>
                    <a:pt x="3274" y="1018"/>
                  </a:lnTo>
                  <a:lnTo>
                    <a:pt x="3225" y="929"/>
                  </a:lnTo>
                  <a:lnTo>
                    <a:pt x="3135" y="825"/>
                  </a:lnTo>
                  <a:cubicBezTo>
                    <a:pt x="3100" y="795"/>
                    <a:pt x="3075" y="755"/>
                    <a:pt x="3061" y="709"/>
                  </a:cubicBezTo>
                  <a:cubicBezTo>
                    <a:pt x="3045" y="658"/>
                    <a:pt x="3045" y="603"/>
                    <a:pt x="3061" y="551"/>
                  </a:cubicBezTo>
                  <a:lnTo>
                    <a:pt x="3114" y="415"/>
                  </a:lnTo>
                  <a:lnTo>
                    <a:pt x="3174" y="331"/>
                  </a:lnTo>
                  <a:lnTo>
                    <a:pt x="3258" y="299"/>
                  </a:lnTo>
                  <a:lnTo>
                    <a:pt x="3443" y="344"/>
                  </a:lnTo>
                  <a:lnTo>
                    <a:pt x="3508" y="405"/>
                  </a:lnTo>
                  <a:lnTo>
                    <a:pt x="3570" y="469"/>
                  </a:lnTo>
                  <a:lnTo>
                    <a:pt x="3623" y="555"/>
                  </a:lnTo>
                  <a:lnTo>
                    <a:pt x="3566" y="680"/>
                  </a:lnTo>
                  <a:lnTo>
                    <a:pt x="3691" y="725"/>
                  </a:lnTo>
                  <a:lnTo>
                    <a:pt x="3724" y="631"/>
                  </a:lnTo>
                  <a:lnTo>
                    <a:pt x="3749" y="451"/>
                  </a:lnTo>
                  <a:lnTo>
                    <a:pt x="3793" y="340"/>
                  </a:lnTo>
                  <a:lnTo>
                    <a:pt x="3814" y="110"/>
                  </a:lnTo>
                  <a:lnTo>
                    <a:pt x="3868" y="0"/>
                  </a:lnTo>
                  <a:lnTo>
                    <a:pt x="4025" y="31"/>
                  </a:lnTo>
                  <a:lnTo>
                    <a:pt x="4108" y="78"/>
                  </a:lnTo>
                  <a:lnTo>
                    <a:pt x="4156" y="181"/>
                  </a:lnTo>
                  <a:lnTo>
                    <a:pt x="4253" y="151"/>
                  </a:lnTo>
                  <a:lnTo>
                    <a:pt x="4367" y="92"/>
                  </a:lnTo>
                  <a:cubicBezTo>
                    <a:pt x="4405" y="76"/>
                    <a:pt x="4445" y="68"/>
                    <a:pt x="4486" y="70"/>
                  </a:cubicBezTo>
                  <a:cubicBezTo>
                    <a:pt x="4528" y="71"/>
                    <a:pt x="4569" y="83"/>
                    <a:pt x="4606" y="104"/>
                  </a:cubicBezTo>
                  <a:lnTo>
                    <a:pt x="4716" y="162"/>
                  </a:lnTo>
                  <a:lnTo>
                    <a:pt x="4781" y="268"/>
                  </a:lnTo>
                  <a:lnTo>
                    <a:pt x="4875" y="254"/>
                  </a:lnTo>
                  <a:lnTo>
                    <a:pt x="4955" y="313"/>
                  </a:lnTo>
                  <a:lnTo>
                    <a:pt x="4934" y="396"/>
                  </a:lnTo>
                  <a:lnTo>
                    <a:pt x="4969" y="492"/>
                  </a:lnTo>
                  <a:lnTo>
                    <a:pt x="5036" y="567"/>
                  </a:lnTo>
                  <a:lnTo>
                    <a:pt x="4983" y="620"/>
                  </a:lnTo>
                  <a:lnTo>
                    <a:pt x="4970" y="701"/>
                  </a:lnTo>
                  <a:lnTo>
                    <a:pt x="5114" y="798"/>
                  </a:lnTo>
                  <a:lnTo>
                    <a:pt x="5178" y="901"/>
                  </a:lnTo>
                  <a:lnTo>
                    <a:pt x="5280" y="1037"/>
                  </a:lnTo>
                  <a:lnTo>
                    <a:pt x="5361" y="1143"/>
                  </a:lnTo>
                  <a:lnTo>
                    <a:pt x="5403" y="1254"/>
                  </a:lnTo>
                  <a:lnTo>
                    <a:pt x="5445" y="1414"/>
                  </a:lnTo>
                  <a:lnTo>
                    <a:pt x="5552" y="1441"/>
                  </a:lnTo>
                  <a:lnTo>
                    <a:pt x="5552" y="1572"/>
                  </a:lnTo>
                  <a:lnTo>
                    <a:pt x="5628" y="1696"/>
                  </a:lnTo>
                  <a:lnTo>
                    <a:pt x="5741" y="1590"/>
                  </a:lnTo>
                  <a:lnTo>
                    <a:pt x="5864" y="1604"/>
                  </a:lnTo>
                  <a:lnTo>
                    <a:pt x="5906" y="1698"/>
                  </a:lnTo>
                  <a:lnTo>
                    <a:pt x="6031" y="1691"/>
                  </a:lnTo>
                  <a:lnTo>
                    <a:pt x="6147" y="1683"/>
                  </a:lnTo>
                  <a:lnTo>
                    <a:pt x="6221" y="1668"/>
                  </a:lnTo>
                  <a:lnTo>
                    <a:pt x="6284" y="1754"/>
                  </a:lnTo>
                  <a:lnTo>
                    <a:pt x="6357" y="1690"/>
                  </a:lnTo>
                  <a:lnTo>
                    <a:pt x="6413" y="1559"/>
                  </a:lnTo>
                  <a:lnTo>
                    <a:pt x="6465" y="1660"/>
                  </a:lnTo>
                  <a:lnTo>
                    <a:pt x="6417" y="1769"/>
                  </a:lnTo>
                  <a:lnTo>
                    <a:pt x="6412" y="1877"/>
                  </a:lnTo>
                  <a:lnTo>
                    <a:pt x="6481" y="1936"/>
                  </a:lnTo>
                  <a:lnTo>
                    <a:pt x="6563" y="1822"/>
                  </a:lnTo>
                  <a:lnTo>
                    <a:pt x="6625" y="1758"/>
                  </a:lnTo>
                  <a:lnTo>
                    <a:pt x="6669" y="1841"/>
                  </a:lnTo>
                  <a:lnTo>
                    <a:pt x="6625" y="1957"/>
                  </a:lnTo>
                  <a:lnTo>
                    <a:pt x="6731" y="1994"/>
                  </a:lnTo>
                  <a:lnTo>
                    <a:pt x="6807" y="2069"/>
                  </a:lnTo>
                  <a:lnTo>
                    <a:pt x="6890" y="2135"/>
                  </a:lnTo>
                  <a:lnTo>
                    <a:pt x="6978" y="2204"/>
                  </a:lnTo>
                  <a:lnTo>
                    <a:pt x="7027" y="2270"/>
                  </a:lnTo>
                  <a:lnTo>
                    <a:pt x="7091" y="2327"/>
                  </a:lnTo>
                  <a:lnTo>
                    <a:pt x="7170" y="2349"/>
                  </a:lnTo>
                  <a:lnTo>
                    <a:pt x="7165" y="2275"/>
                  </a:lnTo>
                  <a:lnTo>
                    <a:pt x="7110" y="2144"/>
                  </a:lnTo>
                  <a:lnTo>
                    <a:pt x="7296" y="2137"/>
                  </a:lnTo>
                  <a:lnTo>
                    <a:pt x="7472" y="2095"/>
                  </a:lnTo>
                  <a:cubicBezTo>
                    <a:pt x="7497" y="2085"/>
                    <a:pt x="7514" y="2059"/>
                    <a:pt x="7514" y="2031"/>
                  </a:cubicBezTo>
                  <a:cubicBezTo>
                    <a:pt x="7514" y="1939"/>
                    <a:pt x="7398" y="1910"/>
                    <a:pt x="7359" y="1991"/>
                  </a:cubicBezTo>
                  <a:lnTo>
                    <a:pt x="7180" y="1932"/>
                  </a:lnTo>
                  <a:lnTo>
                    <a:pt x="7115" y="1848"/>
                  </a:lnTo>
                  <a:lnTo>
                    <a:pt x="7171" y="1788"/>
                  </a:lnTo>
                  <a:lnTo>
                    <a:pt x="7154" y="1702"/>
                  </a:lnTo>
                  <a:lnTo>
                    <a:pt x="7197" y="1532"/>
                  </a:lnTo>
                  <a:lnTo>
                    <a:pt x="7001" y="1616"/>
                  </a:lnTo>
                  <a:lnTo>
                    <a:pt x="6874" y="1710"/>
                  </a:lnTo>
                  <a:lnTo>
                    <a:pt x="6760" y="1730"/>
                  </a:lnTo>
                  <a:lnTo>
                    <a:pt x="6767" y="1582"/>
                  </a:lnTo>
                  <a:lnTo>
                    <a:pt x="6704" y="1510"/>
                  </a:lnTo>
                  <a:lnTo>
                    <a:pt x="6683" y="1398"/>
                  </a:lnTo>
                  <a:lnTo>
                    <a:pt x="6811" y="1298"/>
                  </a:lnTo>
                  <a:lnTo>
                    <a:pt x="6911" y="1176"/>
                  </a:lnTo>
                  <a:lnTo>
                    <a:pt x="6929" y="1048"/>
                  </a:lnTo>
                  <a:lnTo>
                    <a:pt x="6901" y="918"/>
                  </a:lnTo>
                  <a:lnTo>
                    <a:pt x="6982" y="827"/>
                  </a:lnTo>
                  <a:close/>
                </a:path>
              </a:pathLst>
            </a:custGeom>
            <a:grpFill/>
            <a:ln w="12700" cap="flat">
              <a:noFill/>
              <a:miter lim="400000"/>
            </a:ln>
            <a:effectLst/>
          </p:spPr>
          <p:txBody>
            <a:bodyPr wrap="square" lIns="162559" tIns="162559" rIns="162559" bIns="162559" numCol="1" anchor="ctr">
              <a:noAutofit/>
            </a:bodyPr>
            <a:lstStyle/>
            <a:p>
              <a:pPr defTabSz="609524">
                <a:defRPr sz="8200">
                  <a:solidFill>
                    <a:srgbClr val="070707"/>
                  </a:solidFill>
                  <a:latin typeface="Calibri"/>
                  <a:ea typeface="Calibri"/>
                  <a:cs typeface="Calibri"/>
                  <a:sym typeface="Calibri"/>
                </a:defRPr>
              </a:pPr>
              <a:endParaRPr sz="10933"/>
            </a:p>
          </p:txBody>
        </p:sp>
        <p:sp>
          <p:nvSpPr>
            <p:cNvPr id="172" name="Shape 4149"/>
            <p:cNvSpPr/>
            <p:nvPr/>
          </p:nvSpPr>
          <p:spPr>
            <a:xfrm>
              <a:off x="5133666" y="2251380"/>
              <a:ext cx="32678" cy="29208"/>
            </a:xfrm>
            <a:custGeom>
              <a:avLst/>
              <a:gdLst/>
              <a:ahLst/>
              <a:cxnLst>
                <a:cxn ang="0">
                  <a:pos x="wd2" y="hd2"/>
                </a:cxn>
                <a:cxn ang="5400000">
                  <a:pos x="wd2" y="hd2"/>
                </a:cxn>
                <a:cxn ang="10800000">
                  <a:pos x="wd2" y="hd2"/>
                </a:cxn>
                <a:cxn ang="16200000">
                  <a:pos x="wd2" y="hd2"/>
                </a:cxn>
              </a:cxnLst>
              <a:rect l="0" t="0" r="r" b="b"/>
              <a:pathLst>
                <a:path w="21600" h="21600" extrusionOk="0">
                  <a:moveTo>
                    <a:pt x="8384" y="2101"/>
                  </a:moveTo>
                  <a:lnTo>
                    <a:pt x="0" y="10018"/>
                  </a:lnTo>
                  <a:lnTo>
                    <a:pt x="1924" y="21600"/>
                  </a:lnTo>
                  <a:lnTo>
                    <a:pt x="9832" y="12960"/>
                  </a:lnTo>
                  <a:lnTo>
                    <a:pt x="21600" y="0"/>
                  </a:lnTo>
                  <a:lnTo>
                    <a:pt x="8384" y="210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3" name="Shape 4150"/>
            <p:cNvSpPr/>
            <p:nvPr/>
          </p:nvSpPr>
          <p:spPr>
            <a:xfrm>
              <a:off x="5220532" y="2514103"/>
              <a:ext cx="16301" cy="19020"/>
            </a:xfrm>
            <a:custGeom>
              <a:avLst/>
              <a:gdLst/>
              <a:ahLst/>
              <a:cxnLst>
                <a:cxn ang="0">
                  <a:pos x="wd2" y="hd2"/>
                </a:cxn>
                <a:cxn ang="5400000">
                  <a:pos x="wd2" y="hd2"/>
                </a:cxn>
                <a:cxn ang="10800000">
                  <a:pos x="wd2" y="hd2"/>
                </a:cxn>
                <a:cxn ang="16200000">
                  <a:pos x="wd2" y="hd2"/>
                </a:cxn>
              </a:cxnLst>
              <a:rect l="0" t="0" r="r" b="b"/>
              <a:pathLst>
                <a:path w="21600" h="21600" extrusionOk="0">
                  <a:moveTo>
                    <a:pt x="14695" y="0"/>
                  </a:moveTo>
                  <a:lnTo>
                    <a:pt x="2150" y="1966"/>
                  </a:lnTo>
                  <a:lnTo>
                    <a:pt x="0" y="14899"/>
                  </a:lnTo>
                  <a:lnTo>
                    <a:pt x="13781" y="21600"/>
                  </a:lnTo>
                  <a:lnTo>
                    <a:pt x="21600" y="8558"/>
                  </a:lnTo>
                  <a:lnTo>
                    <a:pt x="1469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4" name="Shape 4151"/>
            <p:cNvSpPr/>
            <p:nvPr/>
          </p:nvSpPr>
          <p:spPr>
            <a:xfrm>
              <a:off x="5362663" y="2402070"/>
              <a:ext cx="28224" cy="44616"/>
            </a:xfrm>
            <a:custGeom>
              <a:avLst/>
              <a:gdLst/>
              <a:ahLst/>
              <a:cxnLst>
                <a:cxn ang="0">
                  <a:pos x="wd2" y="hd2"/>
                </a:cxn>
                <a:cxn ang="5400000">
                  <a:pos x="wd2" y="hd2"/>
                </a:cxn>
                <a:cxn ang="10800000">
                  <a:pos x="wd2" y="hd2"/>
                </a:cxn>
                <a:cxn ang="16200000">
                  <a:pos x="wd2" y="hd2"/>
                </a:cxn>
              </a:cxnLst>
              <a:rect l="0" t="0" r="r" b="b"/>
              <a:pathLst>
                <a:path w="21600" h="21600" extrusionOk="0">
                  <a:moveTo>
                    <a:pt x="11311" y="1188"/>
                  </a:moveTo>
                  <a:lnTo>
                    <a:pt x="2903" y="3754"/>
                  </a:lnTo>
                  <a:lnTo>
                    <a:pt x="6906" y="9918"/>
                  </a:lnTo>
                  <a:lnTo>
                    <a:pt x="0" y="19975"/>
                  </a:lnTo>
                  <a:lnTo>
                    <a:pt x="8431" y="21600"/>
                  </a:lnTo>
                  <a:lnTo>
                    <a:pt x="15976" y="18316"/>
                  </a:lnTo>
                  <a:lnTo>
                    <a:pt x="18572" y="10244"/>
                  </a:lnTo>
                  <a:lnTo>
                    <a:pt x="21600" y="5318"/>
                  </a:lnTo>
                  <a:lnTo>
                    <a:pt x="19816" y="0"/>
                  </a:lnTo>
                  <a:lnTo>
                    <a:pt x="11311" y="118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5" name="Shape 4152"/>
            <p:cNvSpPr/>
            <p:nvPr/>
          </p:nvSpPr>
          <p:spPr>
            <a:xfrm>
              <a:off x="5287279" y="2437349"/>
              <a:ext cx="17809" cy="20791"/>
            </a:xfrm>
            <a:custGeom>
              <a:avLst/>
              <a:gdLst/>
              <a:ahLst/>
              <a:cxnLst>
                <a:cxn ang="0">
                  <a:pos x="wd2" y="hd2"/>
                </a:cxn>
                <a:cxn ang="5400000">
                  <a:pos x="wd2" y="hd2"/>
                </a:cxn>
                <a:cxn ang="10800000">
                  <a:pos x="wd2" y="hd2"/>
                </a:cxn>
                <a:cxn ang="16200000">
                  <a:pos x="wd2" y="hd2"/>
                </a:cxn>
              </a:cxnLst>
              <a:rect l="0" t="0" r="r" b="b"/>
              <a:pathLst>
                <a:path w="21600" h="21600" extrusionOk="0">
                  <a:moveTo>
                    <a:pt x="9701" y="0"/>
                  </a:moveTo>
                  <a:lnTo>
                    <a:pt x="2286" y="8809"/>
                  </a:lnTo>
                  <a:lnTo>
                    <a:pt x="0" y="21600"/>
                  </a:lnTo>
                  <a:lnTo>
                    <a:pt x="15560" y="16644"/>
                  </a:lnTo>
                  <a:lnTo>
                    <a:pt x="21600" y="3209"/>
                  </a:lnTo>
                  <a:lnTo>
                    <a:pt x="970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6" name="Shape 4153"/>
            <p:cNvSpPr/>
            <p:nvPr/>
          </p:nvSpPr>
          <p:spPr>
            <a:xfrm>
              <a:off x="6161165" y="1918177"/>
              <a:ext cx="11933" cy="20077"/>
            </a:xfrm>
            <a:custGeom>
              <a:avLst/>
              <a:gdLst/>
              <a:ahLst/>
              <a:cxnLst>
                <a:cxn ang="0">
                  <a:pos x="wd2" y="hd2"/>
                </a:cxn>
                <a:cxn ang="5400000">
                  <a:pos x="wd2" y="hd2"/>
                </a:cxn>
                <a:cxn ang="10800000">
                  <a:pos x="wd2" y="hd2"/>
                </a:cxn>
                <a:cxn ang="16200000">
                  <a:pos x="wd2" y="hd2"/>
                </a:cxn>
              </a:cxnLst>
              <a:rect l="0" t="0" r="r" b="b"/>
              <a:pathLst>
                <a:path w="21600" h="21600" extrusionOk="0">
                  <a:moveTo>
                    <a:pt x="17459" y="0"/>
                  </a:moveTo>
                  <a:lnTo>
                    <a:pt x="0" y="7565"/>
                  </a:lnTo>
                  <a:lnTo>
                    <a:pt x="9131" y="21600"/>
                  </a:lnTo>
                  <a:lnTo>
                    <a:pt x="21600" y="15555"/>
                  </a:lnTo>
                  <a:lnTo>
                    <a:pt x="1745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7" name="Shape 4154"/>
            <p:cNvSpPr/>
            <p:nvPr/>
          </p:nvSpPr>
          <p:spPr>
            <a:xfrm>
              <a:off x="6141631" y="1945519"/>
              <a:ext cx="16878" cy="15839"/>
            </a:xfrm>
            <a:custGeom>
              <a:avLst/>
              <a:gdLst/>
              <a:ahLst/>
              <a:cxnLst>
                <a:cxn ang="0">
                  <a:pos x="wd2" y="hd2"/>
                </a:cxn>
                <a:cxn ang="5400000">
                  <a:pos x="wd2" y="hd2"/>
                </a:cxn>
                <a:cxn ang="10800000">
                  <a:pos x="wd2" y="hd2"/>
                </a:cxn>
                <a:cxn ang="16200000">
                  <a:pos x="wd2" y="hd2"/>
                </a:cxn>
              </a:cxnLst>
              <a:rect l="0" t="0" r="r" b="b"/>
              <a:pathLst>
                <a:path w="21600" h="21600" extrusionOk="0">
                  <a:moveTo>
                    <a:pt x="9589" y="0"/>
                  </a:moveTo>
                  <a:lnTo>
                    <a:pt x="0" y="7324"/>
                  </a:lnTo>
                  <a:lnTo>
                    <a:pt x="11835" y="21600"/>
                  </a:lnTo>
                  <a:lnTo>
                    <a:pt x="21600" y="7437"/>
                  </a:lnTo>
                  <a:lnTo>
                    <a:pt x="95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8" name="Shape 4155"/>
            <p:cNvSpPr/>
            <p:nvPr/>
          </p:nvSpPr>
          <p:spPr>
            <a:xfrm>
              <a:off x="6315311" y="2816115"/>
              <a:ext cx="35108" cy="28456"/>
            </a:xfrm>
            <a:custGeom>
              <a:avLst/>
              <a:gdLst/>
              <a:ahLst/>
              <a:cxnLst>
                <a:cxn ang="0">
                  <a:pos x="wd2" y="hd2"/>
                </a:cxn>
                <a:cxn ang="5400000">
                  <a:pos x="wd2" y="hd2"/>
                </a:cxn>
                <a:cxn ang="10800000">
                  <a:pos x="wd2" y="hd2"/>
                </a:cxn>
                <a:cxn ang="16200000">
                  <a:pos x="wd2" y="hd2"/>
                </a:cxn>
              </a:cxnLst>
              <a:rect l="0" t="0" r="r" b="b"/>
              <a:pathLst>
                <a:path w="21600" h="21600" extrusionOk="0">
                  <a:moveTo>
                    <a:pt x="12863" y="1314"/>
                  </a:moveTo>
                  <a:lnTo>
                    <a:pt x="3082" y="0"/>
                  </a:lnTo>
                  <a:lnTo>
                    <a:pt x="0" y="13744"/>
                  </a:lnTo>
                  <a:lnTo>
                    <a:pt x="4388" y="21412"/>
                  </a:lnTo>
                  <a:lnTo>
                    <a:pt x="16385" y="21600"/>
                  </a:lnTo>
                  <a:lnTo>
                    <a:pt x="21600" y="6584"/>
                  </a:lnTo>
                  <a:lnTo>
                    <a:pt x="12863" y="131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79" name="Shape 4156"/>
            <p:cNvSpPr/>
            <p:nvPr/>
          </p:nvSpPr>
          <p:spPr>
            <a:xfrm>
              <a:off x="6374575" y="2819366"/>
              <a:ext cx="22271" cy="38198"/>
            </a:xfrm>
            <a:custGeom>
              <a:avLst/>
              <a:gdLst/>
              <a:ahLst/>
              <a:cxnLst>
                <a:cxn ang="0">
                  <a:pos x="wd2" y="hd2"/>
                </a:cxn>
                <a:cxn ang="5400000">
                  <a:pos x="wd2" y="hd2"/>
                </a:cxn>
                <a:cxn ang="10800000">
                  <a:pos x="wd2" y="hd2"/>
                </a:cxn>
                <a:cxn ang="16200000">
                  <a:pos x="wd2" y="hd2"/>
                </a:cxn>
              </a:cxnLst>
              <a:rect l="0" t="0" r="r" b="b"/>
              <a:pathLst>
                <a:path w="21600" h="21600" extrusionOk="0">
                  <a:moveTo>
                    <a:pt x="10691" y="0"/>
                  </a:moveTo>
                  <a:lnTo>
                    <a:pt x="0" y="3197"/>
                  </a:lnTo>
                  <a:lnTo>
                    <a:pt x="349" y="9792"/>
                  </a:lnTo>
                  <a:lnTo>
                    <a:pt x="3031" y="18244"/>
                  </a:lnTo>
                  <a:lnTo>
                    <a:pt x="15055" y="21600"/>
                  </a:lnTo>
                  <a:lnTo>
                    <a:pt x="21600" y="13149"/>
                  </a:lnTo>
                  <a:lnTo>
                    <a:pt x="17522" y="4680"/>
                  </a:lnTo>
                  <a:lnTo>
                    <a:pt x="10691"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0" name="Shape 4157"/>
            <p:cNvSpPr/>
            <p:nvPr/>
          </p:nvSpPr>
          <p:spPr>
            <a:xfrm>
              <a:off x="6392945" y="2893304"/>
              <a:ext cx="15032" cy="24862"/>
            </a:xfrm>
            <a:custGeom>
              <a:avLst/>
              <a:gdLst/>
              <a:ahLst/>
              <a:cxnLst>
                <a:cxn ang="0">
                  <a:pos x="wd2" y="hd2"/>
                </a:cxn>
                <a:cxn ang="5400000">
                  <a:pos x="wd2" y="hd2"/>
                </a:cxn>
                <a:cxn ang="10800000">
                  <a:pos x="wd2" y="hd2"/>
                </a:cxn>
                <a:cxn ang="16200000">
                  <a:pos x="wd2" y="hd2"/>
                </a:cxn>
              </a:cxnLst>
              <a:rect l="0" t="0" r="r" b="b"/>
              <a:pathLst>
                <a:path w="21600" h="21600" extrusionOk="0">
                  <a:moveTo>
                    <a:pt x="9036" y="0"/>
                  </a:moveTo>
                  <a:lnTo>
                    <a:pt x="0" y="11875"/>
                  </a:lnTo>
                  <a:lnTo>
                    <a:pt x="4136" y="21600"/>
                  </a:lnTo>
                  <a:lnTo>
                    <a:pt x="17945" y="19175"/>
                  </a:lnTo>
                  <a:lnTo>
                    <a:pt x="21600" y="1742"/>
                  </a:lnTo>
                  <a:lnTo>
                    <a:pt x="903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1" name="Shape 4158"/>
            <p:cNvSpPr/>
            <p:nvPr/>
          </p:nvSpPr>
          <p:spPr>
            <a:xfrm>
              <a:off x="6558167" y="2819260"/>
              <a:ext cx="16961" cy="27875"/>
            </a:xfrm>
            <a:custGeom>
              <a:avLst/>
              <a:gdLst/>
              <a:ahLst/>
              <a:cxnLst>
                <a:cxn ang="0">
                  <a:pos x="wd2" y="hd2"/>
                </a:cxn>
                <a:cxn ang="5400000">
                  <a:pos x="wd2" y="hd2"/>
                </a:cxn>
                <a:cxn ang="10800000">
                  <a:pos x="wd2" y="hd2"/>
                </a:cxn>
                <a:cxn ang="16200000">
                  <a:pos x="wd2" y="hd2"/>
                </a:cxn>
              </a:cxnLst>
              <a:rect l="0" t="0" r="r" b="b"/>
              <a:pathLst>
                <a:path w="21600" h="21600" extrusionOk="0">
                  <a:moveTo>
                    <a:pt x="11910" y="0"/>
                  </a:moveTo>
                  <a:lnTo>
                    <a:pt x="880" y="2109"/>
                  </a:lnTo>
                  <a:lnTo>
                    <a:pt x="0" y="13088"/>
                  </a:lnTo>
                  <a:lnTo>
                    <a:pt x="7921" y="21600"/>
                  </a:lnTo>
                  <a:lnTo>
                    <a:pt x="21600" y="7612"/>
                  </a:lnTo>
                  <a:lnTo>
                    <a:pt x="1191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2" name="Shape 4159"/>
            <p:cNvSpPr/>
            <p:nvPr/>
          </p:nvSpPr>
          <p:spPr>
            <a:xfrm>
              <a:off x="6573272" y="2777162"/>
              <a:ext cx="17023" cy="18890"/>
            </a:xfrm>
            <a:custGeom>
              <a:avLst/>
              <a:gdLst/>
              <a:ahLst/>
              <a:cxnLst>
                <a:cxn ang="0">
                  <a:pos x="wd2" y="hd2"/>
                </a:cxn>
                <a:cxn ang="5400000">
                  <a:pos x="wd2" y="hd2"/>
                </a:cxn>
                <a:cxn ang="10800000">
                  <a:pos x="wd2" y="hd2"/>
                </a:cxn>
                <a:cxn ang="16200000">
                  <a:pos x="wd2" y="hd2"/>
                </a:cxn>
              </a:cxnLst>
              <a:rect l="0" t="0" r="r" b="b"/>
              <a:pathLst>
                <a:path w="21600" h="21600" extrusionOk="0">
                  <a:moveTo>
                    <a:pt x="3498" y="0"/>
                  </a:moveTo>
                  <a:lnTo>
                    <a:pt x="0" y="9289"/>
                  </a:lnTo>
                  <a:lnTo>
                    <a:pt x="7613" y="17722"/>
                  </a:lnTo>
                  <a:lnTo>
                    <a:pt x="19807" y="21600"/>
                  </a:lnTo>
                  <a:lnTo>
                    <a:pt x="21600" y="4514"/>
                  </a:lnTo>
                  <a:lnTo>
                    <a:pt x="34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3" name="Shape 4160"/>
            <p:cNvSpPr/>
            <p:nvPr/>
          </p:nvSpPr>
          <p:spPr>
            <a:xfrm>
              <a:off x="6471710" y="3952907"/>
              <a:ext cx="307451" cy="96204"/>
            </a:xfrm>
            <a:custGeom>
              <a:avLst/>
              <a:gdLst/>
              <a:ahLst/>
              <a:cxnLst>
                <a:cxn ang="0">
                  <a:pos x="wd2" y="hd2"/>
                </a:cxn>
                <a:cxn ang="5400000">
                  <a:pos x="wd2" y="hd2"/>
                </a:cxn>
                <a:cxn ang="10800000">
                  <a:pos x="wd2" y="hd2"/>
                </a:cxn>
                <a:cxn ang="16200000">
                  <a:pos x="wd2" y="hd2"/>
                </a:cxn>
              </a:cxnLst>
              <a:rect l="0" t="0" r="r" b="b"/>
              <a:pathLst>
                <a:path w="21600" h="20258" extrusionOk="0">
                  <a:moveTo>
                    <a:pt x="0" y="14220"/>
                  </a:moveTo>
                  <a:lnTo>
                    <a:pt x="613" y="10143"/>
                  </a:lnTo>
                  <a:lnTo>
                    <a:pt x="2247" y="6258"/>
                  </a:lnTo>
                  <a:lnTo>
                    <a:pt x="3538" y="5398"/>
                  </a:lnTo>
                  <a:lnTo>
                    <a:pt x="5022" y="3450"/>
                  </a:lnTo>
                  <a:lnTo>
                    <a:pt x="6054" y="2255"/>
                  </a:lnTo>
                  <a:lnTo>
                    <a:pt x="7558" y="1542"/>
                  </a:lnTo>
                  <a:lnTo>
                    <a:pt x="9385" y="0"/>
                  </a:lnTo>
                  <a:cubicBezTo>
                    <a:pt x="9830" y="32"/>
                    <a:pt x="10273" y="131"/>
                    <a:pt x="10715" y="295"/>
                  </a:cubicBezTo>
                  <a:cubicBezTo>
                    <a:pt x="11331" y="526"/>
                    <a:pt x="11942" y="884"/>
                    <a:pt x="12542" y="1369"/>
                  </a:cubicBezTo>
                  <a:lnTo>
                    <a:pt x="14366" y="1488"/>
                  </a:lnTo>
                  <a:lnTo>
                    <a:pt x="15018" y="2024"/>
                  </a:lnTo>
                  <a:cubicBezTo>
                    <a:pt x="15400" y="3033"/>
                    <a:pt x="15828" y="3875"/>
                    <a:pt x="16289" y="4524"/>
                  </a:cubicBezTo>
                  <a:cubicBezTo>
                    <a:pt x="16814" y="5262"/>
                    <a:pt x="17376" y="5742"/>
                    <a:pt x="17952" y="5944"/>
                  </a:cubicBezTo>
                  <a:lnTo>
                    <a:pt x="19084" y="6301"/>
                  </a:lnTo>
                  <a:lnTo>
                    <a:pt x="20389" y="7015"/>
                  </a:lnTo>
                  <a:lnTo>
                    <a:pt x="21600" y="8741"/>
                  </a:lnTo>
                  <a:lnTo>
                    <a:pt x="21441" y="11114"/>
                  </a:lnTo>
                  <a:lnTo>
                    <a:pt x="20766" y="12178"/>
                  </a:lnTo>
                  <a:lnTo>
                    <a:pt x="19161" y="13896"/>
                  </a:lnTo>
                  <a:lnTo>
                    <a:pt x="18031" y="15146"/>
                  </a:lnTo>
                  <a:cubicBezTo>
                    <a:pt x="17549" y="14608"/>
                    <a:pt x="17009" y="14808"/>
                    <a:pt x="16584" y="15681"/>
                  </a:cubicBezTo>
                  <a:cubicBezTo>
                    <a:pt x="16194" y="16484"/>
                    <a:pt x="15934" y="17809"/>
                    <a:pt x="15492" y="18345"/>
                  </a:cubicBezTo>
                  <a:cubicBezTo>
                    <a:pt x="15117" y="18799"/>
                    <a:pt x="14689" y="18593"/>
                    <a:pt x="14381" y="17809"/>
                  </a:cubicBezTo>
                  <a:lnTo>
                    <a:pt x="15053" y="13666"/>
                  </a:lnTo>
                  <a:lnTo>
                    <a:pt x="13847" y="14915"/>
                  </a:lnTo>
                  <a:cubicBezTo>
                    <a:pt x="13591" y="14965"/>
                    <a:pt x="13334" y="14965"/>
                    <a:pt x="13078" y="14915"/>
                  </a:cubicBezTo>
                  <a:cubicBezTo>
                    <a:pt x="12502" y="14804"/>
                    <a:pt x="11934" y="14443"/>
                    <a:pt x="11393" y="13844"/>
                  </a:cubicBezTo>
                  <a:lnTo>
                    <a:pt x="11097" y="11716"/>
                  </a:lnTo>
                  <a:lnTo>
                    <a:pt x="12539" y="11478"/>
                  </a:lnTo>
                  <a:lnTo>
                    <a:pt x="13155" y="9455"/>
                  </a:lnTo>
                  <a:lnTo>
                    <a:pt x="11789" y="9455"/>
                  </a:lnTo>
                  <a:lnTo>
                    <a:pt x="10226" y="11173"/>
                  </a:lnTo>
                  <a:lnTo>
                    <a:pt x="8997" y="10638"/>
                  </a:lnTo>
                  <a:lnTo>
                    <a:pt x="8109" y="9931"/>
                  </a:lnTo>
                  <a:lnTo>
                    <a:pt x="7039" y="9931"/>
                  </a:lnTo>
                  <a:lnTo>
                    <a:pt x="5391" y="9574"/>
                  </a:lnTo>
                  <a:cubicBezTo>
                    <a:pt x="5206" y="9574"/>
                    <a:pt x="5021" y="9574"/>
                    <a:pt x="4835" y="9574"/>
                  </a:cubicBezTo>
                  <a:cubicBezTo>
                    <a:pt x="4650" y="9574"/>
                    <a:pt x="4465" y="9574"/>
                    <a:pt x="4280" y="9574"/>
                  </a:cubicBezTo>
                  <a:lnTo>
                    <a:pt x="3270" y="12133"/>
                  </a:lnTo>
                  <a:lnTo>
                    <a:pt x="5669" y="11821"/>
                  </a:lnTo>
                  <a:lnTo>
                    <a:pt x="7258" y="14246"/>
                  </a:lnTo>
                  <a:lnTo>
                    <a:pt x="6069" y="15793"/>
                  </a:lnTo>
                  <a:lnTo>
                    <a:pt x="5237" y="16976"/>
                  </a:lnTo>
                  <a:cubicBezTo>
                    <a:pt x="5476" y="20061"/>
                    <a:pt x="4041" y="21600"/>
                    <a:pt x="3572" y="18761"/>
                  </a:cubicBezTo>
                  <a:cubicBezTo>
                    <a:pt x="3449" y="18015"/>
                    <a:pt x="3506" y="17140"/>
                    <a:pt x="3453" y="16328"/>
                  </a:cubicBezTo>
                  <a:cubicBezTo>
                    <a:pt x="3385" y="15280"/>
                    <a:pt x="3140" y="14398"/>
                    <a:pt x="2798" y="14127"/>
                  </a:cubicBezTo>
                  <a:cubicBezTo>
                    <a:pt x="2476" y="13872"/>
                    <a:pt x="2134" y="14221"/>
                    <a:pt x="1932" y="15012"/>
                  </a:cubicBezTo>
                  <a:lnTo>
                    <a:pt x="1279" y="15719"/>
                  </a:lnTo>
                  <a:lnTo>
                    <a:pt x="108" y="16433"/>
                  </a:lnTo>
                  <a:lnTo>
                    <a:pt x="0" y="142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4" name="Shape 4161"/>
            <p:cNvSpPr/>
            <p:nvPr/>
          </p:nvSpPr>
          <p:spPr>
            <a:xfrm>
              <a:off x="6666736" y="4059455"/>
              <a:ext cx="73454" cy="32468"/>
            </a:xfrm>
            <a:custGeom>
              <a:avLst/>
              <a:gdLst/>
              <a:ahLst/>
              <a:cxnLst>
                <a:cxn ang="0">
                  <a:pos x="wd2" y="hd2"/>
                </a:cxn>
                <a:cxn ang="5400000">
                  <a:pos x="wd2" y="hd2"/>
                </a:cxn>
                <a:cxn ang="10800000">
                  <a:pos x="wd2" y="hd2"/>
                </a:cxn>
                <a:cxn ang="16200000">
                  <a:pos x="wd2" y="hd2"/>
                </a:cxn>
              </a:cxnLst>
              <a:rect l="0" t="0" r="r" b="b"/>
              <a:pathLst>
                <a:path w="21450" h="21213" extrusionOk="0">
                  <a:moveTo>
                    <a:pt x="9324" y="5830"/>
                  </a:moveTo>
                  <a:lnTo>
                    <a:pt x="4847" y="6015"/>
                  </a:lnTo>
                  <a:lnTo>
                    <a:pt x="0" y="9579"/>
                  </a:lnTo>
                  <a:lnTo>
                    <a:pt x="5079" y="21213"/>
                  </a:lnTo>
                  <a:lnTo>
                    <a:pt x="12286" y="21213"/>
                  </a:lnTo>
                  <a:lnTo>
                    <a:pt x="15990" y="15119"/>
                  </a:lnTo>
                  <a:lnTo>
                    <a:pt x="21426" y="10133"/>
                  </a:lnTo>
                  <a:cubicBezTo>
                    <a:pt x="21600" y="6572"/>
                    <a:pt x="20830" y="3110"/>
                    <a:pt x="19456" y="1272"/>
                  </a:cubicBezTo>
                  <a:cubicBezTo>
                    <a:pt x="18408" y="-129"/>
                    <a:pt x="17133" y="-387"/>
                    <a:pt x="15990" y="571"/>
                  </a:cubicBezTo>
                  <a:lnTo>
                    <a:pt x="9324" y="583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5" name="Shape 4162"/>
            <p:cNvSpPr/>
            <p:nvPr/>
          </p:nvSpPr>
          <p:spPr>
            <a:xfrm>
              <a:off x="6608902" y="4044068"/>
              <a:ext cx="26690" cy="16109"/>
            </a:xfrm>
            <a:custGeom>
              <a:avLst/>
              <a:gdLst/>
              <a:ahLst/>
              <a:cxnLst>
                <a:cxn ang="0">
                  <a:pos x="wd2" y="hd2"/>
                </a:cxn>
                <a:cxn ang="5400000">
                  <a:pos x="wd2" y="hd2"/>
                </a:cxn>
                <a:cxn ang="10800000">
                  <a:pos x="wd2" y="hd2"/>
                </a:cxn>
                <a:cxn ang="16200000">
                  <a:pos x="wd2" y="hd2"/>
                </a:cxn>
              </a:cxnLst>
              <a:rect l="0" t="0" r="r" b="b"/>
              <a:pathLst>
                <a:path w="21600" h="21600" extrusionOk="0">
                  <a:moveTo>
                    <a:pt x="10636" y="668"/>
                  </a:moveTo>
                  <a:lnTo>
                    <a:pt x="0" y="6733"/>
                  </a:lnTo>
                  <a:lnTo>
                    <a:pt x="107" y="21600"/>
                  </a:lnTo>
                  <a:lnTo>
                    <a:pt x="16082" y="14778"/>
                  </a:lnTo>
                  <a:lnTo>
                    <a:pt x="21600" y="0"/>
                  </a:lnTo>
                  <a:lnTo>
                    <a:pt x="10636" y="66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6" name="Shape 4163"/>
            <p:cNvSpPr/>
            <p:nvPr/>
          </p:nvSpPr>
          <p:spPr>
            <a:xfrm>
              <a:off x="6569896" y="4058984"/>
              <a:ext cx="23194" cy="18082"/>
            </a:xfrm>
            <a:custGeom>
              <a:avLst/>
              <a:gdLst/>
              <a:ahLst/>
              <a:cxnLst>
                <a:cxn ang="0">
                  <a:pos x="wd2" y="hd2"/>
                </a:cxn>
                <a:cxn ang="5400000">
                  <a:pos x="wd2" y="hd2"/>
                </a:cxn>
                <a:cxn ang="10800000">
                  <a:pos x="wd2" y="hd2"/>
                </a:cxn>
                <a:cxn ang="16200000">
                  <a:pos x="wd2" y="hd2"/>
                </a:cxn>
              </a:cxnLst>
              <a:rect l="0" t="0" r="r" b="b"/>
              <a:pathLst>
                <a:path w="21600" h="21600" extrusionOk="0">
                  <a:moveTo>
                    <a:pt x="8390" y="0"/>
                  </a:moveTo>
                  <a:lnTo>
                    <a:pt x="0" y="9116"/>
                  </a:lnTo>
                  <a:lnTo>
                    <a:pt x="4193" y="21600"/>
                  </a:lnTo>
                  <a:lnTo>
                    <a:pt x="16108" y="16535"/>
                  </a:lnTo>
                  <a:lnTo>
                    <a:pt x="21600" y="3705"/>
                  </a:lnTo>
                  <a:lnTo>
                    <a:pt x="839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7" name="Shape 4164"/>
            <p:cNvSpPr/>
            <p:nvPr/>
          </p:nvSpPr>
          <p:spPr>
            <a:xfrm>
              <a:off x="6621520" y="3831980"/>
              <a:ext cx="131284" cy="102668"/>
            </a:xfrm>
            <a:custGeom>
              <a:avLst/>
              <a:gdLst/>
              <a:ahLst/>
              <a:cxnLst>
                <a:cxn ang="0">
                  <a:pos x="wd2" y="hd2"/>
                </a:cxn>
                <a:cxn ang="5400000">
                  <a:pos x="wd2" y="hd2"/>
                </a:cxn>
                <a:cxn ang="10800000">
                  <a:pos x="wd2" y="hd2"/>
                </a:cxn>
                <a:cxn ang="16200000">
                  <a:pos x="wd2" y="hd2"/>
                </a:cxn>
              </a:cxnLst>
              <a:rect l="0" t="0" r="r" b="b"/>
              <a:pathLst>
                <a:path w="21432" h="21600" extrusionOk="0">
                  <a:moveTo>
                    <a:pt x="2011" y="2763"/>
                  </a:moveTo>
                  <a:lnTo>
                    <a:pt x="4225" y="2050"/>
                  </a:lnTo>
                  <a:lnTo>
                    <a:pt x="4801" y="0"/>
                  </a:lnTo>
                  <a:lnTo>
                    <a:pt x="6317" y="125"/>
                  </a:lnTo>
                  <a:lnTo>
                    <a:pt x="8486" y="894"/>
                  </a:lnTo>
                  <a:lnTo>
                    <a:pt x="10100" y="2559"/>
                  </a:lnTo>
                  <a:lnTo>
                    <a:pt x="8722" y="6602"/>
                  </a:lnTo>
                  <a:lnTo>
                    <a:pt x="11161" y="8200"/>
                  </a:lnTo>
                  <a:lnTo>
                    <a:pt x="13007" y="8319"/>
                  </a:lnTo>
                  <a:lnTo>
                    <a:pt x="13745" y="10578"/>
                  </a:lnTo>
                  <a:lnTo>
                    <a:pt x="15077" y="11225"/>
                  </a:lnTo>
                  <a:lnTo>
                    <a:pt x="17845" y="12109"/>
                  </a:lnTo>
                  <a:lnTo>
                    <a:pt x="18814" y="14361"/>
                  </a:lnTo>
                  <a:lnTo>
                    <a:pt x="20924" y="15179"/>
                  </a:lnTo>
                  <a:lnTo>
                    <a:pt x="20094" y="17141"/>
                  </a:lnTo>
                  <a:lnTo>
                    <a:pt x="21063" y="18984"/>
                  </a:lnTo>
                  <a:lnTo>
                    <a:pt x="21432" y="21481"/>
                  </a:lnTo>
                  <a:lnTo>
                    <a:pt x="19691" y="21600"/>
                  </a:lnTo>
                  <a:lnTo>
                    <a:pt x="16507" y="19638"/>
                  </a:lnTo>
                  <a:lnTo>
                    <a:pt x="14345" y="20174"/>
                  </a:lnTo>
                  <a:lnTo>
                    <a:pt x="12228" y="16190"/>
                  </a:lnTo>
                  <a:lnTo>
                    <a:pt x="15504" y="15714"/>
                  </a:lnTo>
                  <a:lnTo>
                    <a:pt x="18272" y="17081"/>
                  </a:lnTo>
                  <a:lnTo>
                    <a:pt x="16427" y="13878"/>
                  </a:lnTo>
                  <a:lnTo>
                    <a:pt x="14212" y="12986"/>
                  </a:lnTo>
                  <a:lnTo>
                    <a:pt x="12389" y="13150"/>
                  </a:lnTo>
                  <a:lnTo>
                    <a:pt x="10313" y="11077"/>
                  </a:lnTo>
                  <a:lnTo>
                    <a:pt x="8618" y="8468"/>
                  </a:lnTo>
                  <a:lnTo>
                    <a:pt x="7107" y="8118"/>
                  </a:lnTo>
                  <a:lnTo>
                    <a:pt x="6143" y="6878"/>
                  </a:lnTo>
                  <a:lnTo>
                    <a:pt x="5867" y="5153"/>
                  </a:lnTo>
                  <a:lnTo>
                    <a:pt x="3796" y="6045"/>
                  </a:lnTo>
                  <a:lnTo>
                    <a:pt x="1818" y="6937"/>
                  </a:lnTo>
                  <a:cubicBezTo>
                    <a:pt x="1194" y="7473"/>
                    <a:pt x="346" y="7126"/>
                    <a:pt x="77" y="6223"/>
                  </a:cubicBezTo>
                  <a:cubicBezTo>
                    <a:pt x="-168" y="5402"/>
                    <a:pt x="194" y="4488"/>
                    <a:pt x="854" y="4261"/>
                  </a:cubicBezTo>
                  <a:lnTo>
                    <a:pt x="2011" y="2763"/>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8" name="Shape 4165"/>
            <p:cNvSpPr/>
            <p:nvPr/>
          </p:nvSpPr>
          <p:spPr>
            <a:xfrm>
              <a:off x="6643488" y="3873200"/>
              <a:ext cx="33953" cy="61574"/>
            </a:xfrm>
            <a:custGeom>
              <a:avLst/>
              <a:gdLst/>
              <a:ahLst/>
              <a:cxnLst>
                <a:cxn ang="0">
                  <a:pos x="wd2" y="hd2"/>
                </a:cxn>
                <a:cxn ang="5400000">
                  <a:pos x="wd2" y="hd2"/>
                </a:cxn>
                <a:cxn ang="10800000">
                  <a:pos x="wd2" y="hd2"/>
                </a:cxn>
                <a:cxn ang="16200000">
                  <a:pos x="wd2" y="hd2"/>
                </a:cxn>
              </a:cxnLst>
              <a:rect l="0" t="0" r="r" b="b"/>
              <a:pathLst>
                <a:path w="21600" h="21600" extrusionOk="0">
                  <a:moveTo>
                    <a:pt x="7232" y="0"/>
                  </a:moveTo>
                  <a:lnTo>
                    <a:pt x="6579" y="4363"/>
                  </a:lnTo>
                  <a:lnTo>
                    <a:pt x="409" y="9021"/>
                  </a:lnTo>
                  <a:lnTo>
                    <a:pt x="0" y="12293"/>
                  </a:lnTo>
                  <a:lnTo>
                    <a:pt x="4904" y="15849"/>
                  </a:lnTo>
                  <a:lnTo>
                    <a:pt x="12094" y="19320"/>
                  </a:lnTo>
                  <a:lnTo>
                    <a:pt x="17646" y="21600"/>
                  </a:lnTo>
                  <a:lnTo>
                    <a:pt x="21600" y="18031"/>
                  </a:lnTo>
                  <a:lnTo>
                    <a:pt x="21600" y="12392"/>
                  </a:lnTo>
                  <a:lnTo>
                    <a:pt x="18545" y="9529"/>
                  </a:lnTo>
                  <a:lnTo>
                    <a:pt x="15016" y="6393"/>
                  </a:lnTo>
                  <a:lnTo>
                    <a:pt x="14499" y="3531"/>
                  </a:lnTo>
                  <a:lnTo>
                    <a:pt x="72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89" name="Shape 4166"/>
            <p:cNvSpPr/>
            <p:nvPr/>
          </p:nvSpPr>
          <p:spPr>
            <a:xfrm>
              <a:off x="6760208" y="3912902"/>
              <a:ext cx="23179" cy="38739"/>
            </a:xfrm>
            <a:custGeom>
              <a:avLst/>
              <a:gdLst/>
              <a:ahLst/>
              <a:cxnLst>
                <a:cxn ang="0">
                  <a:pos x="wd2" y="hd2"/>
                </a:cxn>
                <a:cxn ang="5400000">
                  <a:pos x="wd2" y="hd2"/>
                </a:cxn>
                <a:cxn ang="10800000">
                  <a:pos x="wd2" y="hd2"/>
                </a:cxn>
                <a:cxn ang="16200000">
                  <a:pos x="wd2" y="hd2"/>
                </a:cxn>
              </a:cxnLst>
              <a:rect l="0" t="0" r="r" b="b"/>
              <a:pathLst>
                <a:path w="20973" h="21211" extrusionOk="0">
                  <a:moveTo>
                    <a:pt x="11293" y="0"/>
                  </a:moveTo>
                  <a:lnTo>
                    <a:pt x="6627" y="5552"/>
                  </a:lnTo>
                  <a:lnTo>
                    <a:pt x="112" y="8400"/>
                  </a:lnTo>
                  <a:lnTo>
                    <a:pt x="0" y="15188"/>
                  </a:lnTo>
                  <a:lnTo>
                    <a:pt x="4724" y="20914"/>
                  </a:lnTo>
                  <a:cubicBezTo>
                    <a:pt x="8686" y="21600"/>
                    <a:pt x="12952" y="21081"/>
                    <a:pt x="16167" y="19521"/>
                  </a:cubicBezTo>
                  <a:cubicBezTo>
                    <a:pt x="19834" y="17742"/>
                    <a:pt x="21600" y="14892"/>
                    <a:pt x="20771" y="12093"/>
                  </a:cubicBezTo>
                  <a:lnTo>
                    <a:pt x="18469" y="3584"/>
                  </a:lnTo>
                  <a:lnTo>
                    <a:pt x="1129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0" name="Shape 4167"/>
            <p:cNvSpPr/>
            <p:nvPr/>
          </p:nvSpPr>
          <p:spPr>
            <a:xfrm>
              <a:off x="6809561" y="3927461"/>
              <a:ext cx="48326" cy="24126"/>
            </a:xfrm>
            <a:custGeom>
              <a:avLst/>
              <a:gdLst/>
              <a:ahLst/>
              <a:cxnLst>
                <a:cxn ang="0">
                  <a:pos x="wd2" y="hd2"/>
                </a:cxn>
                <a:cxn ang="5400000">
                  <a:pos x="wd2" y="hd2"/>
                </a:cxn>
                <a:cxn ang="10800000">
                  <a:pos x="wd2" y="hd2"/>
                </a:cxn>
                <a:cxn ang="16200000">
                  <a:pos x="wd2" y="hd2"/>
                </a:cxn>
              </a:cxnLst>
              <a:rect l="0" t="0" r="r" b="b"/>
              <a:pathLst>
                <a:path w="20516" h="20408" extrusionOk="0">
                  <a:moveTo>
                    <a:pt x="4937" y="0"/>
                  </a:moveTo>
                  <a:lnTo>
                    <a:pt x="649" y="3882"/>
                  </a:lnTo>
                  <a:lnTo>
                    <a:pt x="0" y="17047"/>
                  </a:lnTo>
                  <a:lnTo>
                    <a:pt x="5619" y="16300"/>
                  </a:lnTo>
                  <a:lnTo>
                    <a:pt x="11978" y="14148"/>
                  </a:lnTo>
                  <a:cubicBezTo>
                    <a:pt x="12597" y="18932"/>
                    <a:pt x="15156" y="21600"/>
                    <a:pt x="17481" y="19887"/>
                  </a:cubicBezTo>
                  <a:cubicBezTo>
                    <a:pt x="21175" y="17165"/>
                    <a:pt x="21600" y="7095"/>
                    <a:pt x="18187" y="3182"/>
                  </a:cubicBezTo>
                  <a:lnTo>
                    <a:pt x="13868" y="313"/>
                  </a:lnTo>
                  <a:lnTo>
                    <a:pt x="493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1" name="Shape 4168"/>
            <p:cNvSpPr/>
            <p:nvPr/>
          </p:nvSpPr>
          <p:spPr>
            <a:xfrm>
              <a:off x="6776348" y="3951659"/>
              <a:ext cx="29554" cy="25344"/>
            </a:xfrm>
            <a:custGeom>
              <a:avLst/>
              <a:gdLst/>
              <a:ahLst/>
              <a:cxnLst>
                <a:cxn ang="0">
                  <a:pos x="wd2" y="hd2"/>
                </a:cxn>
                <a:cxn ang="5400000">
                  <a:pos x="wd2" y="hd2"/>
                </a:cxn>
                <a:cxn ang="10800000">
                  <a:pos x="wd2" y="hd2"/>
                </a:cxn>
                <a:cxn ang="16200000">
                  <a:pos x="wd2" y="hd2"/>
                </a:cxn>
              </a:cxnLst>
              <a:rect l="0" t="0" r="r" b="b"/>
              <a:pathLst>
                <a:path w="21600" h="21456" extrusionOk="0">
                  <a:moveTo>
                    <a:pt x="12529" y="0"/>
                  </a:moveTo>
                  <a:lnTo>
                    <a:pt x="9020" y="6402"/>
                  </a:lnTo>
                  <a:lnTo>
                    <a:pt x="0" y="10890"/>
                  </a:lnTo>
                  <a:lnTo>
                    <a:pt x="1726" y="19983"/>
                  </a:lnTo>
                  <a:cubicBezTo>
                    <a:pt x="4112" y="21109"/>
                    <a:pt x="6687" y="21600"/>
                    <a:pt x="9259" y="21419"/>
                  </a:cubicBezTo>
                  <a:cubicBezTo>
                    <a:pt x="14047" y="21082"/>
                    <a:pt x="18507" y="18488"/>
                    <a:pt x="21600" y="14240"/>
                  </a:cubicBezTo>
                  <a:lnTo>
                    <a:pt x="1252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2" name="Shape 4169"/>
            <p:cNvSpPr/>
            <p:nvPr/>
          </p:nvSpPr>
          <p:spPr>
            <a:xfrm>
              <a:off x="6717015" y="3944312"/>
              <a:ext cx="15001" cy="20700"/>
            </a:xfrm>
            <a:custGeom>
              <a:avLst/>
              <a:gdLst/>
              <a:ahLst/>
              <a:cxnLst>
                <a:cxn ang="0">
                  <a:pos x="wd2" y="hd2"/>
                </a:cxn>
                <a:cxn ang="5400000">
                  <a:pos x="wd2" y="hd2"/>
                </a:cxn>
                <a:cxn ang="10800000">
                  <a:pos x="wd2" y="hd2"/>
                </a:cxn>
                <a:cxn ang="16200000">
                  <a:pos x="wd2" y="hd2"/>
                </a:cxn>
              </a:cxnLst>
              <a:rect l="0" t="0" r="r" b="b"/>
              <a:pathLst>
                <a:path w="21600" h="21600" extrusionOk="0">
                  <a:moveTo>
                    <a:pt x="10532" y="0"/>
                  </a:moveTo>
                  <a:lnTo>
                    <a:pt x="0" y="8076"/>
                  </a:lnTo>
                  <a:lnTo>
                    <a:pt x="7701" y="21600"/>
                  </a:lnTo>
                  <a:lnTo>
                    <a:pt x="21600" y="12165"/>
                  </a:lnTo>
                  <a:lnTo>
                    <a:pt x="105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3" name="Shape 4170"/>
            <p:cNvSpPr/>
            <p:nvPr/>
          </p:nvSpPr>
          <p:spPr>
            <a:xfrm>
              <a:off x="6772472" y="3961181"/>
              <a:ext cx="166622" cy="98376"/>
            </a:xfrm>
            <a:custGeom>
              <a:avLst/>
              <a:gdLst/>
              <a:ahLst/>
              <a:cxnLst>
                <a:cxn ang="0">
                  <a:pos x="wd2" y="hd2"/>
                </a:cxn>
                <a:cxn ang="5400000">
                  <a:pos x="wd2" y="hd2"/>
                </a:cxn>
                <a:cxn ang="10800000">
                  <a:pos x="wd2" y="hd2"/>
                </a:cxn>
                <a:cxn ang="16200000">
                  <a:pos x="wd2" y="hd2"/>
                </a:cxn>
              </a:cxnLst>
              <a:rect l="0" t="0" r="r" b="b"/>
              <a:pathLst>
                <a:path w="21442" h="21600" extrusionOk="0">
                  <a:moveTo>
                    <a:pt x="10688" y="2269"/>
                  </a:moveTo>
                  <a:lnTo>
                    <a:pt x="8365" y="5138"/>
                  </a:lnTo>
                  <a:lnTo>
                    <a:pt x="6581" y="4846"/>
                  </a:lnTo>
                  <a:lnTo>
                    <a:pt x="5179" y="5025"/>
                  </a:lnTo>
                  <a:lnTo>
                    <a:pt x="3513" y="7003"/>
                  </a:lnTo>
                  <a:lnTo>
                    <a:pt x="2812" y="9539"/>
                  </a:lnTo>
                  <a:lnTo>
                    <a:pt x="3993" y="10283"/>
                  </a:lnTo>
                  <a:lnTo>
                    <a:pt x="4866" y="12828"/>
                  </a:lnTo>
                  <a:lnTo>
                    <a:pt x="3561" y="14674"/>
                  </a:lnTo>
                  <a:lnTo>
                    <a:pt x="3379" y="16597"/>
                  </a:lnTo>
                  <a:lnTo>
                    <a:pt x="907" y="17342"/>
                  </a:lnTo>
                  <a:lnTo>
                    <a:pt x="0" y="20483"/>
                  </a:lnTo>
                  <a:lnTo>
                    <a:pt x="1965" y="21600"/>
                  </a:lnTo>
                  <a:cubicBezTo>
                    <a:pt x="2527" y="21022"/>
                    <a:pt x="3095" y="20464"/>
                    <a:pt x="3670" y="19925"/>
                  </a:cubicBezTo>
                  <a:cubicBezTo>
                    <a:pt x="4635" y="19021"/>
                    <a:pt x="5617" y="18172"/>
                    <a:pt x="6616" y="17381"/>
                  </a:cubicBezTo>
                  <a:cubicBezTo>
                    <a:pt x="6992" y="15657"/>
                    <a:pt x="8163" y="14875"/>
                    <a:pt x="9125" y="15705"/>
                  </a:cubicBezTo>
                  <a:cubicBezTo>
                    <a:pt x="9895" y="16371"/>
                    <a:pt x="10265" y="17898"/>
                    <a:pt x="9993" y="19297"/>
                  </a:cubicBezTo>
                  <a:lnTo>
                    <a:pt x="11916" y="15876"/>
                  </a:lnTo>
                  <a:cubicBezTo>
                    <a:pt x="11807" y="14699"/>
                    <a:pt x="12006" y="13499"/>
                    <a:pt x="12461" y="12595"/>
                  </a:cubicBezTo>
                  <a:cubicBezTo>
                    <a:pt x="13240" y="11050"/>
                    <a:pt x="14550" y="10660"/>
                    <a:pt x="15589" y="11665"/>
                  </a:cubicBezTo>
                  <a:lnTo>
                    <a:pt x="18025" y="8500"/>
                  </a:lnTo>
                  <a:cubicBezTo>
                    <a:pt x="18812" y="9933"/>
                    <a:pt x="20144" y="9933"/>
                    <a:pt x="20930" y="8500"/>
                  </a:cubicBezTo>
                  <a:cubicBezTo>
                    <a:pt x="21483" y="7493"/>
                    <a:pt x="21600" y="5997"/>
                    <a:pt x="21221" y="4778"/>
                  </a:cubicBezTo>
                  <a:lnTo>
                    <a:pt x="16857" y="0"/>
                  </a:lnTo>
                  <a:cubicBezTo>
                    <a:pt x="16003" y="558"/>
                    <a:pt x="15155" y="1138"/>
                    <a:pt x="14311" y="1740"/>
                  </a:cubicBezTo>
                  <a:cubicBezTo>
                    <a:pt x="13470" y="2341"/>
                    <a:pt x="12633" y="2964"/>
                    <a:pt x="11802" y="3609"/>
                  </a:cubicBezTo>
                  <a:lnTo>
                    <a:pt x="10688" y="2269"/>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4" name="Shape 4171"/>
            <p:cNvSpPr/>
            <p:nvPr/>
          </p:nvSpPr>
          <p:spPr>
            <a:xfrm>
              <a:off x="6952180" y="3969715"/>
              <a:ext cx="39843" cy="25770"/>
            </a:xfrm>
            <a:custGeom>
              <a:avLst/>
              <a:gdLst/>
              <a:ahLst/>
              <a:cxnLst>
                <a:cxn ang="0">
                  <a:pos x="wd2" y="hd2"/>
                </a:cxn>
                <a:cxn ang="5400000">
                  <a:pos x="wd2" y="hd2"/>
                </a:cxn>
                <a:cxn ang="10800000">
                  <a:pos x="wd2" y="hd2"/>
                </a:cxn>
                <a:cxn ang="16200000">
                  <a:pos x="wd2" y="hd2"/>
                </a:cxn>
              </a:cxnLst>
              <a:rect l="0" t="0" r="r" b="b"/>
              <a:pathLst>
                <a:path w="21600" h="21600" extrusionOk="0">
                  <a:moveTo>
                    <a:pt x="13916" y="0"/>
                  </a:moveTo>
                  <a:lnTo>
                    <a:pt x="7327" y="1214"/>
                  </a:lnTo>
                  <a:lnTo>
                    <a:pt x="0" y="10763"/>
                  </a:lnTo>
                  <a:lnTo>
                    <a:pt x="5173" y="21600"/>
                  </a:lnTo>
                  <a:lnTo>
                    <a:pt x="16698" y="11889"/>
                  </a:lnTo>
                  <a:lnTo>
                    <a:pt x="21600" y="6440"/>
                  </a:lnTo>
                  <a:lnTo>
                    <a:pt x="1391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5" name="Shape 4172"/>
            <p:cNvSpPr/>
            <p:nvPr/>
          </p:nvSpPr>
          <p:spPr>
            <a:xfrm>
              <a:off x="6281256" y="4569256"/>
              <a:ext cx="77372" cy="42934"/>
            </a:xfrm>
            <a:custGeom>
              <a:avLst/>
              <a:gdLst/>
              <a:ahLst/>
              <a:cxnLst>
                <a:cxn ang="0">
                  <a:pos x="wd2" y="hd2"/>
                </a:cxn>
                <a:cxn ang="5400000">
                  <a:pos x="wd2" y="hd2"/>
                </a:cxn>
                <a:cxn ang="10800000">
                  <a:pos x="wd2" y="hd2"/>
                </a:cxn>
                <a:cxn ang="16200000">
                  <a:pos x="wd2" y="hd2"/>
                </a:cxn>
              </a:cxnLst>
              <a:rect l="0" t="0" r="r" b="b"/>
              <a:pathLst>
                <a:path w="20918" h="21600" extrusionOk="0">
                  <a:moveTo>
                    <a:pt x="9444" y="0"/>
                  </a:moveTo>
                  <a:cubicBezTo>
                    <a:pt x="8750" y="158"/>
                    <a:pt x="8056" y="316"/>
                    <a:pt x="7362" y="474"/>
                  </a:cubicBezTo>
                  <a:cubicBezTo>
                    <a:pt x="6669" y="632"/>
                    <a:pt x="5975" y="790"/>
                    <a:pt x="5281" y="948"/>
                  </a:cubicBezTo>
                  <a:lnTo>
                    <a:pt x="0" y="7666"/>
                  </a:lnTo>
                  <a:lnTo>
                    <a:pt x="1291" y="12904"/>
                  </a:lnTo>
                  <a:lnTo>
                    <a:pt x="730" y="18969"/>
                  </a:lnTo>
                  <a:lnTo>
                    <a:pt x="4168" y="21600"/>
                  </a:lnTo>
                  <a:lnTo>
                    <a:pt x="6919" y="17642"/>
                  </a:lnTo>
                  <a:lnTo>
                    <a:pt x="11708" y="14231"/>
                  </a:lnTo>
                  <a:lnTo>
                    <a:pt x="14649" y="18187"/>
                  </a:lnTo>
                  <a:cubicBezTo>
                    <a:pt x="15852" y="19903"/>
                    <a:pt x="17488" y="20126"/>
                    <a:pt x="18814" y="18756"/>
                  </a:cubicBezTo>
                  <a:cubicBezTo>
                    <a:pt x="21018" y="16477"/>
                    <a:pt x="21600" y="11064"/>
                    <a:pt x="20036" y="7382"/>
                  </a:cubicBezTo>
                  <a:lnTo>
                    <a:pt x="10281" y="7951"/>
                  </a:lnTo>
                  <a:lnTo>
                    <a:pt x="944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196" name="Shape 4173"/>
            <p:cNvSpPr/>
            <p:nvPr/>
          </p:nvSpPr>
          <p:spPr>
            <a:xfrm>
              <a:off x="4696264" y="3397437"/>
              <a:ext cx="60186" cy="153861"/>
            </a:xfrm>
            <a:custGeom>
              <a:avLst/>
              <a:gdLst/>
              <a:ahLst/>
              <a:cxnLst>
                <a:cxn ang="0">
                  <a:pos x="wd2" y="hd2"/>
                </a:cxn>
                <a:cxn ang="5400000">
                  <a:pos x="wd2" y="hd2"/>
                </a:cxn>
                <a:cxn ang="10800000">
                  <a:pos x="wd2" y="hd2"/>
                </a:cxn>
                <a:cxn ang="16200000">
                  <a:pos x="wd2" y="hd2"/>
                </a:cxn>
              </a:cxnLst>
              <a:rect l="0" t="0" r="r" b="b"/>
              <a:pathLst>
                <a:path w="21600" h="21600" extrusionOk="0">
                  <a:moveTo>
                    <a:pt x="0" y="258"/>
                  </a:moveTo>
                  <a:lnTo>
                    <a:pt x="6998" y="0"/>
                  </a:lnTo>
                  <a:lnTo>
                    <a:pt x="7417" y="2219"/>
                  </a:lnTo>
                  <a:lnTo>
                    <a:pt x="11745" y="4335"/>
                  </a:lnTo>
                  <a:lnTo>
                    <a:pt x="14449" y="6610"/>
                  </a:lnTo>
                  <a:lnTo>
                    <a:pt x="16072" y="9777"/>
                  </a:lnTo>
                  <a:lnTo>
                    <a:pt x="16207" y="11728"/>
                  </a:lnTo>
                  <a:lnTo>
                    <a:pt x="18084" y="13467"/>
                  </a:lnTo>
                  <a:lnTo>
                    <a:pt x="18084" y="15319"/>
                  </a:lnTo>
                  <a:lnTo>
                    <a:pt x="20112" y="18168"/>
                  </a:lnTo>
                  <a:lnTo>
                    <a:pt x="21600" y="20602"/>
                  </a:lnTo>
                  <a:lnTo>
                    <a:pt x="17948" y="21600"/>
                  </a:lnTo>
                  <a:lnTo>
                    <a:pt x="14905" y="18863"/>
                  </a:lnTo>
                  <a:lnTo>
                    <a:pt x="13687" y="14313"/>
                  </a:lnTo>
                  <a:cubicBezTo>
                    <a:pt x="12597" y="13444"/>
                    <a:pt x="11654" y="12547"/>
                    <a:pt x="10865" y="11629"/>
                  </a:cubicBezTo>
                  <a:cubicBezTo>
                    <a:pt x="10077" y="10711"/>
                    <a:pt x="9445" y="9775"/>
                    <a:pt x="8972" y="8825"/>
                  </a:cubicBezTo>
                  <a:lnTo>
                    <a:pt x="7501" y="6299"/>
                  </a:lnTo>
                  <a:lnTo>
                    <a:pt x="5522" y="3819"/>
                  </a:lnTo>
                  <a:lnTo>
                    <a:pt x="0" y="25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
        <p:nvSpPr>
          <p:cNvPr id="197" name="Shape 4187"/>
          <p:cNvSpPr>
            <a:spLocks noChangeAspect="1"/>
          </p:cNvSpPr>
          <p:nvPr/>
        </p:nvSpPr>
        <p:spPr>
          <a:xfrm>
            <a:off x="782756" y="1623928"/>
            <a:ext cx="3429000" cy="3429000"/>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noFill/>
          <a:ln w="38100" cap="flat">
            <a:solidFill>
              <a:schemeClr val="bg1"/>
            </a:solidFill>
            <a:prstDash val="solid"/>
            <a:miter lim="400000"/>
          </a:ln>
          <a:effectLst>
            <a:outerShdw blurRad="63500" sx="102000" sy="102000" algn="ctr" rotWithShape="0">
              <a:prstClr val="black">
                <a:alpha val="40000"/>
              </a:prstClr>
            </a:outerShdw>
          </a:effectLst>
        </p:spPr>
        <p:txBody>
          <a:bodyPr wrap="square" lIns="162559" tIns="162559" rIns="162559" bIns="162559" numCol="1" anchor="ctr">
            <a:noAutofit/>
          </a:bodyPr>
          <a:lstStyle/>
          <a:p>
            <a:pPr defTabSz="609524">
              <a:defRPr sz="11600">
                <a:solidFill>
                  <a:srgbClr val="77716C"/>
                </a:solidFill>
                <a:latin typeface="Open Sans Light"/>
                <a:ea typeface="Open Sans Light"/>
                <a:cs typeface="Open Sans Light"/>
                <a:sym typeface="Open Sans Light"/>
              </a:defRPr>
            </a:pPr>
            <a:endParaRPr sz="15467"/>
          </a:p>
        </p:txBody>
      </p:sp>
      <p:grpSp>
        <p:nvGrpSpPr>
          <p:cNvPr id="198" name="Group 197"/>
          <p:cNvGrpSpPr/>
          <p:nvPr/>
        </p:nvGrpSpPr>
        <p:grpSpPr>
          <a:xfrm>
            <a:off x="815003" y="1636685"/>
            <a:ext cx="3295759" cy="3190744"/>
            <a:chOff x="815003" y="1636685"/>
            <a:chExt cx="3295759" cy="3190744"/>
          </a:xfrm>
          <a:solidFill>
            <a:srgbClr val="34738D"/>
          </a:solidFill>
          <a:effectLst>
            <a:outerShdw blurRad="50800" dist="38100" dir="2700000" algn="tl" rotWithShape="0">
              <a:prstClr val="black">
                <a:alpha val="40000"/>
              </a:prstClr>
            </a:outerShdw>
          </a:effectLst>
        </p:grpSpPr>
        <p:sp>
          <p:nvSpPr>
            <p:cNvPr id="199" name="Shape 4188"/>
            <p:cNvSpPr/>
            <p:nvPr/>
          </p:nvSpPr>
          <p:spPr>
            <a:xfrm>
              <a:off x="2007856" y="1636685"/>
              <a:ext cx="1541737" cy="582986"/>
            </a:xfrm>
            <a:custGeom>
              <a:avLst/>
              <a:gdLst/>
              <a:ahLst/>
              <a:cxnLst>
                <a:cxn ang="0">
                  <a:pos x="wd2" y="hd2"/>
                </a:cxn>
                <a:cxn ang="5400000">
                  <a:pos x="wd2" y="hd2"/>
                </a:cxn>
                <a:cxn ang="10800000">
                  <a:pos x="wd2" y="hd2"/>
                </a:cxn>
                <a:cxn ang="16200000">
                  <a:pos x="wd2" y="hd2"/>
                </a:cxn>
              </a:cxnLst>
              <a:rect l="0" t="0" r="r" b="b"/>
              <a:pathLst>
                <a:path w="21593" h="21599" extrusionOk="0">
                  <a:moveTo>
                    <a:pt x="1013" y="2491"/>
                  </a:moveTo>
                  <a:lnTo>
                    <a:pt x="1435" y="2970"/>
                  </a:lnTo>
                  <a:lnTo>
                    <a:pt x="1971" y="3178"/>
                  </a:lnTo>
                  <a:lnTo>
                    <a:pt x="2274" y="3353"/>
                  </a:lnTo>
                  <a:lnTo>
                    <a:pt x="2490" y="3503"/>
                  </a:lnTo>
                  <a:lnTo>
                    <a:pt x="2551" y="3227"/>
                  </a:lnTo>
                  <a:lnTo>
                    <a:pt x="2784" y="2950"/>
                  </a:lnTo>
                  <a:lnTo>
                    <a:pt x="2985" y="2886"/>
                  </a:lnTo>
                  <a:lnTo>
                    <a:pt x="3271" y="2886"/>
                  </a:lnTo>
                  <a:lnTo>
                    <a:pt x="3560" y="2950"/>
                  </a:lnTo>
                  <a:lnTo>
                    <a:pt x="3737" y="3332"/>
                  </a:lnTo>
                  <a:lnTo>
                    <a:pt x="3536" y="3607"/>
                  </a:lnTo>
                  <a:lnTo>
                    <a:pt x="3624" y="3966"/>
                  </a:lnTo>
                  <a:lnTo>
                    <a:pt x="3707" y="4570"/>
                  </a:lnTo>
                  <a:lnTo>
                    <a:pt x="3496" y="4495"/>
                  </a:lnTo>
                  <a:lnTo>
                    <a:pt x="3404" y="4207"/>
                  </a:lnTo>
                  <a:lnTo>
                    <a:pt x="3324" y="4026"/>
                  </a:lnTo>
                  <a:lnTo>
                    <a:pt x="3176" y="4504"/>
                  </a:lnTo>
                  <a:lnTo>
                    <a:pt x="2947" y="4650"/>
                  </a:lnTo>
                  <a:lnTo>
                    <a:pt x="2819" y="4618"/>
                  </a:lnTo>
                  <a:lnTo>
                    <a:pt x="2911" y="4130"/>
                  </a:lnTo>
                  <a:lnTo>
                    <a:pt x="2818" y="3982"/>
                  </a:lnTo>
                  <a:lnTo>
                    <a:pt x="2682" y="4226"/>
                  </a:lnTo>
                  <a:lnTo>
                    <a:pt x="2554" y="4544"/>
                  </a:lnTo>
                  <a:lnTo>
                    <a:pt x="2229" y="4734"/>
                  </a:lnTo>
                  <a:lnTo>
                    <a:pt x="2370" y="4257"/>
                  </a:lnTo>
                  <a:lnTo>
                    <a:pt x="2501" y="4056"/>
                  </a:lnTo>
                  <a:lnTo>
                    <a:pt x="2722" y="3619"/>
                  </a:lnTo>
                  <a:lnTo>
                    <a:pt x="2100" y="3702"/>
                  </a:lnTo>
                  <a:lnTo>
                    <a:pt x="1932" y="3861"/>
                  </a:lnTo>
                  <a:lnTo>
                    <a:pt x="1743" y="4021"/>
                  </a:lnTo>
                  <a:lnTo>
                    <a:pt x="1430" y="4149"/>
                  </a:lnTo>
                  <a:lnTo>
                    <a:pt x="1093" y="4457"/>
                  </a:lnTo>
                  <a:lnTo>
                    <a:pt x="393" y="4766"/>
                  </a:lnTo>
                  <a:lnTo>
                    <a:pt x="45" y="5149"/>
                  </a:lnTo>
                  <a:lnTo>
                    <a:pt x="0" y="5532"/>
                  </a:lnTo>
                  <a:lnTo>
                    <a:pt x="376" y="5360"/>
                  </a:lnTo>
                  <a:lnTo>
                    <a:pt x="731" y="5137"/>
                  </a:lnTo>
                  <a:lnTo>
                    <a:pt x="949" y="5009"/>
                  </a:lnTo>
                  <a:lnTo>
                    <a:pt x="1165" y="5040"/>
                  </a:lnTo>
                  <a:lnTo>
                    <a:pt x="1085" y="5476"/>
                  </a:lnTo>
                  <a:cubicBezTo>
                    <a:pt x="1035" y="5470"/>
                    <a:pt x="986" y="5470"/>
                    <a:pt x="937" y="5476"/>
                  </a:cubicBezTo>
                  <a:cubicBezTo>
                    <a:pt x="788" y="5495"/>
                    <a:pt x="642" y="5570"/>
                    <a:pt x="502" y="5700"/>
                  </a:cubicBezTo>
                  <a:cubicBezTo>
                    <a:pt x="440" y="5623"/>
                    <a:pt x="366" y="5708"/>
                    <a:pt x="346" y="5881"/>
                  </a:cubicBezTo>
                  <a:cubicBezTo>
                    <a:pt x="308" y="6197"/>
                    <a:pt x="442" y="6461"/>
                    <a:pt x="546" y="6273"/>
                  </a:cubicBezTo>
                  <a:lnTo>
                    <a:pt x="992" y="6083"/>
                  </a:lnTo>
                  <a:lnTo>
                    <a:pt x="1121" y="5955"/>
                  </a:lnTo>
                  <a:lnTo>
                    <a:pt x="1526" y="5689"/>
                  </a:lnTo>
                  <a:lnTo>
                    <a:pt x="1707" y="5531"/>
                  </a:lnTo>
                  <a:lnTo>
                    <a:pt x="1799" y="5913"/>
                  </a:lnTo>
                  <a:lnTo>
                    <a:pt x="2124" y="5913"/>
                  </a:lnTo>
                  <a:lnTo>
                    <a:pt x="2631" y="5657"/>
                  </a:lnTo>
                  <a:lnTo>
                    <a:pt x="3077" y="5657"/>
                  </a:lnTo>
                  <a:lnTo>
                    <a:pt x="3520" y="5753"/>
                  </a:lnTo>
                  <a:lnTo>
                    <a:pt x="3926" y="5529"/>
                  </a:lnTo>
                  <a:lnTo>
                    <a:pt x="4103" y="5434"/>
                  </a:lnTo>
                  <a:cubicBezTo>
                    <a:pt x="4167" y="5420"/>
                    <a:pt x="4231" y="5409"/>
                    <a:pt x="4296" y="5402"/>
                  </a:cubicBezTo>
                  <a:cubicBezTo>
                    <a:pt x="4436" y="5386"/>
                    <a:pt x="4577" y="5386"/>
                    <a:pt x="4718" y="5402"/>
                  </a:cubicBezTo>
                  <a:cubicBezTo>
                    <a:pt x="4786" y="5405"/>
                    <a:pt x="4854" y="5384"/>
                    <a:pt x="4919" y="5338"/>
                  </a:cubicBezTo>
                  <a:cubicBezTo>
                    <a:pt x="5022" y="5266"/>
                    <a:pt x="5118" y="5136"/>
                    <a:pt x="5200" y="4956"/>
                  </a:cubicBezTo>
                  <a:lnTo>
                    <a:pt x="5144" y="4384"/>
                  </a:lnTo>
                  <a:lnTo>
                    <a:pt x="4988" y="4320"/>
                  </a:lnTo>
                  <a:lnTo>
                    <a:pt x="4730" y="4224"/>
                  </a:lnTo>
                  <a:lnTo>
                    <a:pt x="4348" y="4065"/>
                  </a:lnTo>
                  <a:lnTo>
                    <a:pt x="4336" y="3586"/>
                  </a:lnTo>
                  <a:lnTo>
                    <a:pt x="4613" y="3311"/>
                  </a:lnTo>
                  <a:lnTo>
                    <a:pt x="4822" y="3555"/>
                  </a:lnTo>
                  <a:cubicBezTo>
                    <a:pt x="4914" y="3612"/>
                    <a:pt x="5007" y="3664"/>
                    <a:pt x="5100" y="3714"/>
                  </a:cubicBezTo>
                  <a:cubicBezTo>
                    <a:pt x="5208" y="3771"/>
                    <a:pt x="5316" y="3824"/>
                    <a:pt x="5425" y="3872"/>
                  </a:cubicBezTo>
                  <a:lnTo>
                    <a:pt x="5750" y="4520"/>
                  </a:lnTo>
                  <a:lnTo>
                    <a:pt x="5574" y="4646"/>
                  </a:lnTo>
                  <a:lnTo>
                    <a:pt x="5434" y="5091"/>
                  </a:lnTo>
                  <a:lnTo>
                    <a:pt x="5583" y="5281"/>
                  </a:lnTo>
                  <a:lnTo>
                    <a:pt x="5811" y="5057"/>
                  </a:lnTo>
                  <a:lnTo>
                    <a:pt x="6085" y="4898"/>
                  </a:lnTo>
                  <a:lnTo>
                    <a:pt x="6144" y="4082"/>
                  </a:lnTo>
                  <a:lnTo>
                    <a:pt x="6276" y="4274"/>
                  </a:lnTo>
                  <a:lnTo>
                    <a:pt x="6344" y="4761"/>
                  </a:lnTo>
                  <a:lnTo>
                    <a:pt x="6649" y="5015"/>
                  </a:lnTo>
                  <a:lnTo>
                    <a:pt x="6853" y="4840"/>
                  </a:lnTo>
                  <a:lnTo>
                    <a:pt x="6981" y="4586"/>
                  </a:lnTo>
                  <a:lnTo>
                    <a:pt x="6873" y="4398"/>
                  </a:lnTo>
                  <a:lnTo>
                    <a:pt x="6701" y="4262"/>
                  </a:lnTo>
                  <a:lnTo>
                    <a:pt x="6608" y="4041"/>
                  </a:lnTo>
                  <a:lnTo>
                    <a:pt x="6385" y="3880"/>
                  </a:lnTo>
                  <a:lnTo>
                    <a:pt x="6084" y="3638"/>
                  </a:lnTo>
                  <a:lnTo>
                    <a:pt x="6144" y="3353"/>
                  </a:lnTo>
                  <a:lnTo>
                    <a:pt x="6381" y="3566"/>
                  </a:lnTo>
                  <a:lnTo>
                    <a:pt x="6521" y="3079"/>
                  </a:lnTo>
                  <a:lnTo>
                    <a:pt x="6630" y="2802"/>
                  </a:lnTo>
                  <a:lnTo>
                    <a:pt x="6980" y="2802"/>
                  </a:lnTo>
                  <a:lnTo>
                    <a:pt x="7233" y="2866"/>
                  </a:lnTo>
                  <a:lnTo>
                    <a:pt x="7337" y="3111"/>
                  </a:lnTo>
                  <a:lnTo>
                    <a:pt x="7100" y="3237"/>
                  </a:lnTo>
                  <a:lnTo>
                    <a:pt x="6907" y="3110"/>
                  </a:lnTo>
                  <a:lnTo>
                    <a:pt x="6803" y="3333"/>
                  </a:lnTo>
                  <a:lnTo>
                    <a:pt x="6675" y="3545"/>
                  </a:lnTo>
                  <a:lnTo>
                    <a:pt x="6872" y="3843"/>
                  </a:lnTo>
                  <a:lnTo>
                    <a:pt x="7126" y="3875"/>
                  </a:lnTo>
                  <a:lnTo>
                    <a:pt x="7246" y="4224"/>
                  </a:lnTo>
                  <a:cubicBezTo>
                    <a:pt x="7177" y="4303"/>
                    <a:pt x="7137" y="4495"/>
                    <a:pt x="7150" y="4691"/>
                  </a:cubicBezTo>
                  <a:cubicBezTo>
                    <a:pt x="7162" y="4896"/>
                    <a:pt x="7228" y="5047"/>
                    <a:pt x="7306" y="5053"/>
                  </a:cubicBezTo>
                  <a:lnTo>
                    <a:pt x="7459" y="4830"/>
                  </a:lnTo>
                  <a:lnTo>
                    <a:pt x="7564" y="4425"/>
                  </a:lnTo>
                  <a:lnTo>
                    <a:pt x="7792" y="4521"/>
                  </a:lnTo>
                  <a:lnTo>
                    <a:pt x="7961" y="4743"/>
                  </a:lnTo>
                  <a:lnTo>
                    <a:pt x="8101" y="4839"/>
                  </a:lnTo>
                  <a:lnTo>
                    <a:pt x="8265" y="4892"/>
                  </a:lnTo>
                  <a:lnTo>
                    <a:pt x="8631" y="5488"/>
                  </a:lnTo>
                  <a:lnTo>
                    <a:pt x="9029" y="5806"/>
                  </a:lnTo>
                  <a:lnTo>
                    <a:pt x="9209" y="6059"/>
                  </a:lnTo>
                  <a:lnTo>
                    <a:pt x="9409" y="6107"/>
                  </a:lnTo>
                  <a:lnTo>
                    <a:pt x="9489" y="5576"/>
                  </a:lnTo>
                  <a:lnTo>
                    <a:pt x="9766" y="5544"/>
                  </a:lnTo>
                  <a:lnTo>
                    <a:pt x="9849" y="5290"/>
                  </a:lnTo>
                  <a:lnTo>
                    <a:pt x="9717" y="4887"/>
                  </a:lnTo>
                  <a:lnTo>
                    <a:pt x="9568" y="4951"/>
                  </a:lnTo>
                  <a:lnTo>
                    <a:pt x="9311" y="5045"/>
                  </a:lnTo>
                  <a:lnTo>
                    <a:pt x="9098" y="5024"/>
                  </a:lnTo>
                  <a:lnTo>
                    <a:pt x="8917" y="4898"/>
                  </a:lnTo>
                  <a:cubicBezTo>
                    <a:pt x="8954" y="4793"/>
                    <a:pt x="8991" y="4687"/>
                    <a:pt x="9026" y="4578"/>
                  </a:cubicBezTo>
                  <a:cubicBezTo>
                    <a:pt x="9066" y="4454"/>
                    <a:pt x="9104" y="4327"/>
                    <a:pt x="9142" y="4197"/>
                  </a:cubicBezTo>
                  <a:lnTo>
                    <a:pt x="9069" y="3879"/>
                  </a:lnTo>
                  <a:lnTo>
                    <a:pt x="8687" y="3730"/>
                  </a:lnTo>
                  <a:lnTo>
                    <a:pt x="8531" y="3634"/>
                  </a:lnTo>
                  <a:lnTo>
                    <a:pt x="8149" y="3389"/>
                  </a:lnTo>
                  <a:lnTo>
                    <a:pt x="8113" y="3104"/>
                  </a:lnTo>
                  <a:lnTo>
                    <a:pt x="8411" y="3042"/>
                  </a:lnTo>
                  <a:lnTo>
                    <a:pt x="8676" y="3106"/>
                  </a:lnTo>
                  <a:lnTo>
                    <a:pt x="8949" y="3455"/>
                  </a:lnTo>
                  <a:lnTo>
                    <a:pt x="9375" y="4222"/>
                  </a:lnTo>
                  <a:lnTo>
                    <a:pt x="9675" y="4285"/>
                  </a:lnTo>
                  <a:lnTo>
                    <a:pt x="9884" y="4285"/>
                  </a:lnTo>
                  <a:lnTo>
                    <a:pt x="10080" y="4832"/>
                  </a:lnTo>
                  <a:lnTo>
                    <a:pt x="10216" y="4706"/>
                  </a:lnTo>
                  <a:lnTo>
                    <a:pt x="10492" y="4779"/>
                  </a:lnTo>
                  <a:lnTo>
                    <a:pt x="10683" y="5162"/>
                  </a:lnTo>
                  <a:lnTo>
                    <a:pt x="10935" y="5384"/>
                  </a:lnTo>
                  <a:lnTo>
                    <a:pt x="11114" y="5447"/>
                  </a:lnTo>
                  <a:lnTo>
                    <a:pt x="11323" y="5873"/>
                  </a:lnTo>
                  <a:lnTo>
                    <a:pt x="11520" y="5873"/>
                  </a:lnTo>
                  <a:lnTo>
                    <a:pt x="11653" y="5841"/>
                  </a:lnTo>
                  <a:lnTo>
                    <a:pt x="11890" y="5914"/>
                  </a:lnTo>
                  <a:lnTo>
                    <a:pt x="12123" y="6695"/>
                  </a:lnTo>
                  <a:lnTo>
                    <a:pt x="12388" y="7236"/>
                  </a:lnTo>
                  <a:lnTo>
                    <a:pt x="12553" y="7619"/>
                  </a:lnTo>
                  <a:lnTo>
                    <a:pt x="12709" y="8002"/>
                  </a:lnTo>
                  <a:lnTo>
                    <a:pt x="12790" y="8705"/>
                  </a:lnTo>
                  <a:lnTo>
                    <a:pt x="12882" y="9024"/>
                  </a:lnTo>
                  <a:lnTo>
                    <a:pt x="13112" y="9567"/>
                  </a:lnTo>
                  <a:lnTo>
                    <a:pt x="13268" y="9693"/>
                  </a:lnTo>
                  <a:lnTo>
                    <a:pt x="13405" y="9693"/>
                  </a:lnTo>
                  <a:lnTo>
                    <a:pt x="13779" y="9981"/>
                  </a:lnTo>
                  <a:lnTo>
                    <a:pt x="13935" y="10139"/>
                  </a:lnTo>
                  <a:lnTo>
                    <a:pt x="14270" y="10578"/>
                  </a:lnTo>
                  <a:lnTo>
                    <a:pt x="14591" y="11014"/>
                  </a:lnTo>
                  <a:lnTo>
                    <a:pt x="14812" y="11512"/>
                  </a:lnTo>
                  <a:lnTo>
                    <a:pt x="14949" y="11480"/>
                  </a:lnTo>
                  <a:lnTo>
                    <a:pt x="14969" y="10586"/>
                  </a:lnTo>
                  <a:lnTo>
                    <a:pt x="15295" y="10203"/>
                  </a:lnTo>
                  <a:lnTo>
                    <a:pt x="15407" y="10628"/>
                  </a:lnTo>
                  <a:lnTo>
                    <a:pt x="15234" y="11180"/>
                  </a:lnTo>
                  <a:lnTo>
                    <a:pt x="15387" y="11532"/>
                  </a:lnTo>
                  <a:lnTo>
                    <a:pt x="15652" y="11904"/>
                  </a:lnTo>
                  <a:cubicBezTo>
                    <a:pt x="15731" y="11974"/>
                    <a:pt x="15814" y="12006"/>
                    <a:pt x="15897" y="12000"/>
                  </a:cubicBezTo>
                  <a:cubicBezTo>
                    <a:pt x="15967" y="11995"/>
                    <a:pt x="16036" y="11962"/>
                    <a:pt x="16102" y="11904"/>
                  </a:cubicBezTo>
                  <a:lnTo>
                    <a:pt x="16030" y="11267"/>
                  </a:lnTo>
                  <a:lnTo>
                    <a:pt x="15790" y="10958"/>
                  </a:lnTo>
                  <a:lnTo>
                    <a:pt x="15765" y="10396"/>
                  </a:lnTo>
                  <a:lnTo>
                    <a:pt x="15966" y="10333"/>
                  </a:lnTo>
                  <a:lnTo>
                    <a:pt x="16135" y="10651"/>
                  </a:lnTo>
                  <a:lnTo>
                    <a:pt x="16255" y="10968"/>
                  </a:lnTo>
                  <a:lnTo>
                    <a:pt x="16472" y="11457"/>
                  </a:lnTo>
                  <a:cubicBezTo>
                    <a:pt x="16523" y="11519"/>
                    <a:pt x="16575" y="11572"/>
                    <a:pt x="16628" y="11617"/>
                  </a:cubicBezTo>
                  <a:cubicBezTo>
                    <a:pt x="16771" y="11737"/>
                    <a:pt x="16919" y="11795"/>
                    <a:pt x="17066" y="11871"/>
                  </a:cubicBezTo>
                  <a:cubicBezTo>
                    <a:pt x="17166" y="11922"/>
                    <a:pt x="17265" y="11982"/>
                    <a:pt x="17363" y="12049"/>
                  </a:cubicBezTo>
                  <a:lnTo>
                    <a:pt x="17637" y="12677"/>
                  </a:lnTo>
                  <a:lnTo>
                    <a:pt x="17869" y="12634"/>
                  </a:lnTo>
                  <a:lnTo>
                    <a:pt x="17889" y="12336"/>
                  </a:lnTo>
                  <a:cubicBezTo>
                    <a:pt x="17862" y="12151"/>
                    <a:pt x="17814" y="11992"/>
                    <a:pt x="17752" y="11880"/>
                  </a:cubicBezTo>
                  <a:cubicBezTo>
                    <a:pt x="17688" y="11766"/>
                    <a:pt x="17613" y="11707"/>
                    <a:pt x="17536" y="11711"/>
                  </a:cubicBezTo>
                  <a:lnTo>
                    <a:pt x="17416" y="11243"/>
                  </a:lnTo>
                  <a:lnTo>
                    <a:pt x="17609" y="11252"/>
                  </a:lnTo>
                  <a:lnTo>
                    <a:pt x="17732" y="11061"/>
                  </a:lnTo>
                  <a:lnTo>
                    <a:pt x="17557" y="10447"/>
                  </a:lnTo>
                  <a:lnTo>
                    <a:pt x="17388" y="10023"/>
                  </a:lnTo>
                  <a:lnTo>
                    <a:pt x="17773" y="10566"/>
                  </a:lnTo>
                  <a:lnTo>
                    <a:pt x="17990" y="10906"/>
                  </a:lnTo>
                  <a:lnTo>
                    <a:pt x="18252" y="11256"/>
                  </a:lnTo>
                  <a:lnTo>
                    <a:pt x="18660" y="11987"/>
                  </a:lnTo>
                  <a:lnTo>
                    <a:pt x="18889" y="12497"/>
                  </a:lnTo>
                  <a:lnTo>
                    <a:pt x="19094" y="13071"/>
                  </a:lnTo>
                  <a:lnTo>
                    <a:pt x="19367" y="13518"/>
                  </a:lnTo>
                  <a:lnTo>
                    <a:pt x="19583" y="13931"/>
                  </a:lnTo>
                  <a:lnTo>
                    <a:pt x="19848" y="14409"/>
                  </a:lnTo>
                  <a:lnTo>
                    <a:pt x="19993" y="14791"/>
                  </a:lnTo>
                  <a:lnTo>
                    <a:pt x="20073" y="15089"/>
                  </a:lnTo>
                  <a:cubicBezTo>
                    <a:pt x="20093" y="15145"/>
                    <a:pt x="20112" y="15201"/>
                    <a:pt x="20131" y="15258"/>
                  </a:cubicBezTo>
                  <a:cubicBezTo>
                    <a:pt x="20151" y="15314"/>
                    <a:pt x="20170" y="15370"/>
                    <a:pt x="20190" y="15427"/>
                  </a:cubicBezTo>
                  <a:lnTo>
                    <a:pt x="20402" y="15850"/>
                  </a:lnTo>
                  <a:lnTo>
                    <a:pt x="20474" y="16327"/>
                  </a:lnTo>
                  <a:lnTo>
                    <a:pt x="20514" y="16720"/>
                  </a:lnTo>
                  <a:lnTo>
                    <a:pt x="20735" y="17241"/>
                  </a:lnTo>
                  <a:lnTo>
                    <a:pt x="20807" y="17655"/>
                  </a:lnTo>
                  <a:cubicBezTo>
                    <a:pt x="20819" y="17786"/>
                    <a:pt x="20832" y="17917"/>
                    <a:pt x="20844" y="18049"/>
                  </a:cubicBezTo>
                  <a:cubicBezTo>
                    <a:pt x="20856" y="18180"/>
                    <a:pt x="20868" y="18311"/>
                    <a:pt x="20880" y="18442"/>
                  </a:cubicBezTo>
                  <a:lnTo>
                    <a:pt x="20960" y="19006"/>
                  </a:lnTo>
                  <a:lnTo>
                    <a:pt x="21117" y="19677"/>
                  </a:lnTo>
                  <a:lnTo>
                    <a:pt x="21246" y="20208"/>
                  </a:lnTo>
                  <a:lnTo>
                    <a:pt x="21398" y="20547"/>
                  </a:lnTo>
                  <a:lnTo>
                    <a:pt x="21338" y="21131"/>
                  </a:lnTo>
                  <a:lnTo>
                    <a:pt x="21382" y="21599"/>
                  </a:lnTo>
                  <a:lnTo>
                    <a:pt x="21546" y="21599"/>
                  </a:lnTo>
                  <a:cubicBezTo>
                    <a:pt x="21562" y="21486"/>
                    <a:pt x="21574" y="21369"/>
                    <a:pt x="21582" y="21251"/>
                  </a:cubicBezTo>
                  <a:cubicBezTo>
                    <a:pt x="21600" y="20975"/>
                    <a:pt x="21596" y="20692"/>
                    <a:pt x="21570" y="20420"/>
                  </a:cubicBezTo>
                  <a:lnTo>
                    <a:pt x="21322" y="19879"/>
                  </a:lnTo>
                  <a:lnTo>
                    <a:pt x="21226" y="19433"/>
                  </a:lnTo>
                  <a:lnTo>
                    <a:pt x="21166" y="18957"/>
                  </a:lnTo>
                  <a:lnTo>
                    <a:pt x="21074" y="18192"/>
                  </a:lnTo>
                  <a:lnTo>
                    <a:pt x="20935" y="17256"/>
                  </a:lnTo>
                  <a:lnTo>
                    <a:pt x="20826" y="16620"/>
                  </a:lnTo>
                  <a:lnTo>
                    <a:pt x="20634" y="15983"/>
                  </a:lnTo>
                  <a:lnTo>
                    <a:pt x="20326" y="15345"/>
                  </a:lnTo>
                  <a:lnTo>
                    <a:pt x="19647" y="13667"/>
                  </a:lnTo>
                  <a:lnTo>
                    <a:pt x="19264" y="12797"/>
                  </a:lnTo>
                  <a:lnTo>
                    <a:pt x="19093" y="12386"/>
                  </a:lnTo>
                  <a:lnTo>
                    <a:pt x="18852" y="11716"/>
                  </a:lnTo>
                  <a:lnTo>
                    <a:pt x="18687" y="11099"/>
                  </a:lnTo>
                  <a:lnTo>
                    <a:pt x="18415" y="10877"/>
                  </a:lnTo>
                  <a:lnTo>
                    <a:pt x="18139" y="10684"/>
                  </a:lnTo>
                  <a:lnTo>
                    <a:pt x="17889" y="10365"/>
                  </a:lnTo>
                  <a:lnTo>
                    <a:pt x="17567" y="9822"/>
                  </a:lnTo>
                  <a:cubicBezTo>
                    <a:pt x="17455" y="10011"/>
                    <a:pt x="17321" y="9691"/>
                    <a:pt x="17379" y="9377"/>
                  </a:cubicBezTo>
                  <a:cubicBezTo>
                    <a:pt x="17420" y="9160"/>
                    <a:pt x="17534" y="9142"/>
                    <a:pt x="17584" y="9345"/>
                  </a:cubicBezTo>
                  <a:lnTo>
                    <a:pt x="17226" y="8676"/>
                  </a:lnTo>
                  <a:lnTo>
                    <a:pt x="16956" y="8495"/>
                  </a:lnTo>
                  <a:lnTo>
                    <a:pt x="16213" y="7984"/>
                  </a:lnTo>
                  <a:lnTo>
                    <a:pt x="16024" y="7984"/>
                  </a:lnTo>
                  <a:lnTo>
                    <a:pt x="15614" y="7633"/>
                  </a:lnTo>
                  <a:lnTo>
                    <a:pt x="15469" y="7218"/>
                  </a:lnTo>
                  <a:lnTo>
                    <a:pt x="15388" y="6941"/>
                  </a:lnTo>
                  <a:lnTo>
                    <a:pt x="14882" y="6497"/>
                  </a:lnTo>
                  <a:lnTo>
                    <a:pt x="14685" y="6220"/>
                  </a:lnTo>
                  <a:lnTo>
                    <a:pt x="14697" y="5362"/>
                  </a:lnTo>
                  <a:lnTo>
                    <a:pt x="14468" y="4894"/>
                  </a:lnTo>
                  <a:lnTo>
                    <a:pt x="13869" y="2688"/>
                  </a:lnTo>
                  <a:cubicBezTo>
                    <a:pt x="11750" y="906"/>
                    <a:pt x="9540" y="-1"/>
                    <a:pt x="7317" y="0"/>
                  </a:cubicBezTo>
                  <a:cubicBezTo>
                    <a:pt x="5181" y="1"/>
                    <a:pt x="3056" y="840"/>
                    <a:pt x="1013" y="2491"/>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0" name="Shape 4189"/>
            <p:cNvSpPr/>
            <p:nvPr/>
          </p:nvSpPr>
          <p:spPr>
            <a:xfrm>
              <a:off x="1757863" y="1778700"/>
              <a:ext cx="754186" cy="254649"/>
            </a:xfrm>
            <a:custGeom>
              <a:avLst/>
              <a:gdLst/>
              <a:ahLst/>
              <a:cxnLst>
                <a:cxn ang="0">
                  <a:pos x="wd2" y="hd2"/>
                </a:cxn>
                <a:cxn ang="5400000">
                  <a:pos x="wd2" y="hd2"/>
                </a:cxn>
                <a:cxn ang="10800000">
                  <a:pos x="wd2" y="hd2"/>
                </a:cxn>
                <a:cxn ang="16200000">
                  <a:pos x="wd2" y="hd2"/>
                </a:cxn>
              </a:cxnLst>
              <a:rect l="0" t="0" r="r" b="b"/>
              <a:pathLst>
                <a:path w="21600" h="21600" extrusionOk="0">
                  <a:moveTo>
                    <a:pt x="8379" y="6238"/>
                  </a:moveTo>
                  <a:lnTo>
                    <a:pt x="7995" y="6530"/>
                  </a:lnTo>
                  <a:lnTo>
                    <a:pt x="7560" y="7153"/>
                  </a:lnTo>
                  <a:lnTo>
                    <a:pt x="7120" y="7107"/>
                  </a:lnTo>
                  <a:lnTo>
                    <a:pt x="6891" y="6674"/>
                  </a:lnTo>
                  <a:lnTo>
                    <a:pt x="6992" y="6089"/>
                  </a:lnTo>
                  <a:lnTo>
                    <a:pt x="6649" y="5551"/>
                  </a:lnTo>
                  <a:cubicBezTo>
                    <a:pt x="6481" y="5560"/>
                    <a:pt x="6313" y="5570"/>
                    <a:pt x="6145" y="5581"/>
                  </a:cubicBezTo>
                  <a:cubicBezTo>
                    <a:pt x="5755" y="5605"/>
                    <a:pt x="5365" y="5632"/>
                    <a:pt x="4975" y="5662"/>
                  </a:cubicBezTo>
                  <a:lnTo>
                    <a:pt x="4333" y="6028"/>
                  </a:lnTo>
                  <a:lnTo>
                    <a:pt x="3152" y="6612"/>
                  </a:lnTo>
                  <a:lnTo>
                    <a:pt x="2487" y="7194"/>
                  </a:lnTo>
                  <a:lnTo>
                    <a:pt x="1504" y="8144"/>
                  </a:lnTo>
                  <a:cubicBezTo>
                    <a:pt x="1455" y="8489"/>
                    <a:pt x="1389" y="8810"/>
                    <a:pt x="1307" y="9094"/>
                  </a:cubicBezTo>
                  <a:cubicBezTo>
                    <a:pt x="1132" y="9706"/>
                    <a:pt x="894" y="10132"/>
                    <a:pt x="629" y="10307"/>
                  </a:cubicBezTo>
                  <a:lnTo>
                    <a:pt x="46" y="11038"/>
                  </a:lnTo>
                  <a:lnTo>
                    <a:pt x="0" y="12031"/>
                  </a:lnTo>
                  <a:lnTo>
                    <a:pt x="541" y="12079"/>
                  </a:lnTo>
                  <a:lnTo>
                    <a:pt x="864" y="12226"/>
                  </a:lnTo>
                  <a:cubicBezTo>
                    <a:pt x="946" y="12616"/>
                    <a:pt x="1066" y="12922"/>
                    <a:pt x="1209" y="13102"/>
                  </a:cubicBezTo>
                  <a:cubicBezTo>
                    <a:pt x="1377" y="13316"/>
                    <a:pt x="1566" y="13340"/>
                    <a:pt x="1740" y="13173"/>
                  </a:cubicBezTo>
                  <a:lnTo>
                    <a:pt x="2193" y="13099"/>
                  </a:lnTo>
                  <a:lnTo>
                    <a:pt x="2365" y="13757"/>
                  </a:lnTo>
                  <a:lnTo>
                    <a:pt x="2077" y="14391"/>
                  </a:lnTo>
                  <a:lnTo>
                    <a:pt x="2299" y="15926"/>
                  </a:lnTo>
                  <a:lnTo>
                    <a:pt x="2650" y="16072"/>
                  </a:lnTo>
                  <a:lnTo>
                    <a:pt x="2749" y="17144"/>
                  </a:lnTo>
                  <a:lnTo>
                    <a:pt x="2659" y="18286"/>
                  </a:lnTo>
                  <a:lnTo>
                    <a:pt x="2877" y="19733"/>
                  </a:lnTo>
                  <a:lnTo>
                    <a:pt x="3132" y="20485"/>
                  </a:lnTo>
                  <a:lnTo>
                    <a:pt x="3764" y="21067"/>
                  </a:lnTo>
                  <a:lnTo>
                    <a:pt x="4084" y="20628"/>
                  </a:lnTo>
                  <a:lnTo>
                    <a:pt x="4749" y="20117"/>
                  </a:lnTo>
                  <a:lnTo>
                    <a:pt x="5250" y="20190"/>
                  </a:lnTo>
                  <a:lnTo>
                    <a:pt x="6180" y="20531"/>
                  </a:lnTo>
                  <a:lnTo>
                    <a:pt x="6560" y="20656"/>
                  </a:lnTo>
                  <a:lnTo>
                    <a:pt x="6921" y="21067"/>
                  </a:lnTo>
                  <a:lnTo>
                    <a:pt x="7208" y="21600"/>
                  </a:lnTo>
                  <a:lnTo>
                    <a:pt x="7792" y="21454"/>
                  </a:lnTo>
                  <a:lnTo>
                    <a:pt x="7824" y="20650"/>
                  </a:lnTo>
                  <a:lnTo>
                    <a:pt x="7340" y="20580"/>
                  </a:lnTo>
                  <a:lnTo>
                    <a:pt x="7662" y="19508"/>
                  </a:lnTo>
                  <a:lnTo>
                    <a:pt x="8293" y="20166"/>
                  </a:lnTo>
                  <a:cubicBezTo>
                    <a:pt x="8384" y="20331"/>
                    <a:pt x="8483" y="20453"/>
                    <a:pt x="8587" y="20528"/>
                  </a:cubicBezTo>
                  <a:cubicBezTo>
                    <a:pt x="8747" y="20643"/>
                    <a:pt x="8913" y="20643"/>
                    <a:pt x="9072" y="20528"/>
                  </a:cubicBezTo>
                  <a:lnTo>
                    <a:pt x="9318" y="20312"/>
                  </a:lnTo>
                  <a:lnTo>
                    <a:pt x="9631" y="19873"/>
                  </a:lnTo>
                  <a:lnTo>
                    <a:pt x="10223" y="19508"/>
                  </a:lnTo>
                  <a:lnTo>
                    <a:pt x="10815" y="20019"/>
                  </a:lnTo>
                  <a:lnTo>
                    <a:pt x="11054" y="20799"/>
                  </a:lnTo>
                  <a:lnTo>
                    <a:pt x="11818" y="20921"/>
                  </a:lnTo>
                  <a:lnTo>
                    <a:pt x="12181" y="20342"/>
                  </a:lnTo>
                  <a:lnTo>
                    <a:pt x="12468" y="20927"/>
                  </a:lnTo>
                  <a:lnTo>
                    <a:pt x="12830" y="20975"/>
                  </a:lnTo>
                  <a:lnTo>
                    <a:pt x="13092" y="19666"/>
                  </a:lnTo>
                  <a:lnTo>
                    <a:pt x="13362" y="18868"/>
                  </a:lnTo>
                  <a:lnTo>
                    <a:pt x="13822" y="18649"/>
                  </a:lnTo>
                  <a:lnTo>
                    <a:pt x="14421" y="18161"/>
                  </a:lnTo>
                  <a:lnTo>
                    <a:pt x="14635" y="17723"/>
                  </a:lnTo>
                  <a:lnTo>
                    <a:pt x="14972" y="16654"/>
                  </a:lnTo>
                  <a:lnTo>
                    <a:pt x="15243" y="15630"/>
                  </a:lnTo>
                  <a:lnTo>
                    <a:pt x="15317" y="14632"/>
                  </a:lnTo>
                  <a:lnTo>
                    <a:pt x="15317" y="13974"/>
                  </a:lnTo>
                  <a:lnTo>
                    <a:pt x="15122" y="13541"/>
                  </a:lnTo>
                  <a:lnTo>
                    <a:pt x="15023" y="12765"/>
                  </a:lnTo>
                  <a:lnTo>
                    <a:pt x="15220" y="12329"/>
                  </a:lnTo>
                  <a:cubicBezTo>
                    <a:pt x="15322" y="12146"/>
                    <a:pt x="15417" y="11934"/>
                    <a:pt x="15505" y="11695"/>
                  </a:cubicBezTo>
                  <a:cubicBezTo>
                    <a:pt x="15576" y="11501"/>
                    <a:pt x="15642" y="11290"/>
                    <a:pt x="15702" y="11065"/>
                  </a:cubicBezTo>
                  <a:lnTo>
                    <a:pt x="16105" y="11650"/>
                  </a:lnTo>
                  <a:lnTo>
                    <a:pt x="16400" y="11650"/>
                  </a:lnTo>
                  <a:cubicBezTo>
                    <a:pt x="16502" y="11466"/>
                    <a:pt x="16618" y="11366"/>
                    <a:pt x="16738" y="11357"/>
                  </a:cubicBezTo>
                  <a:cubicBezTo>
                    <a:pt x="16830" y="11351"/>
                    <a:pt x="16922" y="11401"/>
                    <a:pt x="17008" y="11504"/>
                  </a:cubicBezTo>
                  <a:lnTo>
                    <a:pt x="17484" y="11309"/>
                  </a:lnTo>
                  <a:lnTo>
                    <a:pt x="17747" y="10946"/>
                  </a:lnTo>
                  <a:lnTo>
                    <a:pt x="18258" y="9850"/>
                  </a:lnTo>
                  <a:lnTo>
                    <a:pt x="18331" y="8900"/>
                  </a:lnTo>
                  <a:lnTo>
                    <a:pt x="18809" y="8948"/>
                  </a:lnTo>
                  <a:lnTo>
                    <a:pt x="19047" y="8656"/>
                  </a:lnTo>
                  <a:cubicBezTo>
                    <a:pt x="19050" y="8433"/>
                    <a:pt x="19053" y="8209"/>
                    <a:pt x="19055" y="7986"/>
                  </a:cubicBezTo>
                  <a:cubicBezTo>
                    <a:pt x="19058" y="7763"/>
                    <a:pt x="19061" y="7539"/>
                    <a:pt x="19064" y="7316"/>
                  </a:cubicBezTo>
                  <a:lnTo>
                    <a:pt x="18843" y="6369"/>
                  </a:lnTo>
                  <a:lnTo>
                    <a:pt x="19370" y="6734"/>
                  </a:lnTo>
                  <a:lnTo>
                    <a:pt x="19354" y="7971"/>
                  </a:lnTo>
                  <a:lnTo>
                    <a:pt x="19748" y="7270"/>
                  </a:lnTo>
                  <a:lnTo>
                    <a:pt x="19994" y="6177"/>
                  </a:lnTo>
                  <a:lnTo>
                    <a:pt x="19796" y="5038"/>
                  </a:lnTo>
                  <a:lnTo>
                    <a:pt x="19566" y="4780"/>
                  </a:lnTo>
                  <a:lnTo>
                    <a:pt x="19089" y="4814"/>
                  </a:lnTo>
                  <a:lnTo>
                    <a:pt x="18801" y="4814"/>
                  </a:lnTo>
                  <a:lnTo>
                    <a:pt x="18440" y="4302"/>
                  </a:lnTo>
                  <a:lnTo>
                    <a:pt x="18341" y="3642"/>
                  </a:lnTo>
                  <a:lnTo>
                    <a:pt x="18465" y="2828"/>
                  </a:lnTo>
                  <a:lnTo>
                    <a:pt x="18826" y="2609"/>
                  </a:lnTo>
                  <a:lnTo>
                    <a:pt x="19358" y="4031"/>
                  </a:lnTo>
                  <a:lnTo>
                    <a:pt x="20032" y="4620"/>
                  </a:lnTo>
                  <a:lnTo>
                    <a:pt x="20179" y="3499"/>
                  </a:lnTo>
                  <a:lnTo>
                    <a:pt x="19850" y="3134"/>
                  </a:lnTo>
                  <a:lnTo>
                    <a:pt x="19685" y="2184"/>
                  </a:lnTo>
                  <a:lnTo>
                    <a:pt x="19808" y="1436"/>
                  </a:lnTo>
                  <a:lnTo>
                    <a:pt x="20233" y="2139"/>
                  </a:lnTo>
                  <a:cubicBezTo>
                    <a:pt x="20292" y="2251"/>
                    <a:pt x="20351" y="2363"/>
                    <a:pt x="20410" y="2475"/>
                  </a:cubicBezTo>
                  <a:cubicBezTo>
                    <a:pt x="20469" y="2587"/>
                    <a:pt x="20528" y="2699"/>
                    <a:pt x="20587" y="2811"/>
                  </a:cubicBezTo>
                  <a:lnTo>
                    <a:pt x="20619" y="4752"/>
                  </a:lnTo>
                  <a:lnTo>
                    <a:pt x="21029" y="5166"/>
                  </a:lnTo>
                  <a:lnTo>
                    <a:pt x="21316" y="5236"/>
                  </a:lnTo>
                  <a:lnTo>
                    <a:pt x="21341" y="3823"/>
                  </a:lnTo>
                  <a:lnTo>
                    <a:pt x="21046" y="3360"/>
                  </a:lnTo>
                  <a:lnTo>
                    <a:pt x="20691" y="2065"/>
                  </a:lnTo>
                  <a:lnTo>
                    <a:pt x="21255" y="2361"/>
                  </a:lnTo>
                  <a:lnTo>
                    <a:pt x="21600" y="2068"/>
                  </a:lnTo>
                  <a:lnTo>
                    <a:pt x="21551" y="540"/>
                  </a:lnTo>
                  <a:cubicBezTo>
                    <a:pt x="21437" y="404"/>
                    <a:pt x="21318" y="308"/>
                    <a:pt x="21197" y="254"/>
                  </a:cubicBezTo>
                  <a:cubicBezTo>
                    <a:pt x="21003" y="167"/>
                    <a:pt x="20805" y="188"/>
                    <a:pt x="20613" y="315"/>
                  </a:cubicBezTo>
                  <a:lnTo>
                    <a:pt x="20226" y="171"/>
                  </a:lnTo>
                  <a:lnTo>
                    <a:pt x="19939" y="317"/>
                  </a:lnTo>
                  <a:lnTo>
                    <a:pt x="19442" y="0"/>
                  </a:lnTo>
                  <a:lnTo>
                    <a:pt x="19112" y="72"/>
                  </a:lnTo>
                  <a:lnTo>
                    <a:pt x="19088" y="998"/>
                  </a:lnTo>
                  <a:lnTo>
                    <a:pt x="19211" y="1966"/>
                  </a:lnTo>
                  <a:lnTo>
                    <a:pt x="18811" y="1726"/>
                  </a:lnTo>
                  <a:lnTo>
                    <a:pt x="18638" y="413"/>
                  </a:lnTo>
                  <a:lnTo>
                    <a:pt x="18054" y="413"/>
                  </a:lnTo>
                  <a:lnTo>
                    <a:pt x="17760" y="416"/>
                  </a:lnTo>
                  <a:lnTo>
                    <a:pt x="16847" y="977"/>
                  </a:lnTo>
                  <a:lnTo>
                    <a:pt x="16016" y="1586"/>
                  </a:lnTo>
                  <a:lnTo>
                    <a:pt x="15795" y="1805"/>
                  </a:lnTo>
                  <a:lnTo>
                    <a:pt x="15803" y="3084"/>
                  </a:lnTo>
                  <a:lnTo>
                    <a:pt x="16370" y="2889"/>
                  </a:lnTo>
                  <a:lnTo>
                    <a:pt x="16831" y="2378"/>
                  </a:lnTo>
                  <a:lnTo>
                    <a:pt x="17250" y="2012"/>
                  </a:lnTo>
                  <a:lnTo>
                    <a:pt x="17789" y="1866"/>
                  </a:lnTo>
                  <a:lnTo>
                    <a:pt x="17854" y="2932"/>
                  </a:lnTo>
                  <a:lnTo>
                    <a:pt x="17247" y="3298"/>
                  </a:lnTo>
                  <a:lnTo>
                    <a:pt x="16886" y="3663"/>
                  </a:lnTo>
                  <a:lnTo>
                    <a:pt x="16443" y="3736"/>
                  </a:lnTo>
                  <a:lnTo>
                    <a:pt x="16115" y="4102"/>
                  </a:lnTo>
                  <a:lnTo>
                    <a:pt x="16017" y="5098"/>
                  </a:lnTo>
                  <a:lnTo>
                    <a:pt x="16017" y="6776"/>
                  </a:lnTo>
                  <a:lnTo>
                    <a:pt x="15943" y="7653"/>
                  </a:lnTo>
                  <a:lnTo>
                    <a:pt x="15853" y="8454"/>
                  </a:lnTo>
                  <a:lnTo>
                    <a:pt x="15853" y="9425"/>
                  </a:lnTo>
                  <a:lnTo>
                    <a:pt x="15577" y="10537"/>
                  </a:lnTo>
                  <a:lnTo>
                    <a:pt x="15641" y="8643"/>
                  </a:lnTo>
                  <a:lnTo>
                    <a:pt x="15321" y="8280"/>
                  </a:lnTo>
                  <a:lnTo>
                    <a:pt x="15076" y="7918"/>
                  </a:lnTo>
                  <a:lnTo>
                    <a:pt x="15389" y="6703"/>
                  </a:lnTo>
                  <a:lnTo>
                    <a:pt x="15389" y="5853"/>
                  </a:lnTo>
                  <a:lnTo>
                    <a:pt x="14947" y="5198"/>
                  </a:lnTo>
                  <a:lnTo>
                    <a:pt x="14733" y="5125"/>
                  </a:lnTo>
                  <a:lnTo>
                    <a:pt x="14486" y="5052"/>
                  </a:lnTo>
                  <a:lnTo>
                    <a:pt x="14248" y="4982"/>
                  </a:lnTo>
                  <a:lnTo>
                    <a:pt x="13362" y="5055"/>
                  </a:lnTo>
                  <a:lnTo>
                    <a:pt x="13101" y="5956"/>
                  </a:lnTo>
                  <a:lnTo>
                    <a:pt x="12763" y="6395"/>
                  </a:lnTo>
                  <a:lnTo>
                    <a:pt x="12180" y="6809"/>
                  </a:lnTo>
                  <a:lnTo>
                    <a:pt x="11062" y="6809"/>
                  </a:lnTo>
                  <a:lnTo>
                    <a:pt x="10698" y="6048"/>
                  </a:lnTo>
                  <a:lnTo>
                    <a:pt x="10017" y="5685"/>
                  </a:lnTo>
                  <a:lnTo>
                    <a:pt x="9630" y="5685"/>
                  </a:lnTo>
                  <a:lnTo>
                    <a:pt x="9245" y="5831"/>
                  </a:lnTo>
                  <a:lnTo>
                    <a:pt x="9033" y="6334"/>
                  </a:lnTo>
                  <a:lnTo>
                    <a:pt x="8960" y="7062"/>
                  </a:lnTo>
                  <a:lnTo>
                    <a:pt x="8525" y="7281"/>
                  </a:lnTo>
                  <a:lnTo>
                    <a:pt x="8156" y="7281"/>
                  </a:lnTo>
                  <a:lnTo>
                    <a:pt x="8379" y="623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1" name="Shape 4190"/>
            <p:cNvSpPr/>
            <p:nvPr/>
          </p:nvSpPr>
          <p:spPr>
            <a:xfrm>
              <a:off x="2520415" y="1780993"/>
              <a:ext cx="121323" cy="57498"/>
            </a:xfrm>
            <a:custGeom>
              <a:avLst/>
              <a:gdLst/>
              <a:ahLst/>
              <a:cxnLst>
                <a:cxn ang="0">
                  <a:pos x="wd2" y="hd2"/>
                </a:cxn>
                <a:cxn ang="5400000">
                  <a:pos x="wd2" y="hd2"/>
                </a:cxn>
                <a:cxn ang="10800000">
                  <a:pos x="wd2" y="hd2"/>
                </a:cxn>
                <a:cxn ang="16200000">
                  <a:pos x="wd2" y="hd2"/>
                </a:cxn>
              </a:cxnLst>
              <a:rect l="0" t="0" r="r" b="b"/>
              <a:pathLst>
                <a:path w="21600" h="21600" extrusionOk="0">
                  <a:moveTo>
                    <a:pt x="7934" y="952"/>
                  </a:moveTo>
                  <a:lnTo>
                    <a:pt x="10370" y="641"/>
                  </a:lnTo>
                  <a:lnTo>
                    <a:pt x="12234" y="2097"/>
                  </a:lnTo>
                  <a:lnTo>
                    <a:pt x="15066" y="3160"/>
                  </a:lnTo>
                  <a:lnTo>
                    <a:pt x="16147" y="6695"/>
                  </a:lnTo>
                  <a:lnTo>
                    <a:pt x="18442" y="8314"/>
                  </a:lnTo>
                  <a:lnTo>
                    <a:pt x="20794" y="8853"/>
                  </a:lnTo>
                  <a:lnTo>
                    <a:pt x="21600" y="11834"/>
                  </a:lnTo>
                  <a:lnTo>
                    <a:pt x="19458" y="12360"/>
                  </a:lnTo>
                  <a:cubicBezTo>
                    <a:pt x="18791" y="12394"/>
                    <a:pt x="18126" y="12502"/>
                    <a:pt x="17464" y="12684"/>
                  </a:cubicBezTo>
                  <a:cubicBezTo>
                    <a:pt x="15906" y="13112"/>
                    <a:pt x="14380" y="13946"/>
                    <a:pt x="12919" y="15166"/>
                  </a:cubicBezTo>
                  <a:lnTo>
                    <a:pt x="11078" y="16029"/>
                  </a:lnTo>
                  <a:lnTo>
                    <a:pt x="8533" y="14424"/>
                  </a:lnTo>
                  <a:lnTo>
                    <a:pt x="7428" y="18687"/>
                  </a:lnTo>
                  <a:lnTo>
                    <a:pt x="4579" y="21600"/>
                  </a:lnTo>
                  <a:lnTo>
                    <a:pt x="2559" y="21276"/>
                  </a:lnTo>
                  <a:lnTo>
                    <a:pt x="1056" y="19011"/>
                  </a:lnTo>
                  <a:lnTo>
                    <a:pt x="2007" y="15476"/>
                  </a:lnTo>
                  <a:lnTo>
                    <a:pt x="4688" y="13534"/>
                  </a:lnTo>
                  <a:lnTo>
                    <a:pt x="6215" y="13210"/>
                  </a:lnTo>
                  <a:lnTo>
                    <a:pt x="8958" y="10108"/>
                  </a:lnTo>
                  <a:lnTo>
                    <a:pt x="7794" y="6142"/>
                  </a:lnTo>
                  <a:lnTo>
                    <a:pt x="5858" y="5494"/>
                  </a:lnTo>
                  <a:lnTo>
                    <a:pt x="5090" y="9677"/>
                  </a:lnTo>
                  <a:lnTo>
                    <a:pt x="2073" y="10972"/>
                  </a:lnTo>
                  <a:lnTo>
                    <a:pt x="865" y="6884"/>
                  </a:lnTo>
                  <a:lnTo>
                    <a:pt x="0" y="3768"/>
                  </a:lnTo>
                  <a:lnTo>
                    <a:pt x="609" y="963"/>
                  </a:lnTo>
                  <a:lnTo>
                    <a:pt x="3066" y="315"/>
                  </a:lnTo>
                  <a:lnTo>
                    <a:pt x="5208" y="0"/>
                  </a:lnTo>
                  <a:lnTo>
                    <a:pt x="7934" y="95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2" name="Shape 4191"/>
            <p:cNvSpPr/>
            <p:nvPr/>
          </p:nvSpPr>
          <p:spPr>
            <a:xfrm>
              <a:off x="815003" y="1972957"/>
              <a:ext cx="3049075" cy="2678767"/>
            </a:xfrm>
            <a:custGeom>
              <a:avLst/>
              <a:gdLst/>
              <a:ahLst/>
              <a:cxnLst>
                <a:cxn ang="0">
                  <a:pos x="wd2" y="hd2"/>
                </a:cxn>
                <a:cxn ang="5400000">
                  <a:pos x="wd2" y="hd2"/>
                </a:cxn>
                <a:cxn ang="10800000">
                  <a:pos x="wd2" y="hd2"/>
                </a:cxn>
                <a:cxn ang="16200000">
                  <a:pos x="wd2" y="hd2"/>
                </a:cxn>
              </a:cxnLst>
              <a:rect l="0" t="0" r="r" b="b"/>
              <a:pathLst>
                <a:path w="21331" h="21600" extrusionOk="0">
                  <a:moveTo>
                    <a:pt x="16414" y="71"/>
                  </a:moveTo>
                  <a:lnTo>
                    <a:pt x="16464" y="135"/>
                  </a:lnTo>
                  <a:lnTo>
                    <a:pt x="16565" y="167"/>
                  </a:lnTo>
                  <a:lnTo>
                    <a:pt x="16665" y="181"/>
                  </a:lnTo>
                  <a:lnTo>
                    <a:pt x="16717" y="269"/>
                  </a:lnTo>
                  <a:lnTo>
                    <a:pt x="16658" y="325"/>
                  </a:lnTo>
                  <a:lnTo>
                    <a:pt x="16608" y="422"/>
                  </a:lnTo>
                  <a:lnTo>
                    <a:pt x="16556" y="415"/>
                  </a:lnTo>
                  <a:lnTo>
                    <a:pt x="16602" y="522"/>
                  </a:lnTo>
                  <a:lnTo>
                    <a:pt x="16506" y="529"/>
                  </a:lnTo>
                  <a:lnTo>
                    <a:pt x="16552" y="633"/>
                  </a:lnTo>
                  <a:lnTo>
                    <a:pt x="16674" y="652"/>
                  </a:lnTo>
                  <a:lnTo>
                    <a:pt x="16733" y="728"/>
                  </a:lnTo>
                  <a:lnTo>
                    <a:pt x="16793" y="804"/>
                  </a:lnTo>
                  <a:lnTo>
                    <a:pt x="16893" y="790"/>
                  </a:lnTo>
                  <a:lnTo>
                    <a:pt x="17140" y="769"/>
                  </a:lnTo>
                  <a:lnTo>
                    <a:pt x="17231" y="790"/>
                  </a:lnTo>
                  <a:lnTo>
                    <a:pt x="17247" y="910"/>
                  </a:lnTo>
                  <a:lnTo>
                    <a:pt x="17199" y="972"/>
                  </a:lnTo>
                  <a:lnTo>
                    <a:pt x="17241" y="1046"/>
                  </a:lnTo>
                  <a:lnTo>
                    <a:pt x="17353" y="1217"/>
                  </a:lnTo>
                  <a:lnTo>
                    <a:pt x="17428" y="1301"/>
                  </a:lnTo>
                  <a:lnTo>
                    <a:pt x="17518" y="1382"/>
                  </a:lnTo>
                  <a:lnTo>
                    <a:pt x="17650" y="1479"/>
                  </a:lnTo>
                  <a:lnTo>
                    <a:pt x="17717" y="1571"/>
                  </a:lnTo>
                  <a:lnTo>
                    <a:pt x="17729" y="1652"/>
                  </a:lnTo>
                  <a:lnTo>
                    <a:pt x="17687" y="1715"/>
                  </a:lnTo>
                  <a:lnTo>
                    <a:pt x="17623" y="1803"/>
                  </a:lnTo>
                  <a:lnTo>
                    <a:pt x="17635" y="1900"/>
                  </a:lnTo>
                  <a:lnTo>
                    <a:pt x="17691" y="1969"/>
                  </a:lnTo>
                  <a:lnTo>
                    <a:pt x="17697" y="2091"/>
                  </a:lnTo>
                  <a:lnTo>
                    <a:pt x="17697" y="2186"/>
                  </a:lnTo>
                  <a:cubicBezTo>
                    <a:pt x="17709" y="2209"/>
                    <a:pt x="17723" y="2231"/>
                    <a:pt x="17739" y="2250"/>
                  </a:cubicBezTo>
                  <a:cubicBezTo>
                    <a:pt x="17779" y="2300"/>
                    <a:pt x="17830" y="2337"/>
                    <a:pt x="17887" y="2356"/>
                  </a:cubicBezTo>
                  <a:lnTo>
                    <a:pt x="17940" y="2493"/>
                  </a:lnTo>
                  <a:lnTo>
                    <a:pt x="17964" y="2574"/>
                  </a:lnTo>
                  <a:cubicBezTo>
                    <a:pt x="17992" y="2570"/>
                    <a:pt x="18020" y="2567"/>
                    <a:pt x="18048" y="2565"/>
                  </a:cubicBezTo>
                  <a:cubicBezTo>
                    <a:pt x="18097" y="2561"/>
                    <a:pt x="18146" y="2561"/>
                    <a:pt x="18194" y="2563"/>
                  </a:cubicBezTo>
                  <a:lnTo>
                    <a:pt x="18379" y="2690"/>
                  </a:lnTo>
                  <a:lnTo>
                    <a:pt x="18411" y="2800"/>
                  </a:lnTo>
                  <a:lnTo>
                    <a:pt x="18509" y="2904"/>
                  </a:lnTo>
                  <a:lnTo>
                    <a:pt x="18667" y="3000"/>
                  </a:lnTo>
                  <a:lnTo>
                    <a:pt x="18701" y="3084"/>
                  </a:lnTo>
                  <a:lnTo>
                    <a:pt x="18677" y="3202"/>
                  </a:lnTo>
                  <a:lnTo>
                    <a:pt x="18757" y="3276"/>
                  </a:lnTo>
                  <a:lnTo>
                    <a:pt x="18835" y="3350"/>
                  </a:lnTo>
                  <a:lnTo>
                    <a:pt x="18803" y="3518"/>
                  </a:lnTo>
                  <a:lnTo>
                    <a:pt x="18881" y="3629"/>
                  </a:lnTo>
                  <a:lnTo>
                    <a:pt x="18937" y="3672"/>
                  </a:lnTo>
                  <a:lnTo>
                    <a:pt x="19010" y="3779"/>
                  </a:lnTo>
                  <a:lnTo>
                    <a:pt x="19086" y="3878"/>
                  </a:lnTo>
                  <a:lnTo>
                    <a:pt x="19116" y="3966"/>
                  </a:lnTo>
                  <a:lnTo>
                    <a:pt x="19162" y="4057"/>
                  </a:lnTo>
                  <a:lnTo>
                    <a:pt x="19186" y="4172"/>
                  </a:lnTo>
                  <a:lnTo>
                    <a:pt x="19169" y="4285"/>
                  </a:lnTo>
                  <a:lnTo>
                    <a:pt x="19237" y="4354"/>
                  </a:lnTo>
                  <a:lnTo>
                    <a:pt x="19331" y="4386"/>
                  </a:lnTo>
                  <a:lnTo>
                    <a:pt x="19367" y="4483"/>
                  </a:lnTo>
                  <a:cubicBezTo>
                    <a:pt x="19379" y="4507"/>
                    <a:pt x="19381" y="4536"/>
                    <a:pt x="19373" y="4562"/>
                  </a:cubicBezTo>
                  <a:cubicBezTo>
                    <a:pt x="19357" y="4621"/>
                    <a:pt x="19300" y="4652"/>
                    <a:pt x="19249" y="4628"/>
                  </a:cubicBezTo>
                  <a:lnTo>
                    <a:pt x="19226" y="4488"/>
                  </a:lnTo>
                  <a:cubicBezTo>
                    <a:pt x="19216" y="4465"/>
                    <a:pt x="19204" y="4444"/>
                    <a:pt x="19190" y="4425"/>
                  </a:cubicBezTo>
                  <a:cubicBezTo>
                    <a:pt x="19161" y="4386"/>
                    <a:pt x="19123" y="4357"/>
                    <a:pt x="19098" y="4314"/>
                  </a:cubicBezTo>
                  <a:cubicBezTo>
                    <a:pt x="19074" y="4274"/>
                    <a:pt x="19064" y="4226"/>
                    <a:pt x="19068" y="4178"/>
                  </a:cubicBezTo>
                  <a:lnTo>
                    <a:pt x="19020" y="4087"/>
                  </a:lnTo>
                  <a:lnTo>
                    <a:pt x="18953" y="3930"/>
                  </a:lnTo>
                  <a:lnTo>
                    <a:pt x="18899" y="3847"/>
                  </a:lnTo>
                  <a:cubicBezTo>
                    <a:pt x="18877" y="3837"/>
                    <a:pt x="18856" y="3826"/>
                    <a:pt x="18835" y="3814"/>
                  </a:cubicBezTo>
                  <a:cubicBezTo>
                    <a:pt x="18779" y="3783"/>
                    <a:pt x="18727" y="3743"/>
                    <a:pt x="18680" y="3696"/>
                  </a:cubicBezTo>
                  <a:cubicBezTo>
                    <a:pt x="18635" y="3669"/>
                    <a:pt x="18589" y="3641"/>
                    <a:pt x="18544" y="3613"/>
                  </a:cubicBezTo>
                  <a:cubicBezTo>
                    <a:pt x="18505" y="3589"/>
                    <a:pt x="18467" y="3565"/>
                    <a:pt x="18429" y="3541"/>
                  </a:cubicBezTo>
                  <a:lnTo>
                    <a:pt x="18327" y="3437"/>
                  </a:lnTo>
                  <a:lnTo>
                    <a:pt x="18212" y="3347"/>
                  </a:lnTo>
                  <a:lnTo>
                    <a:pt x="18078" y="3183"/>
                  </a:lnTo>
                  <a:lnTo>
                    <a:pt x="17965" y="3032"/>
                  </a:lnTo>
                  <a:cubicBezTo>
                    <a:pt x="17946" y="2980"/>
                    <a:pt x="17924" y="2929"/>
                    <a:pt x="17901" y="2880"/>
                  </a:cubicBezTo>
                  <a:cubicBezTo>
                    <a:pt x="17875" y="2824"/>
                    <a:pt x="17847" y="2770"/>
                    <a:pt x="17817" y="2717"/>
                  </a:cubicBezTo>
                  <a:lnTo>
                    <a:pt x="17780" y="2636"/>
                  </a:lnTo>
                  <a:lnTo>
                    <a:pt x="17668" y="2429"/>
                  </a:lnTo>
                  <a:lnTo>
                    <a:pt x="17581" y="2204"/>
                  </a:lnTo>
                  <a:lnTo>
                    <a:pt x="17478" y="2116"/>
                  </a:lnTo>
                  <a:lnTo>
                    <a:pt x="17388" y="2005"/>
                  </a:lnTo>
                  <a:lnTo>
                    <a:pt x="17254" y="1941"/>
                  </a:lnTo>
                  <a:lnTo>
                    <a:pt x="17205" y="2005"/>
                  </a:lnTo>
                  <a:lnTo>
                    <a:pt x="17310" y="2100"/>
                  </a:lnTo>
                  <a:lnTo>
                    <a:pt x="17388" y="2190"/>
                  </a:lnTo>
                  <a:lnTo>
                    <a:pt x="17456" y="2322"/>
                  </a:lnTo>
                  <a:lnTo>
                    <a:pt x="17480" y="2412"/>
                  </a:lnTo>
                  <a:lnTo>
                    <a:pt x="17378" y="2389"/>
                  </a:lnTo>
                  <a:lnTo>
                    <a:pt x="17276" y="2492"/>
                  </a:lnTo>
                  <a:lnTo>
                    <a:pt x="17286" y="2649"/>
                  </a:lnTo>
                  <a:lnTo>
                    <a:pt x="17344" y="2737"/>
                  </a:lnTo>
                  <a:lnTo>
                    <a:pt x="17484" y="2847"/>
                  </a:lnTo>
                  <a:lnTo>
                    <a:pt x="17556" y="2903"/>
                  </a:lnTo>
                  <a:lnTo>
                    <a:pt x="17628" y="2970"/>
                  </a:lnTo>
                  <a:lnTo>
                    <a:pt x="17634" y="3113"/>
                  </a:lnTo>
                  <a:lnTo>
                    <a:pt x="17610" y="3201"/>
                  </a:lnTo>
                  <a:lnTo>
                    <a:pt x="17535" y="3256"/>
                  </a:lnTo>
                  <a:lnTo>
                    <a:pt x="17469" y="3270"/>
                  </a:lnTo>
                  <a:lnTo>
                    <a:pt x="17403" y="3318"/>
                  </a:lnTo>
                  <a:lnTo>
                    <a:pt x="17381" y="3441"/>
                  </a:lnTo>
                  <a:lnTo>
                    <a:pt x="17295" y="3608"/>
                  </a:lnTo>
                  <a:lnTo>
                    <a:pt x="17241" y="3695"/>
                  </a:lnTo>
                  <a:lnTo>
                    <a:pt x="17199" y="3823"/>
                  </a:lnTo>
                  <a:lnTo>
                    <a:pt x="17199" y="3936"/>
                  </a:lnTo>
                  <a:lnTo>
                    <a:pt x="17223" y="4093"/>
                  </a:lnTo>
                  <a:lnTo>
                    <a:pt x="17259" y="4271"/>
                  </a:lnTo>
                  <a:lnTo>
                    <a:pt x="17322" y="4484"/>
                  </a:lnTo>
                  <a:cubicBezTo>
                    <a:pt x="17335" y="4565"/>
                    <a:pt x="17344" y="4646"/>
                    <a:pt x="17348" y="4727"/>
                  </a:cubicBezTo>
                  <a:cubicBezTo>
                    <a:pt x="17351" y="4801"/>
                    <a:pt x="17351" y="4875"/>
                    <a:pt x="17348" y="4949"/>
                  </a:cubicBezTo>
                  <a:lnTo>
                    <a:pt x="17388" y="5111"/>
                  </a:lnTo>
                  <a:lnTo>
                    <a:pt x="17448" y="5118"/>
                  </a:lnTo>
                  <a:lnTo>
                    <a:pt x="17454" y="4982"/>
                  </a:lnTo>
                  <a:lnTo>
                    <a:pt x="17466" y="4852"/>
                  </a:lnTo>
                  <a:cubicBezTo>
                    <a:pt x="17490" y="4841"/>
                    <a:pt x="17516" y="4837"/>
                    <a:pt x="17542" y="4841"/>
                  </a:cubicBezTo>
                  <a:cubicBezTo>
                    <a:pt x="17595" y="4849"/>
                    <a:pt x="17641" y="4888"/>
                    <a:pt x="17663" y="4944"/>
                  </a:cubicBezTo>
                  <a:lnTo>
                    <a:pt x="17689" y="5039"/>
                  </a:lnTo>
                  <a:lnTo>
                    <a:pt x="17753" y="4984"/>
                  </a:lnTo>
                  <a:cubicBezTo>
                    <a:pt x="17717" y="4958"/>
                    <a:pt x="17713" y="4898"/>
                    <a:pt x="17747" y="4868"/>
                  </a:cubicBezTo>
                  <a:cubicBezTo>
                    <a:pt x="17781" y="4837"/>
                    <a:pt x="17827" y="4860"/>
                    <a:pt x="17870" y="4873"/>
                  </a:cubicBezTo>
                  <a:cubicBezTo>
                    <a:pt x="17910" y="4884"/>
                    <a:pt x="17952" y="4884"/>
                    <a:pt x="17992" y="4870"/>
                  </a:cubicBezTo>
                  <a:cubicBezTo>
                    <a:pt x="17989" y="4839"/>
                    <a:pt x="17981" y="4810"/>
                    <a:pt x="17968" y="4782"/>
                  </a:cubicBezTo>
                  <a:cubicBezTo>
                    <a:pt x="17948" y="4739"/>
                    <a:pt x="17917" y="4704"/>
                    <a:pt x="17880" y="4680"/>
                  </a:cubicBezTo>
                  <a:cubicBezTo>
                    <a:pt x="17876" y="4656"/>
                    <a:pt x="17886" y="4631"/>
                    <a:pt x="17904" y="4618"/>
                  </a:cubicBezTo>
                  <a:cubicBezTo>
                    <a:pt x="17948" y="4584"/>
                    <a:pt x="18007" y="4623"/>
                    <a:pt x="18004" y="4684"/>
                  </a:cubicBezTo>
                  <a:cubicBezTo>
                    <a:pt x="18055" y="4708"/>
                    <a:pt x="18104" y="4737"/>
                    <a:pt x="18150" y="4772"/>
                  </a:cubicBezTo>
                  <a:cubicBezTo>
                    <a:pt x="18186" y="4799"/>
                    <a:pt x="18219" y="4830"/>
                    <a:pt x="18251" y="4863"/>
                  </a:cubicBezTo>
                  <a:cubicBezTo>
                    <a:pt x="18300" y="4887"/>
                    <a:pt x="18346" y="4917"/>
                    <a:pt x="18389" y="4953"/>
                  </a:cubicBezTo>
                  <a:cubicBezTo>
                    <a:pt x="18451" y="5004"/>
                    <a:pt x="18505" y="5066"/>
                    <a:pt x="18550" y="5136"/>
                  </a:cubicBezTo>
                  <a:lnTo>
                    <a:pt x="18694" y="5233"/>
                  </a:lnTo>
                  <a:lnTo>
                    <a:pt x="18831" y="5331"/>
                  </a:lnTo>
                  <a:lnTo>
                    <a:pt x="18885" y="5372"/>
                  </a:lnTo>
                  <a:lnTo>
                    <a:pt x="18785" y="5419"/>
                  </a:lnTo>
                  <a:lnTo>
                    <a:pt x="18721" y="5439"/>
                  </a:lnTo>
                  <a:lnTo>
                    <a:pt x="18745" y="5534"/>
                  </a:lnTo>
                  <a:lnTo>
                    <a:pt x="18818" y="5629"/>
                  </a:lnTo>
                  <a:cubicBezTo>
                    <a:pt x="18846" y="5650"/>
                    <a:pt x="18875" y="5672"/>
                    <a:pt x="18902" y="5696"/>
                  </a:cubicBezTo>
                  <a:cubicBezTo>
                    <a:pt x="18943" y="5732"/>
                    <a:pt x="18982" y="5770"/>
                    <a:pt x="19018" y="5812"/>
                  </a:cubicBezTo>
                  <a:lnTo>
                    <a:pt x="19064" y="5895"/>
                  </a:lnTo>
                  <a:lnTo>
                    <a:pt x="19146" y="5985"/>
                  </a:lnTo>
                  <a:lnTo>
                    <a:pt x="19078" y="6032"/>
                  </a:lnTo>
                  <a:lnTo>
                    <a:pt x="19119" y="6122"/>
                  </a:lnTo>
                  <a:lnTo>
                    <a:pt x="19040" y="6150"/>
                  </a:lnTo>
                  <a:cubicBezTo>
                    <a:pt x="19009" y="6117"/>
                    <a:pt x="18983" y="6080"/>
                    <a:pt x="18962" y="6039"/>
                  </a:cubicBezTo>
                  <a:cubicBezTo>
                    <a:pt x="18929" y="5975"/>
                    <a:pt x="18910" y="5902"/>
                    <a:pt x="18870" y="5844"/>
                  </a:cubicBezTo>
                  <a:cubicBezTo>
                    <a:pt x="18844" y="5806"/>
                    <a:pt x="18810" y="5776"/>
                    <a:pt x="18771" y="5756"/>
                  </a:cubicBezTo>
                  <a:cubicBezTo>
                    <a:pt x="18741" y="5731"/>
                    <a:pt x="18713" y="5704"/>
                    <a:pt x="18687" y="5673"/>
                  </a:cubicBezTo>
                  <a:cubicBezTo>
                    <a:pt x="18643" y="5620"/>
                    <a:pt x="18606" y="5559"/>
                    <a:pt x="18578" y="5492"/>
                  </a:cubicBezTo>
                  <a:lnTo>
                    <a:pt x="18488" y="5381"/>
                  </a:lnTo>
                  <a:lnTo>
                    <a:pt x="18392" y="5256"/>
                  </a:lnTo>
                  <a:lnTo>
                    <a:pt x="18331" y="5194"/>
                  </a:lnTo>
                  <a:lnTo>
                    <a:pt x="18249" y="5214"/>
                  </a:lnTo>
                  <a:lnTo>
                    <a:pt x="18307" y="5369"/>
                  </a:lnTo>
                  <a:lnTo>
                    <a:pt x="18368" y="5536"/>
                  </a:lnTo>
                  <a:cubicBezTo>
                    <a:pt x="18417" y="5611"/>
                    <a:pt x="18466" y="5688"/>
                    <a:pt x="18512" y="5766"/>
                  </a:cubicBezTo>
                  <a:cubicBezTo>
                    <a:pt x="18547" y="5825"/>
                    <a:pt x="18581" y="5884"/>
                    <a:pt x="18614" y="5944"/>
                  </a:cubicBezTo>
                  <a:cubicBezTo>
                    <a:pt x="18617" y="6005"/>
                    <a:pt x="18623" y="6065"/>
                    <a:pt x="18632" y="6125"/>
                  </a:cubicBezTo>
                  <a:cubicBezTo>
                    <a:pt x="18654" y="6257"/>
                    <a:pt x="18693" y="6384"/>
                    <a:pt x="18749" y="6502"/>
                  </a:cubicBezTo>
                  <a:lnTo>
                    <a:pt x="18801" y="6680"/>
                  </a:lnTo>
                  <a:cubicBezTo>
                    <a:pt x="18813" y="6708"/>
                    <a:pt x="18821" y="6738"/>
                    <a:pt x="18825" y="6768"/>
                  </a:cubicBezTo>
                  <a:cubicBezTo>
                    <a:pt x="18832" y="6809"/>
                    <a:pt x="18832" y="6850"/>
                    <a:pt x="18825" y="6890"/>
                  </a:cubicBezTo>
                  <a:lnTo>
                    <a:pt x="18843" y="6999"/>
                  </a:lnTo>
                  <a:lnTo>
                    <a:pt x="18854" y="7091"/>
                  </a:lnTo>
                  <a:lnTo>
                    <a:pt x="18867" y="7202"/>
                  </a:lnTo>
                  <a:lnTo>
                    <a:pt x="18867" y="7382"/>
                  </a:lnTo>
                  <a:lnTo>
                    <a:pt x="18792" y="7535"/>
                  </a:lnTo>
                  <a:lnTo>
                    <a:pt x="18728" y="7616"/>
                  </a:lnTo>
                  <a:lnTo>
                    <a:pt x="18674" y="7664"/>
                  </a:lnTo>
                  <a:lnTo>
                    <a:pt x="18620" y="7814"/>
                  </a:lnTo>
                  <a:lnTo>
                    <a:pt x="18620" y="7957"/>
                  </a:lnTo>
                  <a:lnTo>
                    <a:pt x="18636" y="8094"/>
                  </a:lnTo>
                  <a:lnTo>
                    <a:pt x="18646" y="8230"/>
                  </a:lnTo>
                  <a:lnTo>
                    <a:pt x="18640" y="8352"/>
                  </a:lnTo>
                  <a:lnTo>
                    <a:pt x="18598" y="8494"/>
                  </a:lnTo>
                  <a:lnTo>
                    <a:pt x="18552" y="8660"/>
                  </a:lnTo>
                  <a:lnTo>
                    <a:pt x="18594" y="8750"/>
                  </a:lnTo>
                  <a:lnTo>
                    <a:pt x="18686" y="8803"/>
                  </a:lnTo>
                  <a:lnTo>
                    <a:pt x="18784" y="8859"/>
                  </a:lnTo>
                  <a:lnTo>
                    <a:pt x="18864" y="8944"/>
                  </a:lnTo>
                  <a:lnTo>
                    <a:pt x="18992" y="8987"/>
                  </a:lnTo>
                  <a:lnTo>
                    <a:pt x="19058" y="9091"/>
                  </a:lnTo>
                  <a:lnTo>
                    <a:pt x="19149" y="9188"/>
                  </a:lnTo>
                  <a:lnTo>
                    <a:pt x="19187" y="9299"/>
                  </a:lnTo>
                  <a:lnTo>
                    <a:pt x="19193" y="9438"/>
                  </a:lnTo>
                  <a:lnTo>
                    <a:pt x="19203" y="9524"/>
                  </a:lnTo>
                  <a:lnTo>
                    <a:pt x="19175" y="9637"/>
                  </a:lnTo>
                  <a:lnTo>
                    <a:pt x="19129" y="9732"/>
                  </a:lnTo>
                  <a:lnTo>
                    <a:pt x="19099" y="9850"/>
                  </a:lnTo>
                  <a:lnTo>
                    <a:pt x="18968" y="9944"/>
                  </a:lnTo>
                  <a:lnTo>
                    <a:pt x="19059" y="10011"/>
                  </a:lnTo>
                  <a:lnTo>
                    <a:pt x="19121" y="9983"/>
                  </a:lnTo>
                  <a:lnTo>
                    <a:pt x="19127" y="10076"/>
                  </a:lnTo>
                  <a:lnTo>
                    <a:pt x="19069" y="10158"/>
                  </a:lnTo>
                  <a:lnTo>
                    <a:pt x="18953" y="10089"/>
                  </a:lnTo>
                  <a:lnTo>
                    <a:pt x="18919" y="10033"/>
                  </a:lnTo>
                  <a:lnTo>
                    <a:pt x="18849" y="9950"/>
                  </a:lnTo>
                  <a:lnTo>
                    <a:pt x="18833" y="9869"/>
                  </a:lnTo>
                  <a:lnTo>
                    <a:pt x="18833" y="9755"/>
                  </a:lnTo>
                  <a:lnTo>
                    <a:pt x="18809" y="9603"/>
                  </a:lnTo>
                  <a:lnTo>
                    <a:pt x="18773" y="9548"/>
                  </a:lnTo>
                  <a:lnTo>
                    <a:pt x="18677" y="9409"/>
                  </a:lnTo>
                  <a:cubicBezTo>
                    <a:pt x="18683" y="9382"/>
                    <a:pt x="18683" y="9354"/>
                    <a:pt x="18677" y="9328"/>
                  </a:cubicBezTo>
                  <a:cubicBezTo>
                    <a:pt x="18660" y="9261"/>
                    <a:pt x="18608" y="9215"/>
                    <a:pt x="18548" y="9214"/>
                  </a:cubicBezTo>
                  <a:lnTo>
                    <a:pt x="18524" y="9283"/>
                  </a:lnTo>
                  <a:lnTo>
                    <a:pt x="18439" y="9274"/>
                  </a:lnTo>
                  <a:lnTo>
                    <a:pt x="18391" y="9170"/>
                  </a:lnTo>
                  <a:lnTo>
                    <a:pt x="18360" y="9077"/>
                  </a:lnTo>
                  <a:lnTo>
                    <a:pt x="18312" y="8980"/>
                  </a:lnTo>
                  <a:lnTo>
                    <a:pt x="18254" y="8947"/>
                  </a:lnTo>
                  <a:lnTo>
                    <a:pt x="18202" y="8991"/>
                  </a:lnTo>
                  <a:lnTo>
                    <a:pt x="18126" y="9125"/>
                  </a:lnTo>
                  <a:lnTo>
                    <a:pt x="18116" y="9208"/>
                  </a:lnTo>
                  <a:lnTo>
                    <a:pt x="18045" y="9240"/>
                  </a:lnTo>
                  <a:cubicBezTo>
                    <a:pt x="18021" y="9248"/>
                    <a:pt x="17999" y="9265"/>
                    <a:pt x="17983" y="9289"/>
                  </a:cubicBezTo>
                  <a:cubicBezTo>
                    <a:pt x="17962" y="9320"/>
                    <a:pt x="17954" y="9359"/>
                    <a:pt x="17959" y="9398"/>
                  </a:cubicBezTo>
                  <a:lnTo>
                    <a:pt x="17889" y="9432"/>
                  </a:lnTo>
                  <a:lnTo>
                    <a:pt x="17865" y="9316"/>
                  </a:lnTo>
                  <a:cubicBezTo>
                    <a:pt x="17861" y="9286"/>
                    <a:pt x="17857" y="9256"/>
                    <a:pt x="17853" y="9226"/>
                  </a:cubicBezTo>
                  <a:cubicBezTo>
                    <a:pt x="17848" y="9184"/>
                    <a:pt x="17844" y="9142"/>
                    <a:pt x="17841" y="9101"/>
                  </a:cubicBezTo>
                  <a:lnTo>
                    <a:pt x="17811" y="8978"/>
                  </a:lnTo>
                  <a:lnTo>
                    <a:pt x="17699" y="8957"/>
                  </a:lnTo>
                  <a:lnTo>
                    <a:pt x="17699" y="9133"/>
                  </a:lnTo>
                  <a:lnTo>
                    <a:pt x="17676" y="9240"/>
                  </a:lnTo>
                  <a:lnTo>
                    <a:pt x="17580" y="9434"/>
                  </a:lnTo>
                  <a:lnTo>
                    <a:pt x="17522" y="9539"/>
                  </a:lnTo>
                  <a:lnTo>
                    <a:pt x="17459" y="9624"/>
                  </a:lnTo>
                  <a:lnTo>
                    <a:pt x="17500" y="9711"/>
                  </a:lnTo>
                  <a:lnTo>
                    <a:pt x="17578" y="9707"/>
                  </a:lnTo>
                  <a:lnTo>
                    <a:pt x="17646" y="9700"/>
                  </a:lnTo>
                  <a:lnTo>
                    <a:pt x="17712" y="9756"/>
                  </a:lnTo>
                  <a:lnTo>
                    <a:pt x="17786" y="9835"/>
                  </a:lnTo>
                  <a:lnTo>
                    <a:pt x="17826" y="9786"/>
                  </a:lnTo>
                  <a:lnTo>
                    <a:pt x="17866" y="9664"/>
                  </a:lnTo>
                  <a:lnTo>
                    <a:pt x="17963" y="9602"/>
                  </a:lnTo>
                  <a:lnTo>
                    <a:pt x="18083" y="9636"/>
                  </a:lnTo>
                  <a:lnTo>
                    <a:pt x="18197" y="9616"/>
                  </a:lnTo>
                  <a:lnTo>
                    <a:pt x="18276" y="9680"/>
                  </a:lnTo>
                  <a:cubicBezTo>
                    <a:pt x="18282" y="9705"/>
                    <a:pt x="18281" y="9731"/>
                    <a:pt x="18274" y="9755"/>
                  </a:cubicBezTo>
                  <a:cubicBezTo>
                    <a:pt x="18257" y="9808"/>
                    <a:pt x="18210" y="9840"/>
                    <a:pt x="18162" y="9833"/>
                  </a:cubicBezTo>
                  <a:cubicBezTo>
                    <a:pt x="18155" y="9874"/>
                    <a:pt x="18147" y="9915"/>
                    <a:pt x="18138" y="9956"/>
                  </a:cubicBezTo>
                  <a:cubicBezTo>
                    <a:pt x="18126" y="10010"/>
                    <a:pt x="18112" y="10063"/>
                    <a:pt x="18097" y="10116"/>
                  </a:cubicBezTo>
                  <a:cubicBezTo>
                    <a:pt x="18086" y="10143"/>
                    <a:pt x="18072" y="10169"/>
                    <a:pt x="18057" y="10194"/>
                  </a:cubicBezTo>
                  <a:cubicBezTo>
                    <a:pt x="18040" y="10224"/>
                    <a:pt x="18020" y="10252"/>
                    <a:pt x="17997" y="10277"/>
                  </a:cubicBezTo>
                  <a:cubicBezTo>
                    <a:pt x="17998" y="10320"/>
                    <a:pt x="18013" y="10362"/>
                    <a:pt x="18040" y="10393"/>
                  </a:cubicBezTo>
                  <a:cubicBezTo>
                    <a:pt x="18064" y="10421"/>
                    <a:pt x="18096" y="10439"/>
                    <a:pt x="18130" y="10444"/>
                  </a:cubicBezTo>
                  <a:lnTo>
                    <a:pt x="18237" y="10513"/>
                  </a:lnTo>
                  <a:lnTo>
                    <a:pt x="18339" y="10605"/>
                  </a:lnTo>
                  <a:lnTo>
                    <a:pt x="18405" y="10695"/>
                  </a:lnTo>
                  <a:lnTo>
                    <a:pt x="18507" y="10743"/>
                  </a:lnTo>
                  <a:lnTo>
                    <a:pt x="18585" y="10812"/>
                  </a:lnTo>
                  <a:lnTo>
                    <a:pt x="18660" y="10944"/>
                  </a:lnTo>
                  <a:lnTo>
                    <a:pt x="18643" y="11076"/>
                  </a:lnTo>
                  <a:lnTo>
                    <a:pt x="18626" y="11201"/>
                  </a:lnTo>
                  <a:lnTo>
                    <a:pt x="18690" y="11249"/>
                  </a:lnTo>
                  <a:lnTo>
                    <a:pt x="18770" y="11159"/>
                  </a:lnTo>
                  <a:lnTo>
                    <a:pt x="18844" y="11280"/>
                  </a:lnTo>
                  <a:lnTo>
                    <a:pt x="18844" y="11534"/>
                  </a:lnTo>
                  <a:cubicBezTo>
                    <a:pt x="18847" y="11572"/>
                    <a:pt x="18847" y="11611"/>
                    <a:pt x="18844" y="11650"/>
                  </a:cubicBezTo>
                  <a:cubicBezTo>
                    <a:pt x="18838" y="11724"/>
                    <a:pt x="18821" y="11797"/>
                    <a:pt x="18794" y="11865"/>
                  </a:cubicBezTo>
                  <a:lnTo>
                    <a:pt x="18788" y="11992"/>
                  </a:lnTo>
                  <a:lnTo>
                    <a:pt x="18778" y="12087"/>
                  </a:lnTo>
                  <a:lnTo>
                    <a:pt x="18754" y="12223"/>
                  </a:lnTo>
                  <a:lnTo>
                    <a:pt x="18761" y="12362"/>
                  </a:lnTo>
                  <a:lnTo>
                    <a:pt x="18748" y="12524"/>
                  </a:lnTo>
                  <a:cubicBezTo>
                    <a:pt x="18728" y="12562"/>
                    <a:pt x="18711" y="12603"/>
                    <a:pt x="18696" y="12644"/>
                  </a:cubicBezTo>
                  <a:cubicBezTo>
                    <a:pt x="18677" y="12700"/>
                    <a:pt x="18663" y="12759"/>
                    <a:pt x="18654" y="12818"/>
                  </a:cubicBezTo>
                  <a:lnTo>
                    <a:pt x="18618" y="12978"/>
                  </a:lnTo>
                  <a:lnTo>
                    <a:pt x="18584" y="13112"/>
                  </a:lnTo>
                  <a:lnTo>
                    <a:pt x="18538" y="13262"/>
                  </a:lnTo>
                  <a:lnTo>
                    <a:pt x="18492" y="13364"/>
                  </a:lnTo>
                  <a:lnTo>
                    <a:pt x="18426" y="13433"/>
                  </a:lnTo>
                  <a:lnTo>
                    <a:pt x="18368" y="13467"/>
                  </a:lnTo>
                  <a:lnTo>
                    <a:pt x="18254" y="13522"/>
                  </a:lnTo>
                  <a:lnTo>
                    <a:pt x="18200" y="13571"/>
                  </a:lnTo>
                  <a:lnTo>
                    <a:pt x="18073" y="13728"/>
                  </a:lnTo>
                  <a:lnTo>
                    <a:pt x="17997" y="13832"/>
                  </a:lnTo>
                  <a:lnTo>
                    <a:pt x="17882" y="13943"/>
                  </a:lnTo>
                  <a:lnTo>
                    <a:pt x="17824" y="13982"/>
                  </a:lnTo>
                  <a:lnTo>
                    <a:pt x="17663" y="14056"/>
                  </a:lnTo>
                  <a:lnTo>
                    <a:pt x="17593" y="14135"/>
                  </a:lnTo>
                  <a:lnTo>
                    <a:pt x="17520" y="14269"/>
                  </a:lnTo>
                  <a:lnTo>
                    <a:pt x="17593" y="14387"/>
                  </a:lnTo>
                  <a:lnTo>
                    <a:pt x="17677" y="14527"/>
                  </a:lnTo>
                  <a:lnTo>
                    <a:pt x="17643" y="14626"/>
                  </a:lnTo>
                  <a:lnTo>
                    <a:pt x="17636" y="14768"/>
                  </a:lnTo>
                  <a:lnTo>
                    <a:pt x="17568" y="14904"/>
                  </a:lnTo>
                  <a:lnTo>
                    <a:pt x="17436" y="15018"/>
                  </a:lnTo>
                  <a:cubicBezTo>
                    <a:pt x="17409" y="15023"/>
                    <a:pt x="17382" y="15020"/>
                    <a:pt x="17358" y="15008"/>
                  </a:cubicBezTo>
                  <a:cubicBezTo>
                    <a:pt x="17303" y="14984"/>
                    <a:pt x="17265" y="14924"/>
                    <a:pt x="17262" y="14857"/>
                  </a:cubicBezTo>
                  <a:cubicBezTo>
                    <a:pt x="17265" y="14804"/>
                    <a:pt x="17277" y="14752"/>
                    <a:pt x="17296" y="14704"/>
                  </a:cubicBezTo>
                  <a:cubicBezTo>
                    <a:pt x="17318" y="14649"/>
                    <a:pt x="17350" y="14599"/>
                    <a:pt x="17390" y="14559"/>
                  </a:cubicBezTo>
                  <a:lnTo>
                    <a:pt x="17402" y="14408"/>
                  </a:lnTo>
                  <a:lnTo>
                    <a:pt x="17350" y="14299"/>
                  </a:lnTo>
                  <a:lnTo>
                    <a:pt x="17205" y="14265"/>
                  </a:lnTo>
                  <a:lnTo>
                    <a:pt x="17099" y="14410"/>
                  </a:lnTo>
                  <a:cubicBezTo>
                    <a:pt x="17077" y="14469"/>
                    <a:pt x="17043" y="14522"/>
                    <a:pt x="17001" y="14563"/>
                  </a:cubicBezTo>
                  <a:cubicBezTo>
                    <a:pt x="16963" y="14600"/>
                    <a:pt x="16919" y="14627"/>
                    <a:pt x="16872" y="14644"/>
                  </a:cubicBezTo>
                  <a:lnTo>
                    <a:pt x="16764" y="14827"/>
                  </a:lnTo>
                  <a:lnTo>
                    <a:pt x="16758" y="14963"/>
                  </a:lnTo>
                  <a:lnTo>
                    <a:pt x="16816" y="15102"/>
                  </a:lnTo>
                  <a:lnTo>
                    <a:pt x="16917" y="15189"/>
                  </a:lnTo>
                  <a:lnTo>
                    <a:pt x="16995" y="15259"/>
                  </a:lnTo>
                  <a:lnTo>
                    <a:pt x="17164" y="15392"/>
                  </a:lnTo>
                  <a:lnTo>
                    <a:pt x="17290" y="15494"/>
                  </a:lnTo>
                  <a:lnTo>
                    <a:pt x="17357" y="15555"/>
                  </a:lnTo>
                  <a:lnTo>
                    <a:pt x="17423" y="15686"/>
                  </a:lnTo>
                  <a:lnTo>
                    <a:pt x="17495" y="15781"/>
                  </a:lnTo>
                  <a:lnTo>
                    <a:pt x="17557" y="15857"/>
                  </a:lnTo>
                  <a:lnTo>
                    <a:pt x="17611" y="15968"/>
                  </a:lnTo>
                  <a:lnTo>
                    <a:pt x="17617" y="16099"/>
                  </a:lnTo>
                  <a:lnTo>
                    <a:pt x="17637" y="16277"/>
                  </a:lnTo>
                  <a:lnTo>
                    <a:pt x="17613" y="16444"/>
                  </a:lnTo>
                  <a:lnTo>
                    <a:pt x="17583" y="16550"/>
                  </a:lnTo>
                  <a:lnTo>
                    <a:pt x="17433" y="16695"/>
                  </a:lnTo>
                  <a:lnTo>
                    <a:pt x="17264" y="16800"/>
                  </a:lnTo>
                  <a:lnTo>
                    <a:pt x="17168" y="16910"/>
                  </a:lnTo>
                  <a:cubicBezTo>
                    <a:pt x="17158" y="16955"/>
                    <a:pt x="17146" y="16999"/>
                    <a:pt x="17134" y="17042"/>
                  </a:cubicBezTo>
                  <a:cubicBezTo>
                    <a:pt x="17110" y="17127"/>
                    <a:pt x="17082" y="17210"/>
                    <a:pt x="17050" y="17292"/>
                  </a:cubicBezTo>
                  <a:lnTo>
                    <a:pt x="16971" y="17416"/>
                  </a:lnTo>
                  <a:lnTo>
                    <a:pt x="16887" y="17476"/>
                  </a:lnTo>
                  <a:lnTo>
                    <a:pt x="16831" y="17382"/>
                  </a:lnTo>
                  <a:cubicBezTo>
                    <a:pt x="16842" y="17347"/>
                    <a:pt x="16850" y="17310"/>
                    <a:pt x="16855" y="17273"/>
                  </a:cubicBezTo>
                  <a:cubicBezTo>
                    <a:pt x="16863" y="17213"/>
                    <a:pt x="16863" y="17153"/>
                    <a:pt x="16855" y="17093"/>
                  </a:cubicBezTo>
                  <a:lnTo>
                    <a:pt x="16716" y="17130"/>
                  </a:lnTo>
                  <a:cubicBezTo>
                    <a:pt x="16720" y="17165"/>
                    <a:pt x="16703" y="17199"/>
                    <a:pt x="16674" y="17213"/>
                  </a:cubicBezTo>
                  <a:cubicBezTo>
                    <a:pt x="16638" y="17230"/>
                    <a:pt x="16597" y="17212"/>
                    <a:pt x="16581" y="17171"/>
                  </a:cubicBezTo>
                  <a:lnTo>
                    <a:pt x="16484" y="17088"/>
                  </a:lnTo>
                  <a:lnTo>
                    <a:pt x="16420" y="16906"/>
                  </a:lnTo>
                  <a:lnTo>
                    <a:pt x="16345" y="16885"/>
                  </a:lnTo>
                  <a:lnTo>
                    <a:pt x="16272" y="16837"/>
                  </a:lnTo>
                  <a:cubicBezTo>
                    <a:pt x="16239" y="16823"/>
                    <a:pt x="16205" y="16811"/>
                    <a:pt x="16170" y="16802"/>
                  </a:cubicBezTo>
                  <a:cubicBezTo>
                    <a:pt x="16116" y="16788"/>
                    <a:pt x="16061" y="16781"/>
                    <a:pt x="16005" y="16781"/>
                  </a:cubicBezTo>
                  <a:cubicBezTo>
                    <a:pt x="15991" y="16748"/>
                    <a:pt x="15965" y="16723"/>
                    <a:pt x="15934" y="16714"/>
                  </a:cubicBezTo>
                  <a:cubicBezTo>
                    <a:pt x="15886" y="16700"/>
                    <a:pt x="15835" y="16726"/>
                    <a:pt x="15811" y="16776"/>
                  </a:cubicBezTo>
                  <a:lnTo>
                    <a:pt x="15872" y="16973"/>
                  </a:lnTo>
                  <a:cubicBezTo>
                    <a:pt x="15869" y="17007"/>
                    <a:pt x="15863" y="17041"/>
                    <a:pt x="15854" y="17074"/>
                  </a:cubicBezTo>
                  <a:cubicBezTo>
                    <a:pt x="15840" y="17130"/>
                    <a:pt x="15819" y="17183"/>
                    <a:pt x="15792" y="17232"/>
                  </a:cubicBezTo>
                  <a:lnTo>
                    <a:pt x="15763" y="17357"/>
                  </a:lnTo>
                  <a:lnTo>
                    <a:pt x="15740" y="17479"/>
                  </a:lnTo>
                  <a:lnTo>
                    <a:pt x="15788" y="17534"/>
                  </a:lnTo>
                  <a:lnTo>
                    <a:pt x="15856" y="17571"/>
                  </a:lnTo>
                  <a:lnTo>
                    <a:pt x="15904" y="17640"/>
                  </a:lnTo>
                  <a:lnTo>
                    <a:pt x="16048" y="17874"/>
                  </a:lnTo>
                  <a:lnTo>
                    <a:pt x="16109" y="17999"/>
                  </a:lnTo>
                  <a:lnTo>
                    <a:pt x="16227" y="17999"/>
                  </a:lnTo>
                  <a:lnTo>
                    <a:pt x="16289" y="17992"/>
                  </a:lnTo>
                  <a:lnTo>
                    <a:pt x="16383" y="18054"/>
                  </a:lnTo>
                  <a:lnTo>
                    <a:pt x="16450" y="18110"/>
                  </a:lnTo>
                  <a:lnTo>
                    <a:pt x="16524" y="18154"/>
                  </a:lnTo>
                  <a:lnTo>
                    <a:pt x="16592" y="18218"/>
                  </a:lnTo>
                  <a:lnTo>
                    <a:pt x="16628" y="18311"/>
                  </a:lnTo>
                  <a:lnTo>
                    <a:pt x="16662" y="18452"/>
                  </a:lnTo>
                  <a:lnTo>
                    <a:pt x="16732" y="18566"/>
                  </a:lnTo>
                  <a:lnTo>
                    <a:pt x="16780" y="18628"/>
                  </a:lnTo>
                  <a:lnTo>
                    <a:pt x="16815" y="18695"/>
                  </a:lnTo>
                  <a:lnTo>
                    <a:pt x="16927" y="18920"/>
                  </a:lnTo>
                  <a:lnTo>
                    <a:pt x="16981" y="18961"/>
                  </a:lnTo>
                  <a:lnTo>
                    <a:pt x="16965" y="19077"/>
                  </a:lnTo>
                  <a:lnTo>
                    <a:pt x="16973" y="19201"/>
                  </a:lnTo>
                  <a:lnTo>
                    <a:pt x="16903" y="19278"/>
                  </a:lnTo>
                  <a:cubicBezTo>
                    <a:pt x="16882" y="19321"/>
                    <a:pt x="16837" y="19340"/>
                    <a:pt x="16796" y="19323"/>
                  </a:cubicBezTo>
                  <a:cubicBezTo>
                    <a:pt x="16774" y="19314"/>
                    <a:pt x="16756" y="19296"/>
                    <a:pt x="16746" y="19273"/>
                  </a:cubicBezTo>
                  <a:cubicBezTo>
                    <a:pt x="16736" y="19250"/>
                    <a:pt x="16733" y="19223"/>
                    <a:pt x="16740" y="19196"/>
                  </a:cubicBezTo>
                  <a:lnTo>
                    <a:pt x="16722" y="19351"/>
                  </a:lnTo>
                  <a:lnTo>
                    <a:pt x="16764" y="19424"/>
                  </a:lnTo>
                  <a:lnTo>
                    <a:pt x="16881" y="19424"/>
                  </a:lnTo>
                  <a:lnTo>
                    <a:pt x="16939" y="19512"/>
                  </a:lnTo>
                  <a:lnTo>
                    <a:pt x="16985" y="19572"/>
                  </a:lnTo>
                  <a:lnTo>
                    <a:pt x="17053" y="19471"/>
                  </a:lnTo>
                  <a:lnTo>
                    <a:pt x="17192" y="19424"/>
                  </a:lnTo>
                  <a:lnTo>
                    <a:pt x="17240" y="19524"/>
                  </a:lnTo>
                  <a:lnTo>
                    <a:pt x="17380" y="19549"/>
                  </a:lnTo>
                  <a:lnTo>
                    <a:pt x="17456" y="19452"/>
                  </a:lnTo>
                  <a:cubicBezTo>
                    <a:pt x="17476" y="19409"/>
                    <a:pt x="17517" y="19384"/>
                    <a:pt x="17559" y="19389"/>
                  </a:cubicBezTo>
                  <a:cubicBezTo>
                    <a:pt x="17608" y="19395"/>
                    <a:pt x="17647" y="19439"/>
                    <a:pt x="17653" y="19496"/>
                  </a:cubicBezTo>
                  <a:lnTo>
                    <a:pt x="17540" y="19602"/>
                  </a:lnTo>
                  <a:lnTo>
                    <a:pt x="17332" y="19651"/>
                  </a:lnTo>
                  <a:lnTo>
                    <a:pt x="17249" y="19678"/>
                  </a:lnTo>
                  <a:cubicBezTo>
                    <a:pt x="17248" y="19715"/>
                    <a:pt x="17246" y="19752"/>
                    <a:pt x="17243" y="19789"/>
                  </a:cubicBezTo>
                  <a:cubicBezTo>
                    <a:pt x="17239" y="19830"/>
                    <a:pt x="17233" y="19870"/>
                    <a:pt x="17224" y="19910"/>
                  </a:cubicBezTo>
                  <a:cubicBezTo>
                    <a:pt x="17200" y="19939"/>
                    <a:pt x="17182" y="19976"/>
                    <a:pt x="17175" y="20016"/>
                  </a:cubicBezTo>
                  <a:cubicBezTo>
                    <a:pt x="17167" y="20055"/>
                    <a:pt x="17168" y="20096"/>
                    <a:pt x="17179" y="20134"/>
                  </a:cubicBezTo>
                  <a:cubicBezTo>
                    <a:pt x="17194" y="20153"/>
                    <a:pt x="17215" y="20164"/>
                    <a:pt x="17237" y="20166"/>
                  </a:cubicBezTo>
                  <a:cubicBezTo>
                    <a:pt x="17273" y="20170"/>
                    <a:pt x="17306" y="20148"/>
                    <a:pt x="17339" y="20132"/>
                  </a:cubicBezTo>
                  <a:cubicBezTo>
                    <a:pt x="17390" y="20106"/>
                    <a:pt x="17443" y="20090"/>
                    <a:pt x="17498" y="20085"/>
                  </a:cubicBezTo>
                  <a:lnTo>
                    <a:pt x="17633" y="20097"/>
                  </a:lnTo>
                  <a:lnTo>
                    <a:pt x="17739" y="20097"/>
                  </a:lnTo>
                  <a:lnTo>
                    <a:pt x="17853" y="20055"/>
                  </a:lnTo>
                  <a:lnTo>
                    <a:pt x="17928" y="20016"/>
                  </a:lnTo>
                  <a:lnTo>
                    <a:pt x="18088" y="19882"/>
                  </a:lnTo>
                  <a:lnTo>
                    <a:pt x="18190" y="19861"/>
                  </a:lnTo>
                  <a:lnTo>
                    <a:pt x="18338" y="19813"/>
                  </a:lnTo>
                  <a:lnTo>
                    <a:pt x="18437" y="19787"/>
                  </a:lnTo>
                  <a:lnTo>
                    <a:pt x="18586" y="19718"/>
                  </a:lnTo>
                  <a:lnTo>
                    <a:pt x="18676" y="19738"/>
                  </a:lnTo>
                  <a:lnTo>
                    <a:pt x="18731" y="19812"/>
                  </a:lnTo>
                  <a:lnTo>
                    <a:pt x="18828" y="19784"/>
                  </a:lnTo>
                  <a:lnTo>
                    <a:pt x="18946" y="19749"/>
                  </a:lnTo>
                  <a:lnTo>
                    <a:pt x="19089" y="19668"/>
                  </a:lnTo>
                  <a:lnTo>
                    <a:pt x="19189" y="19585"/>
                  </a:lnTo>
                  <a:lnTo>
                    <a:pt x="19342" y="19469"/>
                  </a:lnTo>
                  <a:lnTo>
                    <a:pt x="19486" y="19425"/>
                  </a:lnTo>
                  <a:lnTo>
                    <a:pt x="19602" y="19377"/>
                  </a:lnTo>
                  <a:lnTo>
                    <a:pt x="19649" y="19317"/>
                  </a:lnTo>
                  <a:lnTo>
                    <a:pt x="19713" y="19254"/>
                  </a:lnTo>
                  <a:lnTo>
                    <a:pt x="19775" y="19215"/>
                  </a:lnTo>
                  <a:lnTo>
                    <a:pt x="19939" y="19129"/>
                  </a:lnTo>
                  <a:lnTo>
                    <a:pt x="19999" y="19053"/>
                  </a:lnTo>
                  <a:lnTo>
                    <a:pt x="20069" y="18977"/>
                  </a:lnTo>
                  <a:cubicBezTo>
                    <a:pt x="20101" y="18956"/>
                    <a:pt x="20134" y="18937"/>
                    <a:pt x="20167" y="18919"/>
                  </a:cubicBezTo>
                  <a:cubicBezTo>
                    <a:pt x="20238" y="18881"/>
                    <a:pt x="20311" y="18849"/>
                    <a:pt x="20386" y="18824"/>
                  </a:cubicBezTo>
                  <a:lnTo>
                    <a:pt x="20450" y="18785"/>
                  </a:lnTo>
                  <a:lnTo>
                    <a:pt x="20516" y="18669"/>
                  </a:lnTo>
                  <a:cubicBezTo>
                    <a:pt x="20515" y="18643"/>
                    <a:pt x="20519" y="18617"/>
                    <a:pt x="20528" y="18593"/>
                  </a:cubicBezTo>
                  <a:cubicBezTo>
                    <a:pt x="20549" y="18541"/>
                    <a:pt x="20591" y="18504"/>
                    <a:pt x="20641" y="18496"/>
                  </a:cubicBezTo>
                  <a:cubicBezTo>
                    <a:pt x="20669" y="18494"/>
                    <a:pt x="20697" y="18487"/>
                    <a:pt x="20723" y="18475"/>
                  </a:cubicBezTo>
                  <a:cubicBezTo>
                    <a:pt x="20775" y="18452"/>
                    <a:pt x="20819" y="18410"/>
                    <a:pt x="20850" y="18357"/>
                  </a:cubicBezTo>
                  <a:lnTo>
                    <a:pt x="20910" y="18315"/>
                  </a:lnTo>
                  <a:lnTo>
                    <a:pt x="20982" y="18211"/>
                  </a:lnTo>
                  <a:lnTo>
                    <a:pt x="21046" y="18112"/>
                  </a:lnTo>
                  <a:cubicBezTo>
                    <a:pt x="21062" y="18061"/>
                    <a:pt x="21082" y="18012"/>
                    <a:pt x="21106" y="17966"/>
                  </a:cubicBezTo>
                  <a:cubicBezTo>
                    <a:pt x="21136" y="17909"/>
                    <a:pt x="21173" y="17857"/>
                    <a:pt x="21214" y="17811"/>
                  </a:cubicBezTo>
                  <a:lnTo>
                    <a:pt x="21331" y="17756"/>
                  </a:lnTo>
                  <a:lnTo>
                    <a:pt x="21303" y="17850"/>
                  </a:lnTo>
                  <a:cubicBezTo>
                    <a:pt x="21282" y="17880"/>
                    <a:pt x="21261" y="17910"/>
                    <a:pt x="21240" y="17941"/>
                  </a:cubicBezTo>
                  <a:cubicBezTo>
                    <a:pt x="21206" y="17991"/>
                    <a:pt x="21173" y="18042"/>
                    <a:pt x="21140" y="18093"/>
                  </a:cubicBezTo>
                  <a:cubicBezTo>
                    <a:pt x="21111" y="18137"/>
                    <a:pt x="21081" y="18180"/>
                    <a:pt x="21049" y="18221"/>
                  </a:cubicBezTo>
                  <a:cubicBezTo>
                    <a:pt x="20946" y="18353"/>
                    <a:pt x="20827" y="18468"/>
                    <a:pt x="20695" y="18561"/>
                  </a:cubicBezTo>
                  <a:lnTo>
                    <a:pt x="20598" y="18658"/>
                  </a:lnTo>
                  <a:cubicBezTo>
                    <a:pt x="20607" y="18693"/>
                    <a:pt x="20609" y="18730"/>
                    <a:pt x="20604" y="18766"/>
                  </a:cubicBezTo>
                  <a:cubicBezTo>
                    <a:pt x="20588" y="18879"/>
                    <a:pt x="20510" y="18966"/>
                    <a:pt x="20411" y="18979"/>
                  </a:cubicBezTo>
                  <a:cubicBezTo>
                    <a:pt x="20376" y="19034"/>
                    <a:pt x="20343" y="19091"/>
                    <a:pt x="20311" y="19148"/>
                  </a:cubicBezTo>
                  <a:cubicBezTo>
                    <a:pt x="20282" y="19202"/>
                    <a:pt x="20253" y="19256"/>
                    <a:pt x="20215" y="19301"/>
                  </a:cubicBezTo>
                  <a:cubicBezTo>
                    <a:pt x="20184" y="19336"/>
                    <a:pt x="20148" y="19363"/>
                    <a:pt x="20108" y="19382"/>
                  </a:cubicBezTo>
                  <a:lnTo>
                    <a:pt x="19940" y="19354"/>
                  </a:lnTo>
                  <a:lnTo>
                    <a:pt x="20080" y="19165"/>
                  </a:lnTo>
                  <a:lnTo>
                    <a:pt x="20174" y="19137"/>
                  </a:lnTo>
                  <a:lnTo>
                    <a:pt x="20262" y="19012"/>
                  </a:lnTo>
                  <a:lnTo>
                    <a:pt x="20148" y="19047"/>
                  </a:lnTo>
                  <a:lnTo>
                    <a:pt x="20078" y="19082"/>
                  </a:lnTo>
                  <a:lnTo>
                    <a:pt x="19988" y="19179"/>
                  </a:lnTo>
                  <a:cubicBezTo>
                    <a:pt x="19967" y="19209"/>
                    <a:pt x="19943" y="19237"/>
                    <a:pt x="19916" y="19262"/>
                  </a:cubicBezTo>
                  <a:cubicBezTo>
                    <a:pt x="19878" y="19297"/>
                    <a:pt x="19835" y="19324"/>
                    <a:pt x="19791" y="19350"/>
                  </a:cubicBezTo>
                  <a:cubicBezTo>
                    <a:pt x="19751" y="19374"/>
                    <a:pt x="19711" y="19397"/>
                    <a:pt x="19671" y="19419"/>
                  </a:cubicBezTo>
                  <a:lnTo>
                    <a:pt x="19578" y="19463"/>
                  </a:lnTo>
                  <a:lnTo>
                    <a:pt x="19444" y="19530"/>
                  </a:lnTo>
                  <a:lnTo>
                    <a:pt x="19322" y="19620"/>
                  </a:lnTo>
                  <a:cubicBezTo>
                    <a:pt x="19275" y="19676"/>
                    <a:pt x="19222" y="19724"/>
                    <a:pt x="19165" y="19763"/>
                  </a:cubicBezTo>
                  <a:cubicBezTo>
                    <a:pt x="19107" y="19803"/>
                    <a:pt x="19045" y="19833"/>
                    <a:pt x="18980" y="19854"/>
                  </a:cubicBezTo>
                  <a:cubicBezTo>
                    <a:pt x="18942" y="19865"/>
                    <a:pt x="18904" y="19876"/>
                    <a:pt x="18866" y="19888"/>
                  </a:cubicBezTo>
                  <a:cubicBezTo>
                    <a:pt x="18783" y="19914"/>
                    <a:pt x="18699" y="19940"/>
                    <a:pt x="18617" y="19969"/>
                  </a:cubicBezTo>
                  <a:cubicBezTo>
                    <a:pt x="18571" y="19992"/>
                    <a:pt x="18524" y="20013"/>
                    <a:pt x="18476" y="20034"/>
                  </a:cubicBezTo>
                  <a:cubicBezTo>
                    <a:pt x="18431" y="20053"/>
                    <a:pt x="18386" y="20070"/>
                    <a:pt x="18340" y="20087"/>
                  </a:cubicBezTo>
                  <a:cubicBezTo>
                    <a:pt x="18309" y="20102"/>
                    <a:pt x="18278" y="20117"/>
                    <a:pt x="18247" y="20133"/>
                  </a:cubicBezTo>
                  <a:cubicBezTo>
                    <a:pt x="18182" y="20167"/>
                    <a:pt x="18117" y="20203"/>
                    <a:pt x="18053" y="20242"/>
                  </a:cubicBezTo>
                  <a:lnTo>
                    <a:pt x="17728" y="20325"/>
                  </a:lnTo>
                  <a:lnTo>
                    <a:pt x="17372" y="20415"/>
                  </a:lnTo>
                  <a:cubicBezTo>
                    <a:pt x="17344" y="20407"/>
                    <a:pt x="17315" y="20409"/>
                    <a:pt x="17288" y="20422"/>
                  </a:cubicBezTo>
                  <a:cubicBezTo>
                    <a:pt x="17235" y="20448"/>
                    <a:pt x="17202" y="20509"/>
                    <a:pt x="17204" y="20575"/>
                  </a:cubicBezTo>
                  <a:lnTo>
                    <a:pt x="17087" y="20483"/>
                  </a:lnTo>
                  <a:cubicBezTo>
                    <a:pt x="17061" y="20489"/>
                    <a:pt x="17034" y="20475"/>
                    <a:pt x="17021" y="20448"/>
                  </a:cubicBezTo>
                  <a:cubicBezTo>
                    <a:pt x="16997" y="20396"/>
                    <a:pt x="17028" y="20333"/>
                    <a:pt x="17079" y="20332"/>
                  </a:cubicBezTo>
                  <a:cubicBezTo>
                    <a:pt x="17065" y="20293"/>
                    <a:pt x="17036" y="20263"/>
                    <a:pt x="17001" y="20249"/>
                  </a:cubicBezTo>
                  <a:cubicBezTo>
                    <a:pt x="16951" y="20230"/>
                    <a:pt x="16897" y="20245"/>
                    <a:pt x="16861" y="20288"/>
                  </a:cubicBezTo>
                  <a:lnTo>
                    <a:pt x="16748" y="20281"/>
                  </a:lnTo>
                  <a:lnTo>
                    <a:pt x="16402" y="20084"/>
                  </a:lnTo>
                  <a:cubicBezTo>
                    <a:pt x="16357" y="20073"/>
                    <a:pt x="16314" y="20050"/>
                    <a:pt x="16279" y="20015"/>
                  </a:cubicBezTo>
                  <a:cubicBezTo>
                    <a:pt x="16239" y="19977"/>
                    <a:pt x="16209" y="19928"/>
                    <a:pt x="16192" y="19872"/>
                  </a:cubicBezTo>
                  <a:lnTo>
                    <a:pt x="16066" y="19698"/>
                  </a:lnTo>
                  <a:lnTo>
                    <a:pt x="15915" y="19517"/>
                  </a:lnTo>
                  <a:lnTo>
                    <a:pt x="15785" y="19421"/>
                  </a:lnTo>
                  <a:lnTo>
                    <a:pt x="15762" y="19360"/>
                  </a:lnTo>
                  <a:lnTo>
                    <a:pt x="15647" y="19258"/>
                  </a:lnTo>
                  <a:lnTo>
                    <a:pt x="15574" y="19232"/>
                  </a:lnTo>
                  <a:lnTo>
                    <a:pt x="15482" y="19232"/>
                  </a:lnTo>
                  <a:lnTo>
                    <a:pt x="15415" y="19294"/>
                  </a:lnTo>
                  <a:lnTo>
                    <a:pt x="15421" y="19158"/>
                  </a:lnTo>
                  <a:lnTo>
                    <a:pt x="15404" y="19068"/>
                  </a:lnTo>
                  <a:lnTo>
                    <a:pt x="15229" y="19019"/>
                  </a:lnTo>
                  <a:lnTo>
                    <a:pt x="15095" y="18950"/>
                  </a:lnTo>
                  <a:lnTo>
                    <a:pt x="15050" y="18841"/>
                  </a:lnTo>
                  <a:lnTo>
                    <a:pt x="14913" y="18702"/>
                  </a:lnTo>
                  <a:lnTo>
                    <a:pt x="14922" y="18563"/>
                  </a:lnTo>
                  <a:cubicBezTo>
                    <a:pt x="14944" y="18547"/>
                    <a:pt x="14969" y="18536"/>
                    <a:pt x="14995" y="18533"/>
                  </a:cubicBezTo>
                  <a:cubicBezTo>
                    <a:pt x="15045" y="18527"/>
                    <a:pt x="15094" y="18547"/>
                    <a:pt x="15130" y="18586"/>
                  </a:cubicBezTo>
                  <a:lnTo>
                    <a:pt x="15250" y="18579"/>
                  </a:lnTo>
                  <a:cubicBezTo>
                    <a:pt x="15275" y="18565"/>
                    <a:pt x="15303" y="18558"/>
                    <a:pt x="15331" y="18558"/>
                  </a:cubicBezTo>
                  <a:cubicBezTo>
                    <a:pt x="15371" y="18559"/>
                    <a:pt x="15410" y="18575"/>
                    <a:pt x="15441" y="18605"/>
                  </a:cubicBezTo>
                  <a:cubicBezTo>
                    <a:pt x="15463" y="18645"/>
                    <a:pt x="15493" y="18677"/>
                    <a:pt x="15529" y="18699"/>
                  </a:cubicBezTo>
                  <a:cubicBezTo>
                    <a:pt x="15566" y="18722"/>
                    <a:pt x="15608" y="18732"/>
                    <a:pt x="15648" y="18746"/>
                  </a:cubicBezTo>
                  <a:cubicBezTo>
                    <a:pt x="15700" y="18763"/>
                    <a:pt x="15751" y="18785"/>
                    <a:pt x="15800" y="18813"/>
                  </a:cubicBezTo>
                  <a:lnTo>
                    <a:pt x="15933" y="18847"/>
                  </a:lnTo>
                  <a:lnTo>
                    <a:pt x="16015" y="18921"/>
                  </a:lnTo>
                  <a:lnTo>
                    <a:pt x="16117" y="18979"/>
                  </a:lnTo>
                  <a:lnTo>
                    <a:pt x="16310" y="18979"/>
                  </a:lnTo>
                  <a:cubicBezTo>
                    <a:pt x="16320" y="18986"/>
                    <a:pt x="16331" y="18992"/>
                    <a:pt x="16342" y="18996"/>
                  </a:cubicBezTo>
                  <a:cubicBezTo>
                    <a:pt x="16366" y="19006"/>
                    <a:pt x="16392" y="19009"/>
                    <a:pt x="16417" y="19014"/>
                  </a:cubicBezTo>
                  <a:cubicBezTo>
                    <a:pt x="16466" y="19024"/>
                    <a:pt x="16514" y="19042"/>
                    <a:pt x="16559" y="19067"/>
                  </a:cubicBezTo>
                  <a:lnTo>
                    <a:pt x="16667" y="19019"/>
                  </a:lnTo>
                  <a:lnTo>
                    <a:pt x="16539" y="18952"/>
                  </a:lnTo>
                  <a:lnTo>
                    <a:pt x="16313" y="18910"/>
                  </a:lnTo>
                  <a:cubicBezTo>
                    <a:pt x="16263" y="18924"/>
                    <a:pt x="16210" y="18899"/>
                    <a:pt x="16184" y="18848"/>
                  </a:cubicBezTo>
                  <a:cubicBezTo>
                    <a:pt x="16164" y="18807"/>
                    <a:pt x="16164" y="18757"/>
                    <a:pt x="16184" y="18716"/>
                  </a:cubicBezTo>
                  <a:lnTo>
                    <a:pt x="16129" y="18671"/>
                  </a:lnTo>
                  <a:lnTo>
                    <a:pt x="16092" y="18488"/>
                  </a:lnTo>
                  <a:lnTo>
                    <a:pt x="16068" y="18412"/>
                  </a:lnTo>
                  <a:lnTo>
                    <a:pt x="15974" y="18266"/>
                  </a:lnTo>
                  <a:cubicBezTo>
                    <a:pt x="15960" y="18231"/>
                    <a:pt x="15942" y="18198"/>
                    <a:pt x="15920" y="18169"/>
                  </a:cubicBezTo>
                  <a:cubicBezTo>
                    <a:pt x="15869" y="18102"/>
                    <a:pt x="15800" y="18057"/>
                    <a:pt x="15725" y="18041"/>
                  </a:cubicBezTo>
                  <a:lnTo>
                    <a:pt x="15635" y="18014"/>
                  </a:lnTo>
                  <a:lnTo>
                    <a:pt x="15589" y="17891"/>
                  </a:lnTo>
                  <a:lnTo>
                    <a:pt x="15546" y="17748"/>
                  </a:lnTo>
                  <a:cubicBezTo>
                    <a:pt x="15546" y="17677"/>
                    <a:pt x="15546" y="17606"/>
                    <a:pt x="15546" y="17535"/>
                  </a:cubicBezTo>
                  <a:cubicBezTo>
                    <a:pt x="15546" y="17477"/>
                    <a:pt x="15546" y="17419"/>
                    <a:pt x="15546" y="17362"/>
                  </a:cubicBezTo>
                  <a:lnTo>
                    <a:pt x="15490" y="17248"/>
                  </a:lnTo>
                  <a:lnTo>
                    <a:pt x="15426" y="17149"/>
                  </a:lnTo>
                  <a:lnTo>
                    <a:pt x="15420" y="17056"/>
                  </a:lnTo>
                  <a:cubicBezTo>
                    <a:pt x="15443" y="17028"/>
                    <a:pt x="15460" y="16993"/>
                    <a:pt x="15468" y="16955"/>
                  </a:cubicBezTo>
                  <a:cubicBezTo>
                    <a:pt x="15479" y="16897"/>
                    <a:pt x="15471" y="16837"/>
                    <a:pt x="15456" y="16781"/>
                  </a:cubicBezTo>
                  <a:cubicBezTo>
                    <a:pt x="15434" y="16699"/>
                    <a:pt x="15398" y="16622"/>
                    <a:pt x="15365" y="16545"/>
                  </a:cubicBezTo>
                  <a:cubicBezTo>
                    <a:pt x="15338" y="16481"/>
                    <a:pt x="15312" y="16416"/>
                    <a:pt x="15287" y="16351"/>
                  </a:cubicBezTo>
                  <a:lnTo>
                    <a:pt x="15233" y="16185"/>
                  </a:lnTo>
                  <a:lnTo>
                    <a:pt x="15175" y="16127"/>
                  </a:lnTo>
                  <a:cubicBezTo>
                    <a:pt x="15141" y="16135"/>
                    <a:pt x="15110" y="16151"/>
                    <a:pt x="15082" y="16173"/>
                  </a:cubicBezTo>
                  <a:cubicBezTo>
                    <a:pt x="15049" y="16200"/>
                    <a:pt x="15022" y="16236"/>
                    <a:pt x="15004" y="16278"/>
                  </a:cubicBezTo>
                  <a:lnTo>
                    <a:pt x="14928" y="16337"/>
                  </a:lnTo>
                  <a:lnTo>
                    <a:pt x="14836" y="16416"/>
                  </a:lnTo>
                  <a:lnTo>
                    <a:pt x="14697" y="16436"/>
                  </a:lnTo>
                  <a:lnTo>
                    <a:pt x="14625" y="16429"/>
                  </a:lnTo>
                  <a:lnTo>
                    <a:pt x="14591" y="16219"/>
                  </a:lnTo>
                  <a:lnTo>
                    <a:pt x="14593" y="16108"/>
                  </a:lnTo>
                  <a:lnTo>
                    <a:pt x="14563" y="15944"/>
                  </a:lnTo>
                  <a:lnTo>
                    <a:pt x="14495" y="15830"/>
                  </a:lnTo>
                  <a:lnTo>
                    <a:pt x="14410" y="15736"/>
                  </a:lnTo>
                  <a:lnTo>
                    <a:pt x="14181" y="15569"/>
                  </a:lnTo>
                  <a:cubicBezTo>
                    <a:pt x="14143" y="15549"/>
                    <a:pt x="14110" y="15518"/>
                    <a:pt x="14084" y="15479"/>
                  </a:cubicBezTo>
                  <a:cubicBezTo>
                    <a:pt x="14040" y="15412"/>
                    <a:pt x="14022" y="15326"/>
                    <a:pt x="14034" y="15243"/>
                  </a:cubicBezTo>
                  <a:cubicBezTo>
                    <a:pt x="14035" y="15188"/>
                    <a:pt x="14019" y="15134"/>
                    <a:pt x="13989" y="15090"/>
                  </a:cubicBezTo>
                  <a:cubicBezTo>
                    <a:pt x="13954" y="15039"/>
                    <a:pt x="13903" y="15006"/>
                    <a:pt x="13847" y="14998"/>
                  </a:cubicBezTo>
                  <a:lnTo>
                    <a:pt x="13762" y="15095"/>
                  </a:lnTo>
                  <a:cubicBezTo>
                    <a:pt x="13736" y="15117"/>
                    <a:pt x="13710" y="15138"/>
                    <a:pt x="13683" y="15158"/>
                  </a:cubicBezTo>
                  <a:cubicBezTo>
                    <a:pt x="13641" y="15188"/>
                    <a:pt x="13598" y="15217"/>
                    <a:pt x="13554" y="15243"/>
                  </a:cubicBezTo>
                  <a:lnTo>
                    <a:pt x="13393" y="15305"/>
                  </a:lnTo>
                  <a:lnTo>
                    <a:pt x="13262" y="15351"/>
                  </a:lnTo>
                  <a:lnTo>
                    <a:pt x="13126" y="15337"/>
                  </a:lnTo>
                  <a:lnTo>
                    <a:pt x="13009" y="15358"/>
                  </a:lnTo>
                  <a:lnTo>
                    <a:pt x="12999" y="15465"/>
                  </a:lnTo>
                  <a:cubicBezTo>
                    <a:pt x="12993" y="15508"/>
                    <a:pt x="12981" y="15550"/>
                    <a:pt x="12962" y="15587"/>
                  </a:cubicBezTo>
                  <a:cubicBezTo>
                    <a:pt x="12930" y="15652"/>
                    <a:pt x="12881" y="15704"/>
                    <a:pt x="12823" y="15736"/>
                  </a:cubicBezTo>
                  <a:lnTo>
                    <a:pt x="12743" y="15796"/>
                  </a:lnTo>
                  <a:cubicBezTo>
                    <a:pt x="12724" y="15835"/>
                    <a:pt x="12701" y="15872"/>
                    <a:pt x="12675" y="15907"/>
                  </a:cubicBezTo>
                  <a:cubicBezTo>
                    <a:pt x="12628" y="15970"/>
                    <a:pt x="12572" y="16022"/>
                    <a:pt x="12518" y="16078"/>
                  </a:cubicBezTo>
                  <a:cubicBezTo>
                    <a:pt x="12477" y="16120"/>
                    <a:pt x="12437" y="16164"/>
                    <a:pt x="12399" y="16210"/>
                  </a:cubicBezTo>
                  <a:cubicBezTo>
                    <a:pt x="12372" y="16241"/>
                    <a:pt x="12343" y="16269"/>
                    <a:pt x="12311" y="16293"/>
                  </a:cubicBezTo>
                  <a:cubicBezTo>
                    <a:pt x="12277" y="16318"/>
                    <a:pt x="12240" y="16338"/>
                    <a:pt x="12202" y="16353"/>
                  </a:cubicBezTo>
                  <a:cubicBezTo>
                    <a:pt x="12152" y="16366"/>
                    <a:pt x="12105" y="16390"/>
                    <a:pt x="12063" y="16423"/>
                  </a:cubicBezTo>
                  <a:cubicBezTo>
                    <a:pt x="12018" y="16458"/>
                    <a:pt x="11980" y="16503"/>
                    <a:pt x="11950" y="16555"/>
                  </a:cubicBezTo>
                  <a:cubicBezTo>
                    <a:pt x="11893" y="16590"/>
                    <a:pt x="11836" y="16626"/>
                    <a:pt x="11779" y="16663"/>
                  </a:cubicBezTo>
                  <a:cubicBezTo>
                    <a:pt x="11737" y="16691"/>
                    <a:pt x="11695" y="16718"/>
                    <a:pt x="11653" y="16746"/>
                  </a:cubicBezTo>
                  <a:lnTo>
                    <a:pt x="11605" y="16813"/>
                  </a:lnTo>
                  <a:lnTo>
                    <a:pt x="11600" y="16987"/>
                  </a:lnTo>
                  <a:lnTo>
                    <a:pt x="11631" y="17158"/>
                  </a:lnTo>
                  <a:lnTo>
                    <a:pt x="11635" y="17311"/>
                  </a:lnTo>
                  <a:lnTo>
                    <a:pt x="11635" y="17490"/>
                  </a:lnTo>
                  <a:lnTo>
                    <a:pt x="11601" y="17658"/>
                  </a:lnTo>
                  <a:lnTo>
                    <a:pt x="11601" y="17846"/>
                  </a:lnTo>
                  <a:lnTo>
                    <a:pt x="11545" y="17992"/>
                  </a:lnTo>
                  <a:cubicBezTo>
                    <a:pt x="11502" y="17998"/>
                    <a:pt x="11463" y="18023"/>
                    <a:pt x="11436" y="18061"/>
                  </a:cubicBezTo>
                  <a:cubicBezTo>
                    <a:pt x="11389" y="18127"/>
                    <a:pt x="11384" y="18220"/>
                    <a:pt x="11423" y="18293"/>
                  </a:cubicBezTo>
                  <a:cubicBezTo>
                    <a:pt x="11408" y="18312"/>
                    <a:pt x="11392" y="18330"/>
                    <a:pt x="11374" y="18346"/>
                  </a:cubicBezTo>
                  <a:cubicBezTo>
                    <a:pt x="11337" y="18380"/>
                    <a:pt x="11294" y="18406"/>
                    <a:pt x="11249" y="18422"/>
                  </a:cubicBezTo>
                  <a:lnTo>
                    <a:pt x="11126" y="18475"/>
                  </a:lnTo>
                  <a:lnTo>
                    <a:pt x="11059" y="18480"/>
                  </a:lnTo>
                  <a:lnTo>
                    <a:pt x="10976" y="18431"/>
                  </a:lnTo>
                  <a:lnTo>
                    <a:pt x="10881" y="18320"/>
                  </a:lnTo>
                  <a:lnTo>
                    <a:pt x="10821" y="18218"/>
                  </a:lnTo>
                  <a:lnTo>
                    <a:pt x="10773" y="18044"/>
                  </a:lnTo>
                  <a:lnTo>
                    <a:pt x="10756" y="17922"/>
                  </a:lnTo>
                  <a:lnTo>
                    <a:pt x="10676" y="17775"/>
                  </a:lnTo>
                  <a:lnTo>
                    <a:pt x="10591" y="17699"/>
                  </a:lnTo>
                  <a:lnTo>
                    <a:pt x="10518" y="17512"/>
                  </a:lnTo>
                  <a:lnTo>
                    <a:pt x="10459" y="17386"/>
                  </a:lnTo>
                  <a:lnTo>
                    <a:pt x="10429" y="17283"/>
                  </a:lnTo>
                  <a:cubicBezTo>
                    <a:pt x="10421" y="17238"/>
                    <a:pt x="10409" y="17195"/>
                    <a:pt x="10393" y="17153"/>
                  </a:cubicBezTo>
                  <a:cubicBezTo>
                    <a:pt x="10371" y="17098"/>
                    <a:pt x="10343" y="17047"/>
                    <a:pt x="10309" y="17001"/>
                  </a:cubicBezTo>
                  <a:lnTo>
                    <a:pt x="10248" y="16876"/>
                  </a:lnTo>
                  <a:lnTo>
                    <a:pt x="10194" y="16723"/>
                  </a:lnTo>
                  <a:lnTo>
                    <a:pt x="10118" y="16387"/>
                  </a:lnTo>
                  <a:lnTo>
                    <a:pt x="10118" y="16125"/>
                  </a:lnTo>
                  <a:cubicBezTo>
                    <a:pt x="10118" y="16079"/>
                    <a:pt x="10118" y="16033"/>
                    <a:pt x="10118" y="15987"/>
                  </a:cubicBezTo>
                  <a:cubicBezTo>
                    <a:pt x="10117" y="15897"/>
                    <a:pt x="10115" y="15808"/>
                    <a:pt x="10112" y="15718"/>
                  </a:cubicBezTo>
                  <a:lnTo>
                    <a:pt x="10021" y="15510"/>
                  </a:lnTo>
                  <a:lnTo>
                    <a:pt x="9917" y="15473"/>
                  </a:lnTo>
                  <a:lnTo>
                    <a:pt x="9807" y="15540"/>
                  </a:lnTo>
                  <a:lnTo>
                    <a:pt x="9702" y="15576"/>
                  </a:lnTo>
                  <a:lnTo>
                    <a:pt x="9604" y="15501"/>
                  </a:lnTo>
                  <a:lnTo>
                    <a:pt x="9518" y="15434"/>
                  </a:lnTo>
                  <a:lnTo>
                    <a:pt x="9354" y="15318"/>
                  </a:lnTo>
                  <a:lnTo>
                    <a:pt x="9312" y="15235"/>
                  </a:lnTo>
                  <a:lnTo>
                    <a:pt x="9320" y="15135"/>
                  </a:lnTo>
                  <a:lnTo>
                    <a:pt x="9349" y="15043"/>
                  </a:lnTo>
                  <a:lnTo>
                    <a:pt x="9252" y="14925"/>
                  </a:lnTo>
                  <a:cubicBezTo>
                    <a:pt x="9222" y="14896"/>
                    <a:pt x="9191" y="14869"/>
                    <a:pt x="9159" y="14844"/>
                  </a:cubicBezTo>
                  <a:cubicBezTo>
                    <a:pt x="9113" y="14807"/>
                    <a:pt x="9066" y="14774"/>
                    <a:pt x="9016" y="14744"/>
                  </a:cubicBezTo>
                  <a:lnTo>
                    <a:pt x="9004" y="14578"/>
                  </a:lnTo>
                  <a:lnTo>
                    <a:pt x="8867" y="14351"/>
                  </a:lnTo>
                  <a:lnTo>
                    <a:pt x="8718" y="14337"/>
                  </a:lnTo>
                  <a:lnTo>
                    <a:pt x="8446" y="14318"/>
                  </a:lnTo>
                  <a:lnTo>
                    <a:pt x="8237" y="14290"/>
                  </a:lnTo>
                  <a:lnTo>
                    <a:pt x="8129" y="14235"/>
                  </a:lnTo>
                  <a:lnTo>
                    <a:pt x="8021" y="14242"/>
                  </a:lnTo>
                  <a:cubicBezTo>
                    <a:pt x="7979" y="14277"/>
                    <a:pt x="7925" y="14284"/>
                    <a:pt x="7876" y="14263"/>
                  </a:cubicBezTo>
                  <a:cubicBezTo>
                    <a:pt x="7829" y="14242"/>
                    <a:pt x="7794" y="14195"/>
                    <a:pt x="7782" y="14138"/>
                  </a:cubicBezTo>
                  <a:cubicBezTo>
                    <a:pt x="7742" y="14107"/>
                    <a:pt x="7698" y="14084"/>
                    <a:pt x="7652" y="14068"/>
                  </a:cubicBezTo>
                  <a:cubicBezTo>
                    <a:pt x="7569" y="14040"/>
                    <a:pt x="7482" y="14038"/>
                    <a:pt x="7399" y="14061"/>
                  </a:cubicBezTo>
                  <a:lnTo>
                    <a:pt x="7248" y="13904"/>
                  </a:lnTo>
                  <a:lnTo>
                    <a:pt x="7291" y="13677"/>
                  </a:lnTo>
                  <a:lnTo>
                    <a:pt x="7244" y="13548"/>
                  </a:lnTo>
                  <a:lnTo>
                    <a:pt x="7098" y="13580"/>
                  </a:lnTo>
                  <a:lnTo>
                    <a:pt x="6814" y="13580"/>
                  </a:lnTo>
                  <a:lnTo>
                    <a:pt x="6626" y="13386"/>
                  </a:lnTo>
                  <a:lnTo>
                    <a:pt x="6541" y="13238"/>
                  </a:lnTo>
                  <a:cubicBezTo>
                    <a:pt x="6526" y="13193"/>
                    <a:pt x="6503" y="13152"/>
                    <a:pt x="6473" y="13118"/>
                  </a:cubicBezTo>
                  <a:cubicBezTo>
                    <a:pt x="6437" y="13076"/>
                    <a:pt x="6392" y="13046"/>
                    <a:pt x="6343" y="13030"/>
                  </a:cubicBezTo>
                  <a:cubicBezTo>
                    <a:pt x="6344" y="12983"/>
                    <a:pt x="6342" y="12936"/>
                    <a:pt x="6337" y="12889"/>
                  </a:cubicBezTo>
                  <a:cubicBezTo>
                    <a:pt x="6329" y="12807"/>
                    <a:pt x="6313" y="12726"/>
                    <a:pt x="6283" y="12651"/>
                  </a:cubicBezTo>
                  <a:cubicBezTo>
                    <a:pt x="6249" y="12563"/>
                    <a:pt x="6198" y="12485"/>
                    <a:pt x="6130" y="12429"/>
                  </a:cubicBezTo>
                  <a:cubicBezTo>
                    <a:pt x="6082" y="12389"/>
                    <a:pt x="6027" y="12361"/>
                    <a:pt x="5969" y="12348"/>
                  </a:cubicBezTo>
                  <a:lnTo>
                    <a:pt x="5954" y="12542"/>
                  </a:lnTo>
                  <a:cubicBezTo>
                    <a:pt x="5965" y="12594"/>
                    <a:pt x="5973" y="12648"/>
                    <a:pt x="5978" y="12701"/>
                  </a:cubicBezTo>
                  <a:cubicBezTo>
                    <a:pt x="5984" y="12772"/>
                    <a:pt x="5984" y="12842"/>
                    <a:pt x="5978" y="12912"/>
                  </a:cubicBezTo>
                  <a:cubicBezTo>
                    <a:pt x="6004" y="12980"/>
                    <a:pt x="6023" y="13052"/>
                    <a:pt x="6034" y="13125"/>
                  </a:cubicBezTo>
                  <a:cubicBezTo>
                    <a:pt x="6046" y="13201"/>
                    <a:pt x="6049" y="13278"/>
                    <a:pt x="6044" y="13354"/>
                  </a:cubicBezTo>
                  <a:cubicBezTo>
                    <a:pt x="6021" y="13399"/>
                    <a:pt x="6033" y="13457"/>
                    <a:pt x="6073" y="13484"/>
                  </a:cubicBezTo>
                  <a:cubicBezTo>
                    <a:pt x="6141" y="13530"/>
                    <a:pt x="6224" y="13462"/>
                    <a:pt x="6209" y="13373"/>
                  </a:cubicBezTo>
                  <a:cubicBezTo>
                    <a:pt x="6230" y="13352"/>
                    <a:pt x="6260" y="13347"/>
                    <a:pt x="6285" y="13359"/>
                  </a:cubicBezTo>
                  <a:cubicBezTo>
                    <a:pt x="6362" y="13396"/>
                    <a:pt x="6358" y="13523"/>
                    <a:pt x="6279" y="13554"/>
                  </a:cubicBezTo>
                  <a:lnTo>
                    <a:pt x="6257" y="13760"/>
                  </a:lnTo>
                  <a:lnTo>
                    <a:pt x="6330" y="13908"/>
                  </a:lnTo>
                  <a:lnTo>
                    <a:pt x="6470" y="13915"/>
                  </a:lnTo>
                  <a:lnTo>
                    <a:pt x="6606" y="13928"/>
                  </a:lnTo>
                  <a:lnTo>
                    <a:pt x="6799" y="13928"/>
                  </a:lnTo>
                  <a:cubicBezTo>
                    <a:pt x="6828" y="13893"/>
                    <a:pt x="6859" y="13860"/>
                    <a:pt x="6892" y="13829"/>
                  </a:cubicBezTo>
                  <a:cubicBezTo>
                    <a:pt x="6935" y="13787"/>
                    <a:pt x="6980" y="13750"/>
                    <a:pt x="7028" y="13717"/>
                  </a:cubicBezTo>
                  <a:lnTo>
                    <a:pt x="7153" y="13697"/>
                  </a:lnTo>
                  <a:lnTo>
                    <a:pt x="7172" y="13798"/>
                  </a:lnTo>
                  <a:lnTo>
                    <a:pt x="7108" y="13909"/>
                  </a:lnTo>
                  <a:cubicBezTo>
                    <a:pt x="7092" y="13956"/>
                    <a:pt x="7092" y="14008"/>
                    <a:pt x="7108" y="14055"/>
                  </a:cubicBezTo>
                  <a:cubicBezTo>
                    <a:pt x="7129" y="14115"/>
                    <a:pt x="7173" y="14159"/>
                    <a:pt x="7227" y="14175"/>
                  </a:cubicBezTo>
                  <a:lnTo>
                    <a:pt x="7468" y="14356"/>
                  </a:lnTo>
                  <a:lnTo>
                    <a:pt x="7490" y="14477"/>
                  </a:lnTo>
                  <a:lnTo>
                    <a:pt x="7524" y="14583"/>
                  </a:lnTo>
                  <a:cubicBezTo>
                    <a:pt x="7554" y="14623"/>
                    <a:pt x="7576" y="14671"/>
                    <a:pt x="7586" y="14722"/>
                  </a:cubicBezTo>
                  <a:cubicBezTo>
                    <a:pt x="7597" y="14771"/>
                    <a:pt x="7597" y="14823"/>
                    <a:pt x="7586" y="14873"/>
                  </a:cubicBezTo>
                  <a:lnTo>
                    <a:pt x="7532" y="14967"/>
                  </a:lnTo>
                  <a:lnTo>
                    <a:pt x="7433" y="15055"/>
                  </a:lnTo>
                  <a:lnTo>
                    <a:pt x="7433" y="15138"/>
                  </a:lnTo>
                  <a:lnTo>
                    <a:pt x="7363" y="15180"/>
                  </a:lnTo>
                  <a:lnTo>
                    <a:pt x="7303" y="15145"/>
                  </a:lnTo>
                  <a:lnTo>
                    <a:pt x="7229" y="15249"/>
                  </a:lnTo>
                  <a:lnTo>
                    <a:pt x="7223" y="15376"/>
                  </a:lnTo>
                  <a:lnTo>
                    <a:pt x="7123" y="15465"/>
                  </a:lnTo>
                  <a:lnTo>
                    <a:pt x="7038" y="15486"/>
                  </a:lnTo>
                  <a:lnTo>
                    <a:pt x="6978" y="15576"/>
                  </a:lnTo>
                  <a:lnTo>
                    <a:pt x="6918" y="15614"/>
                  </a:lnTo>
                  <a:cubicBezTo>
                    <a:pt x="6866" y="15614"/>
                    <a:pt x="6815" y="15617"/>
                    <a:pt x="6763" y="15621"/>
                  </a:cubicBezTo>
                  <a:cubicBezTo>
                    <a:pt x="6681" y="15628"/>
                    <a:pt x="6598" y="15641"/>
                    <a:pt x="6517" y="15660"/>
                  </a:cubicBezTo>
                  <a:lnTo>
                    <a:pt x="6396" y="15693"/>
                  </a:lnTo>
                  <a:lnTo>
                    <a:pt x="6267" y="15714"/>
                  </a:lnTo>
                  <a:lnTo>
                    <a:pt x="6183" y="15748"/>
                  </a:lnTo>
                  <a:lnTo>
                    <a:pt x="6093" y="15845"/>
                  </a:lnTo>
                  <a:lnTo>
                    <a:pt x="5982" y="15896"/>
                  </a:lnTo>
                  <a:lnTo>
                    <a:pt x="5844" y="15903"/>
                  </a:lnTo>
                  <a:lnTo>
                    <a:pt x="5726" y="15903"/>
                  </a:lnTo>
                  <a:cubicBezTo>
                    <a:pt x="5691" y="15908"/>
                    <a:pt x="5656" y="15915"/>
                    <a:pt x="5622" y="15924"/>
                  </a:cubicBezTo>
                  <a:cubicBezTo>
                    <a:pt x="5554" y="15941"/>
                    <a:pt x="5488" y="15964"/>
                    <a:pt x="5423" y="15993"/>
                  </a:cubicBezTo>
                  <a:cubicBezTo>
                    <a:pt x="5367" y="15995"/>
                    <a:pt x="5310" y="15992"/>
                    <a:pt x="5253" y="15986"/>
                  </a:cubicBezTo>
                  <a:cubicBezTo>
                    <a:pt x="5188" y="15980"/>
                    <a:pt x="5123" y="15968"/>
                    <a:pt x="5059" y="15952"/>
                  </a:cubicBezTo>
                  <a:lnTo>
                    <a:pt x="4827" y="15910"/>
                  </a:lnTo>
                  <a:lnTo>
                    <a:pt x="4622" y="15910"/>
                  </a:lnTo>
                  <a:lnTo>
                    <a:pt x="4537" y="15972"/>
                  </a:lnTo>
                  <a:cubicBezTo>
                    <a:pt x="4532" y="16014"/>
                    <a:pt x="4535" y="16057"/>
                    <a:pt x="4547" y="16098"/>
                  </a:cubicBezTo>
                  <a:cubicBezTo>
                    <a:pt x="4560" y="16143"/>
                    <a:pt x="4583" y="16184"/>
                    <a:pt x="4608" y="16223"/>
                  </a:cubicBezTo>
                  <a:cubicBezTo>
                    <a:pt x="4649" y="16284"/>
                    <a:pt x="4694" y="16339"/>
                    <a:pt x="4745" y="16389"/>
                  </a:cubicBezTo>
                  <a:cubicBezTo>
                    <a:pt x="4786" y="16422"/>
                    <a:pt x="4834" y="16443"/>
                    <a:pt x="4883" y="16452"/>
                  </a:cubicBezTo>
                  <a:cubicBezTo>
                    <a:pt x="4971" y="16467"/>
                    <a:pt x="5061" y="16441"/>
                    <a:pt x="5149" y="16456"/>
                  </a:cubicBezTo>
                  <a:cubicBezTo>
                    <a:pt x="5202" y="16466"/>
                    <a:pt x="5253" y="16491"/>
                    <a:pt x="5303" y="16514"/>
                  </a:cubicBezTo>
                  <a:cubicBezTo>
                    <a:pt x="5349" y="16535"/>
                    <a:pt x="5394" y="16555"/>
                    <a:pt x="5440" y="16574"/>
                  </a:cubicBezTo>
                  <a:lnTo>
                    <a:pt x="5559" y="16588"/>
                  </a:lnTo>
                  <a:cubicBezTo>
                    <a:pt x="5605" y="16588"/>
                    <a:pt x="5651" y="16590"/>
                    <a:pt x="5697" y="16595"/>
                  </a:cubicBezTo>
                  <a:cubicBezTo>
                    <a:pt x="5754" y="16601"/>
                    <a:pt x="5811" y="16611"/>
                    <a:pt x="5867" y="16625"/>
                  </a:cubicBezTo>
                  <a:lnTo>
                    <a:pt x="5903" y="16764"/>
                  </a:lnTo>
                  <a:lnTo>
                    <a:pt x="5885" y="16889"/>
                  </a:lnTo>
                  <a:lnTo>
                    <a:pt x="5903" y="16977"/>
                  </a:lnTo>
                  <a:lnTo>
                    <a:pt x="5791" y="17080"/>
                  </a:lnTo>
                  <a:lnTo>
                    <a:pt x="5755" y="17189"/>
                  </a:lnTo>
                  <a:lnTo>
                    <a:pt x="5710" y="17363"/>
                  </a:lnTo>
                  <a:lnTo>
                    <a:pt x="5654" y="17453"/>
                  </a:lnTo>
                  <a:lnTo>
                    <a:pt x="5570" y="17552"/>
                  </a:lnTo>
                  <a:lnTo>
                    <a:pt x="5524" y="17638"/>
                  </a:lnTo>
                  <a:lnTo>
                    <a:pt x="5430" y="17728"/>
                  </a:lnTo>
                  <a:lnTo>
                    <a:pt x="5378" y="17827"/>
                  </a:lnTo>
                  <a:lnTo>
                    <a:pt x="5329" y="17901"/>
                  </a:lnTo>
                  <a:lnTo>
                    <a:pt x="5285" y="17947"/>
                  </a:lnTo>
                  <a:lnTo>
                    <a:pt x="5207" y="18030"/>
                  </a:lnTo>
                  <a:lnTo>
                    <a:pt x="5088" y="18145"/>
                  </a:lnTo>
                  <a:lnTo>
                    <a:pt x="4891" y="18247"/>
                  </a:lnTo>
                  <a:lnTo>
                    <a:pt x="4765" y="18267"/>
                  </a:lnTo>
                  <a:lnTo>
                    <a:pt x="4622" y="18360"/>
                  </a:lnTo>
                  <a:lnTo>
                    <a:pt x="4507" y="18429"/>
                  </a:lnTo>
                  <a:cubicBezTo>
                    <a:pt x="4459" y="18470"/>
                    <a:pt x="4409" y="18508"/>
                    <a:pt x="4358" y="18544"/>
                  </a:cubicBezTo>
                  <a:cubicBezTo>
                    <a:pt x="4311" y="18577"/>
                    <a:pt x="4263" y="18608"/>
                    <a:pt x="4214" y="18637"/>
                  </a:cubicBezTo>
                  <a:lnTo>
                    <a:pt x="4051" y="18720"/>
                  </a:lnTo>
                  <a:lnTo>
                    <a:pt x="4029" y="18928"/>
                  </a:lnTo>
                  <a:cubicBezTo>
                    <a:pt x="3996" y="18947"/>
                    <a:pt x="3969" y="18975"/>
                    <a:pt x="3951" y="19011"/>
                  </a:cubicBezTo>
                  <a:cubicBezTo>
                    <a:pt x="3923" y="19064"/>
                    <a:pt x="3916" y="19128"/>
                    <a:pt x="3932" y="19187"/>
                  </a:cubicBezTo>
                  <a:lnTo>
                    <a:pt x="4003" y="19338"/>
                  </a:lnTo>
                  <a:lnTo>
                    <a:pt x="4019" y="19497"/>
                  </a:lnTo>
                  <a:lnTo>
                    <a:pt x="4013" y="19585"/>
                  </a:lnTo>
                  <a:lnTo>
                    <a:pt x="4214" y="19924"/>
                  </a:lnTo>
                  <a:lnTo>
                    <a:pt x="4298" y="20091"/>
                  </a:lnTo>
                  <a:lnTo>
                    <a:pt x="4246" y="20160"/>
                  </a:lnTo>
                  <a:cubicBezTo>
                    <a:pt x="4252" y="20198"/>
                    <a:pt x="4262" y="20234"/>
                    <a:pt x="4276" y="20269"/>
                  </a:cubicBezTo>
                  <a:cubicBezTo>
                    <a:pt x="4297" y="20321"/>
                    <a:pt x="4326" y="20368"/>
                    <a:pt x="4362" y="20407"/>
                  </a:cubicBezTo>
                  <a:cubicBezTo>
                    <a:pt x="4384" y="20460"/>
                    <a:pt x="4408" y="20511"/>
                    <a:pt x="4435" y="20560"/>
                  </a:cubicBezTo>
                  <a:cubicBezTo>
                    <a:pt x="4461" y="20609"/>
                    <a:pt x="4490" y="20657"/>
                    <a:pt x="4509" y="20711"/>
                  </a:cubicBezTo>
                  <a:cubicBezTo>
                    <a:pt x="4528" y="20764"/>
                    <a:pt x="4538" y="20821"/>
                    <a:pt x="4537" y="20879"/>
                  </a:cubicBezTo>
                  <a:cubicBezTo>
                    <a:pt x="4491" y="20895"/>
                    <a:pt x="4442" y="20897"/>
                    <a:pt x="4394" y="20886"/>
                  </a:cubicBezTo>
                  <a:cubicBezTo>
                    <a:pt x="4338" y="20872"/>
                    <a:pt x="4284" y="20839"/>
                    <a:pt x="4226" y="20844"/>
                  </a:cubicBezTo>
                  <a:cubicBezTo>
                    <a:pt x="4059" y="20859"/>
                    <a:pt x="3988" y="21097"/>
                    <a:pt x="4114" y="21226"/>
                  </a:cubicBezTo>
                  <a:lnTo>
                    <a:pt x="4334" y="21600"/>
                  </a:lnTo>
                  <a:cubicBezTo>
                    <a:pt x="2302" y="19692"/>
                    <a:pt x="881" y="17057"/>
                    <a:pt x="296" y="14112"/>
                  </a:cubicBezTo>
                  <a:cubicBezTo>
                    <a:pt x="-269" y="11265"/>
                    <a:pt x="-20" y="8283"/>
                    <a:pt x="1006" y="5612"/>
                  </a:cubicBezTo>
                  <a:lnTo>
                    <a:pt x="1246" y="5877"/>
                  </a:lnTo>
                  <a:lnTo>
                    <a:pt x="1393" y="5923"/>
                  </a:lnTo>
                  <a:lnTo>
                    <a:pt x="1444" y="5803"/>
                  </a:lnTo>
                  <a:lnTo>
                    <a:pt x="1572" y="5553"/>
                  </a:lnTo>
                  <a:cubicBezTo>
                    <a:pt x="1602" y="5549"/>
                    <a:pt x="1631" y="5546"/>
                    <a:pt x="1660" y="5543"/>
                  </a:cubicBezTo>
                  <a:cubicBezTo>
                    <a:pt x="1709" y="5539"/>
                    <a:pt x="1759" y="5538"/>
                    <a:pt x="1805" y="5559"/>
                  </a:cubicBezTo>
                  <a:cubicBezTo>
                    <a:pt x="1864" y="5586"/>
                    <a:pt x="1906" y="5647"/>
                    <a:pt x="1916" y="5720"/>
                  </a:cubicBezTo>
                  <a:lnTo>
                    <a:pt x="2039" y="6093"/>
                  </a:lnTo>
                  <a:lnTo>
                    <a:pt x="2184" y="6323"/>
                  </a:lnTo>
                  <a:lnTo>
                    <a:pt x="2296" y="6527"/>
                  </a:lnTo>
                  <a:lnTo>
                    <a:pt x="2288" y="6750"/>
                  </a:lnTo>
                  <a:lnTo>
                    <a:pt x="2411" y="6885"/>
                  </a:lnTo>
                  <a:lnTo>
                    <a:pt x="2523" y="7042"/>
                  </a:lnTo>
                  <a:lnTo>
                    <a:pt x="2571" y="7246"/>
                  </a:lnTo>
                  <a:lnTo>
                    <a:pt x="2459" y="7533"/>
                  </a:lnTo>
                  <a:cubicBezTo>
                    <a:pt x="2429" y="7569"/>
                    <a:pt x="2403" y="7609"/>
                    <a:pt x="2381" y="7653"/>
                  </a:cubicBezTo>
                  <a:cubicBezTo>
                    <a:pt x="2341" y="7735"/>
                    <a:pt x="2318" y="7827"/>
                    <a:pt x="2314" y="7922"/>
                  </a:cubicBezTo>
                  <a:cubicBezTo>
                    <a:pt x="2278" y="7895"/>
                    <a:pt x="2233" y="7891"/>
                    <a:pt x="2194" y="7912"/>
                  </a:cubicBezTo>
                  <a:cubicBezTo>
                    <a:pt x="2065" y="7983"/>
                    <a:pt x="2083" y="8201"/>
                    <a:pt x="2221" y="8243"/>
                  </a:cubicBezTo>
                  <a:cubicBezTo>
                    <a:pt x="2246" y="8318"/>
                    <a:pt x="2273" y="8392"/>
                    <a:pt x="2301" y="8465"/>
                  </a:cubicBezTo>
                  <a:cubicBezTo>
                    <a:pt x="2338" y="8559"/>
                    <a:pt x="2378" y="8653"/>
                    <a:pt x="2392" y="8755"/>
                  </a:cubicBezTo>
                  <a:cubicBezTo>
                    <a:pt x="2406" y="8853"/>
                    <a:pt x="2394" y="8953"/>
                    <a:pt x="2400" y="9052"/>
                  </a:cubicBezTo>
                  <a:cubicBezTo>
                    <a:pt x="2409" y="9185"/>
                    <a:pt x="2449" y="9313"/>
                    <a:pt x="2497" y="9435"/>
                  </a:cubicBezTo>
                  <a:cubicBezTo>
                    <a:pt x="2522" y="9499"/>
                    <a:pt x="2550" y="9563"/>
                    <a:pt x="2580" y="9625"/>
                  </a:cubicBezTo>
                  <a:cubicBezTo>
                    <a:pt x="2640" y="9538"/>
                    <a:pt x="2694" y="9445"/>
                    <a:pt x="2743" y="9348"/>
                  </a:cubicBezTo>
                  <a:cubicBezTo>
                    <a:pt x="2767" y="9299"/>
                    <a:pt x="2792" y="9247"/>
                    <a:pt x="2836" y="9221"/>
                  </a:cubicBezTo>
                  <a:cubicBezTo>
                    <a:pt x="2945" y="9158"/>
                    <a:pt x="3069" y="9269"/>
                    <a:pt x="3042" y="9407"/>
                  </a:cubicBezTo>
                  <a:cubicBezTo>
                    <a:pt x="3080" y="9427"/>
                    <a:pt x="3109" y="9463"/>
                    <a:pt x="3123" y="9508"/>
                  </a:cubicBezTo>
                  <a:cubicBezTo>
                    <a:pt x="3135" y="9547"/>
                    <a:pt x="3135" y="9590"/>
                    <a:pt x="3123" y="9628"/>
                  </a:cubicBezTo>
                  <a:cubicBezTo>
                    <a:pt x="3137" y="9680"/>
                    <a:pt x="3152" y="9731"/>
                    <a:pt x="3168" y="9782"/>
                  </a:cubicBezTo>
                  <a:cubicBezTo>
                    <a:pt x="3199" y="9874"/>
                    <a:pt x="3234" y="9964"/>
                    <a:pt x="3273" y="10051"/>
                  </a:cubicBezTo>
                  <a:cubicBezTo>
                    <a:pt x="3350" y="10082"/>
                    <a:pt x="3405" y="10159"/>
                    <a:pt x="3417" y="10252"/>
                  </a:cubicBezTo>
                  <a:cubicBezTo>
                    <a:pt x="3425" y="10310"/>
                    <a:pt x="3414" y="10372"/>
                    <a:pt x="3433" y="10428"/>
                  </a:cubicBezTo>
                  <a:cubicBezTo>
                    <a:pt x="3472" y="10537"/>
                    <a:pt x="3593" y="10568"/>
                    <a:pt x="3669" y="10489"/>
                  </a:cubicBezTo>
                  <a:lnTo>
                    <a:pt x="3848" y="10517"/>
                  </a:lnTo>
                  <a:lnTo>
                    <a:pt x="3887" y="10677"/>
                  </a:lnTo>
                  <a:lnTo>
                    <a:pt x="3957" y="10763"/>
                  </a:lnTo>
                  <a:lnTo>
                    <a:pt x="4118" y="10778"/>
                  </a:lnTo>
                  <a:lnTo>
                    <a:pt x="4294" y="10751"/>
                  </a:lnTo>
                  <a:cubicBezTo>
                    <a:pt x="4328" y="10680"/>
                    <a:pt x="4361" y="10609"/>
                    <a:pt x="4394" y="10538"/>
                  </a:cubicBezTo>
                  <a:cubicBezTo>
                    <a:pt x="4461" y="10389"/>
                    <a:pt x="4525" y="10237"/>
                    <a:pt x="4586" y="10084"/>
                  </a:cubicBezTo>
                  <a:cubicBezTo>
                    <a:pt x="4723" y="10101"/>
                    <a:pt x="4775" y="9885"/>
                    <a:pt x="4651" y="9818"/>
                  </a:cubicBezTo>
                  <a:cubicBezTo>
                    <a:pt x="4554" y="9767"/>
                    <a:pt x="4477" y="9904"/>
                    <a:pt x="4380" y="9920"/>
                  </a:cubicBezTo>
                  <a:cubicBezTo>
                    <a:pt x="4251" y="9942"/>
                    <a:pt x="4154" y="9786"/>
                    <a:pt x="4214" y="9652"/>
                  </a:cubicBezTo>
                  <a:lnTo>
                    <a:pt x="3896" y="9443"/>
                  </a:lnTo>
                  <a:lnTo>
                    <a:pt x="3827" y="9279"/>
                  </a:lnTo>
                  <a:lnTo>
                    <a:pt x="3869" y="8992"/>
                  </a:lnTo>
                  <a:lnTo>
                    <a:pt x="3979" y="8687"/>
                  </a:lnTo>
                  <a:lnTo>
                    <a:pt x="4075" y="8326"/>
                  </a:lnTo>
                  <a:lnTo>
                    <a:pt x="3907" y="8067"/>
                  </a:lnTo>
                  <a:cubicBezTo>
                    <a:pt x="3888" y="8125"/>
                    <a:pt x="3873" y="8184"/>
                    <a:pt x="3861" y="8243"/>
                  </a:cubicBezTo>
                  <a:cubicBezTo>
                    <a:pt x="3834" y="8382"/>
                    <a:pt x="3824" y="8524"/>
                    <a:pt x="3832" y="8666"/>
                  </a:cubicBezTo>
                  <a:lnTo>
                    <a:pt x="3738" y="8824"/>
                  </a:lnTo>
                  <a:lnTo>
                    <a:pt x="3632" y="9015"/>
                  </a:lnTo>
                  <a:lnTo>
                    <a:pt x="3465" y="8931"/>
                  </a:lnTo>
                  <a:cubicBezTo>
                    <a:pt x="3441" y="8880"/>
                    <a:pt x="3420" y="8826"/>
                    <a:pt x="3402" y="8771"/>
                  </a:cubicBezTo>
                  <a:cubicBezTo>
                    <a:pt x="3365" y="8659"/>
                    <a:pt x="3343" y="8537"/>
                    <a:pt x="3372" y="8422"/>
                  </a:cubicBezTo>
                  <a:cubicBezTo>
                    <a:pt x="3404" y="8296"/>
                    <a:pt x="3495" y="8200"/>
                    <a:pt x="3525" y="8073"/>
                  </a:cubicBezTo>
                  <a:cubicBezTo>
                    <a:pt x="3550" y="7965"/>
                    <a:pt x="3528" y="7851"/>
                    <a:pt x="3535" y="7740"/>
                  </a:cubicBezTo>
                  <a:cubicBezTo>
                    <a:pt x="3544" y="7599"/>
                    <a:pt x="3599" y="7467"/>
                    <a:pt x="3688" y="7370"/>
                  </a:cubicBezTo>
                  <a:cubicBezTo>
                    <a:pt x="3661" y="7278"/>
                    <a:pt x="3641" y="7183"/>
                    <a:pt x="3629" y="7087"/>
                  </a:cubicBezTo>
                  <a:cubicBezTo>
                    <a:pt x="3616" y="6976"/>
                    <a:pt x="3614" y="6864"/>
                    <a:pt x="3621" y="6753"/>
                  </a:cubicBezTo>
                  <a:cubicBezTo>
                    <a:pt x="3631" y="6615"/>
                    <a:pt x="3656" y="6479"/>
                    <a:pt x="3696" y="6348"/>
                  </a:cubicBezTo>
                  <a:lnTo>
                    <a:pt x="3712" y="6050"/>
                  </a:lnTo>
                  <a:lnTo>
                    <a:pt x="3587" y="6161"/>
                  </a:lnTo>
                  <a:cubicBezTo>
                    <a:pt x="3548" y="6243"/>
                    <a:pt x="3518" y="6330"/>
                    <a:pt x="3499" y="6420"/>
                  </a:cubicBezTo>
                  <a:cubicBezTo>
                    <a:pt x="3473" y="6538"/>
                    <a:pt x="3466" y="6661"/>
                    <a:pt x="3477" y="6782"/>
                  </a:cubicBezTo>
                  <a:cubicBezTo>
                    <a:pt x="3453" y="6846"/>
                    <a:pt x="3440" y="6915"/>
                    <a:pt x="3437" y="6985"/>
                  </a:cubicBezTo>
                  <a:cubicBezTo>
                    <a:pt x="3435" y="7044"/>
                    <a:pt x="3440" y="7103"/>
                    <a:pt x="3453" y="7160"/>
                  </a:cubicBezTo>
                  <a:lnTo>
                    <a:pt x="3485" y="7354"/>
                  </a:lnTo>
                  <a:lnTo>
                    <a:pt x="3408" y="7574"/>
                  </a:lnTo>
                  <a:lnTo>
                    <a:pt x="3248" y="7500"/>
                  </a:lnTo>
                  <a:lnTo>
                    <a:pt x="3125" y="7642"/>
                  </a:lnTo>
                  <a:lnTo>
                    <a:pt x="2999" y="7741"/>
                  </a:lnTo>
                  <a:lnTo>
                    <a:pt x="2919" y="7814"/>
                  </a:lnTo>
                  <a:lnTo>
                    <a:pt x="2818" y="7903"/>
                  </a:lnTo>
                  <a:cubicBezTo>
                    <a:pt x="2783" y="7851"/>
                    <a:pt x="2759" y="7791"/>
                    <a:pt x="2745" y="7727"/>
                  </a:cubicBezTo>
                  <a:cubicBezTo>
                    <a:pt x="2730" y="7655"/>
                    <a:pt x="2730" y="7580"/>
                    <a:pt x="2745" y="7508"/>
                  </a:cubicBezTo>
                  <a:lnTo>
                    <a:pt x="2761" y="7317"/>
                  </a:lnTo>
                  <a:lnTo>
                    <a:pt x="2978" y="7320"/>
                  </a:lnTo>
                  <a:lnTo>
                    <a:pt x="3051" y="7425"/>
                  </a:lnTo>
                  <a:cubicBezTo>
                    <a:pt x="3079" y="7445"/>
                    <a:pt x="3113" y="7450"/>
                    <a:pt x="3144" y="7437"/>
                  </a:cubicBezTo>
                  <a:cubicBezTo>
                    <a:pt x="3219" y="7406"/>
                    <a:pt x="3247" y="7301"/>
                    <a:pt x="3200" y="7227"/>
                  </a:cubicBezTo>
                  <a:cubicBezTo>
                    <a:pt x="3202" y="7148"/>
                    <a:pt x="3202" y="7069"/>
                    <a:pt x="3200" y="6989"/>
                  </a:cubicBezTo>
                  <a:cubicBezTo>
                    <a:pt x="3198" y="6882"/>
                    <a:pt x="3193" y="6775"/>
                    <a:pt x="3184" y="6668"/>
                  </a:cubicBezTo>
                  <a:cubicBezTo>
                    <a:pt x="3196" y="6584"/>
                    <a:pt x="3204" y="6498"/>
                    <a:pt x="3208" y="6413"/>
                  </a:cubicBezTo>
                  <a:cubicBezTo>
                    <a:pt x="3212" y="6344"/>
                    <a:pt x="3213" y="6275"/>
                    <a:pt x="3212" y="6206"/>
                  </a:cubicBezTo>
                  <a:lnTo>
                    <a:pt x="3075" y="6447"/>
                  </a:lnTo>
                  <a:lnTo>
                    <a:pt x="2810" y="6734"/>
                  </a:lnTo>
                  <a:lnTo>
                    <a:pt x="2700" y="6848"/>
                  </a:lnTo>
                  <a:lnTo>
                    <a:pt x="2612" y="6626"/>
                  </a:lnTo>
                  <a:cubicBezTo>
                    <a:pt x="2698" y="6545"/>
                    <a:pt x="2779" y="6458"/>
                    <a:pt x="2855" y="6364"/>
                  </a:cubicBezTo>
                  <a:cubicBezTo>
                    <a:pt x="2946" y="6253"/>
                    <a:pt x="3028" y="6133"/>
                    <a:pt x="3101" y="6006"/>
                  </a:cubicBezTo>
                  <a:lnTo>
                    <a:pt x="3249" y="6006"/>
                  </a:lnTo>
                  <a:lnTo>
                    <a:pt x="3326" y="6110"/>
                  </a:lnTo>
                  <a:lnTo>
                    <a:pt x="3444" y="5888"/>
                  </a:lnTo>
                  <a:lnTo>
                    <a:pt x="3327" y="5799"/>
                  </a:lnTo>
                  <a:lnTo>
                    <a:pt x="3141" y="5835"/>
                  </a:lnTo>
                  <a:lnTo>
                    <a:pt x="3061" y="5734"/>
                  </a:lnTo>
                  <a:lnTo>
                    <a:pt x="3061" y="5579"/>
                  </a:lnTo>
                  <a:cubicBezTo>
                    <a:pt x="3067" y="5506"/>
                    <a:pt x="3026" y="5439"/>
                    <a:pt x="2964" y="5422"/>
                  </a:cubicBezTo>
                  <a:cubicBezTo>
                    <a:pt x="2864" y="5395"/>
                    <a:pt x="2775" y="5498"/>
                    <a:pt x="2798" y="5613"/>
                  </a:cubicBezTo>
                  <a:lnTo>
                    <a:pt x="2657" y="5650"/>
                  </a:lnTo>
                  <a:lnTo>
                    <a:pt x="2472" y="5613"/>
                  </a:lnTo>
                  <a:lnTo>
                    <a:pt x="2382" y="5742"/>
                  </a:lnTo>
                  <a:lnTo>
                    <a:pt x="2318" y="5840"/>
                  </a:lnTo>
                  <a:lnTo>
                    <a:pt x="2168" y="5847"/>
                  </a:lnTo>
                  <a:lnTo>
                    <a:pt x="2067" y="5755"/>
                  </a:lnTo>
                  <a:lnTo>
                    <a:pt x="1907" y="5445"/>
                  </a:lnTo>
                  <a:lnTo>
                    <a:pt x="1987" y="5288"/>
                  </a:lnTo>
                  <a:lnTo>
                    <a:pt x="2051" y="5100"/>
                  </a:lnTo>
                  <a:lnTo>
                    <a:pt x="2121" y="4918"/>
                  </a:lnTo>
                  <a:lnTo>
                    <a:pt x="2177" y="4760"/>
                  </a:lnTo>
                  <a:lnTo>
                    <a:pt x="2250" y="4615"/>
                  </a:lnTo>
                  <a:lnTo>
                    <a:pt x="2378" y="4449"/>
                  </a:lnTo>
                  <a:cubicBezTo>
                    <a:pt x="2403" y="4432"/>
                    <a:pt x="2427" y="4414"/>
                    <a:pt x="2450" y="4394"/>
                  </a:cubicBezTo>
                  <a:cubicBezTo>
                    <a:pt x="2509" y="4343"/>
                    <a:pt x="2561" y="4283"/>
                    <a:pt x="2605" y="4215"/>
                  </a:cubicBezTo>
                  <a:lnTo>
                    <a:pt x="2693" y="4104"/>
                  </a:lnTo>
                  <a:lnTo>
                    <a:pt x="2803" y="3986"/>
                  </a:lnTo>
                  <a:cubicBezTo>
                    <a:pt x="2816" y="3926"/>
                    <a:pt x="2876" y="3898"/>
                    <a:pt x="2921" y="3931"/>
                  </a:cubicBezTo>
                  <a:cubicBezTo>
                    <a:pt x="2974" y="3970"/>
                    <a:pt x="2965" y="4055"/>
                    <a:pt x="2945" y="4129"/>
                  </a:cubicBezTo>
                  <a:cubicBezTo>
                    <a:pt x="2931" y="4178"/>
                    <a:pt x="2917" y="4228"/>
                    <a:pt x="2902" y="4277"/>
                  </a:cubicBezTo>
                  <a:cubicBezTo>
                    <a:pt x="2901" y="4340"/>
                    <a:pt x="2904" y="4404"/>
                    <a:pt x="2910" y="4467"/>
                  </a:cubicBezTo>
                  <a:cubicBezTo>
                    <a:pt x="2920" y="4567"/>
                    <a:pt x="2938" y="4665"/>
                    <a:pt x="2966" y="4761"/>
                  </a:cubicBezTo>
                  <a:cubicBezTo>
                    <a:pt x="3007" y="4762"/>
                    <a:pt x="3048" y="4752"/>
                    <a:pt x="3086" y="4733"/>
                  </a:cubicBezTo>
                  <a:cubicBezTo>
                    <a:pt x="3186" y="4681"/>
                    <a:pt x="3253" y="4569"/>
                    <a:pt x="3257" y="4443"/>
                  </a:cubicBezTo>
                  <a:lnTo>
                    <a:pt x="3338" y="4313"/>
                  </a:lnTo>
                  <a:lnTo>
                    <a:pt x="3383" y="4178"/>
                  </a:lnTo>
                  <a:cubicBezTo>
                    <a:pt x="3406" y="4107"/>
                    <a:pt x="3422" y="4033"/>
                    <a:pt x="3431" y="3958"/>
                  </a:cubicBezTo>
                  <a:cubicBezTo>
                    <a:pt x="3440" y="3883"/>
                    <a:pt x="3444" y="3803"/>
                    <a:pt x="3487" y="3746"/>
                  </a:cubicBezTo>
                  <a:cubicBezTo>
                    <a:pt x="3520" y="3703"/>
                    <a:pt x="3569" y="3682"/>
                    <a:pt x="3618" y="3691"/>
                  </a:cubicBezTo>
                  <a:cubicBezTo>
                    <a:pt x="3633" y="3729"/>
                    <a:pt x="3645" y="3768"/>
                    <a:pt x="3653" y="3808"/>
                  </a:cubicBezTo>
                  <a:cubicBezTo>
                    <a:pt x="3660" y="3838"/>
                    <a:pt x="3664" y="3868"/>
                    <a:pt x="3667" y="3899"/>
                  </a:cubicBezTo>
                  <a:cubicBezTo>
                    <a:pt x="3669" y="3929"/>
                    <a:pt x="3670" y="3960"/>
                    <a:pt x="3669" y="3990"/>
                  </a:cubicBezTo>
                  <a:lnTo>
                    <a:pt x="3817" y="3830"/>
                  </a:lnTo>
                  <a:lnTo>
                    <a:pt x="3843" y="3947"/>
                  </a:lnTo>
                  <a:cubicBezTo>
                    <a:pt x="3812" y="3965"/>
                    <a:pt x="3797" y="4007"/>
                    <a:pt x="3808" y="4045"/>
                  </a:cubicBezTo>
                  <a:cubicBezTo>
                    <a:pt x="3830" y="4118"/>
                    <a:pt x="3914" y="4130"/>
                    <a:pt x="3950" y="4067"/>
                  </a:cubicBezTo>
                  <a:lnTo>
                    <a:pt x="3988" y="3925"/>
                  </a:lnTo>
                  <a:lnTo>
                    <a:pt x="3955" y="3755"/>
                  </a:lnTo>
                  <a:lnTo>
                    <a:pt x="3843" y="3626"/>
                  </a:lnTo>
                  <a:cubicBezTo>
                    <a:pt x="3784" y="3589"/>
                    <a:pt x="3775" y="3494"/>
                    <a:pt x="3827" y="3444"/>
                  </a:cubicBezTo>
                  <a:cubicBezTo>
                    <a:pt x="3863" y="3409"/>
                    <a:pt x="3915" y="3412"/>
                    <a:pt x="3948" y="3450"/>
                  </a:cubicBezTo>
                  <a:lnTo>
                    <a:pt x="4100" y="3404"/>
                  </a:lnTo>
                  <a:lnTo>
                    <a:pt x="4117" y="3240"/>
                  </a:lnTo>
                  <a:lnTo>
                    <a:pt x="4210" y="3187"/>
                  </a:lnTo>
                  <a:lnTo>
                    <a:pt x="4319" y="3147"/>
                  </a:lnTo>
                  <a:lnTo>
                    <a:pt x="4565" y="3073"/>
                  </a:lnTo>
                  <a:lnTo>
                    <a:pt x="4627" y="2830"/>
                  </a:lnTo>
                  <a:lnTo>
                    <a:pt x="4391" y="2882"/>
                  </a:lnTo>
                  <a:cubicBezTo>
                    <a:pt x="4368" y="2936"/>
                    <a:pt x="4333" y="2982"/>
                    <a:pt x="4290" y="3015"/>
                  </a:cubicBezTo>
                  <a:cubicBezTo>
                    <a:pt x="4264" y="3035"/>
                    <a:pt x="4236" y="3049"/>
                    <a:pt x="4207" y="3058"/>
                  </a:cubicBezTo>
                  <a:lnTo>
                    <a:pt x="4079" y="2901"/>
                  </a:lnTo>
                  <a:lnTo>
                    <a:pt x="4143" y="2716"/>
                  </a:lnTo>
                  <a:lnTo>
                    <a:pt x="4263" y="2670"/>
                  </a:lnTo>
                  <a:lnTo>
                    <a:pt x="4404" y="2601"/>
                  </a:lnTo>
                  <a:lnTo>
                    <a:pt x="4522" y="2444"/>
                  </a:lnTo>
                  <a:lnTo>
                    <a:pt x="4583" y="2537"/>
                  </a:lnTo>
                  <a:lnTo>
                    <a:pt x="4677" y="2629"/>
                  </a:lnTo>
                  <a:lnTo>
                    <a:pt x="4835" y="2620"/>
                  </a:lnTo>
                  <a:lnTo>
                    <a:pt x="4972" y="2490"/>
                  </a:lnTo>
                  <a:lnTo>
                    <a:pt x="4856" y="2382"/>
                  </a:lnTo>
                  <a:lnTo>
                    <a:pt x="4977" y="2286"/>
                  </a:lnTo>
                  <a:lnTo>
                    <a:pt x="5207" y="2231"/>
                  </a:lnTo>
                  <a:cubicBezTo>
                    <a:pt x="5227" y="2263"/>
                    <a:pt x="5235" y="2303"/>
                    <a:pt x="5229" y="2342"/>
                  </a:cubicBezTo>
                  <a:cubicBezTo>
                    <a:pt x="5222" y="2383"/>
                    <a:pt x="5201" y="2418"/>
                    <a:pt x="5170" y="2440"/>
                  </a:cubicBezTo>
                  <a:lnTo>
                    <a:pt x="5282" y="2513"/>
                  </a:lnTo>
                  <a:lnTo>
                    <a:pt x="5263" y="2618"/>
                  </a:lnTo>
                  <a:lnTo>
                    <a:pt x="5111" y="2683"/>
                  </a:lnTo>
                  <a:lnTo>
                    <a:pt x="5095" y="2825"/>
                  </a:lnTo>
                  <a:lnTo>
                    <a:pt x="4958" y="2969"/>
                  </a:lnTo>
                  <a:lnTo>
                    <a:pt x="4819" y="3096"/>
                  </a:lnTo>
                  <a:lnTo>
                    <a:pt x="4691" y="3226"/>
                  </a:lnTo>
                  <a:lnTo>
                    <a:pt x="4546" y="3404"/>
                  </a:lnTo>
                  <a:lnTo>
                    <a:pt x="4471" y="3556"/>
                  </a:lnTo>
                  <a:cubicBezTo>
                    <a:pt x="4450" y="3591"/>
                    <a:pt x="4428" y="3625"/>
                    <a:pt x="4404" y="3658"/>
                  </a:cubicBezTo>
                  <a:cubicBezTo>
                    <a:pt x="4362" y="3714"/>
                    <a:pt x="4315" y="3766"/>
                    <a:pt x="4265" y="3812"/>
                  </a:cubicBezTo>
                  <a:lnTo>
                    <a:pt x="4166" y="3879"/>
                  </a:lnTo>
                  <a:lnTo>
                    <a:pt x="4099" y="4015"/>
                  </a:lnTo>
                  <a:lnTo>
                    <a:pt x="4318" y="4052"/>
                  </a:lnTo>
                  <a:cubicBezTo>
                    <a:pt x="4352" y="4032"/>
                    <a:pt x="4391" y="4023"/>
                    <a:pt x="4430" y="4024"/>
                  </a:cubicBezTo>
                  <a:cubicBezTo>
                    <a:pt x="4505" y="4027"/>
                    <a:pt x="4574" y="4071"/>
                    <a:pt x="4617" y="4142"/>
                  </a:cubicBezTo>
                  <a:lnTo>
                    <a:pt x="4826" y="4207"/>
                  </a:lnTo>
                  <a:cubicBezTo>
                    <a:pt x="4843" y="4163"/>
                    <a:pt x="4862" y="4121"/>
                    <a:pt x="4882" y="4080"/>
                  </a:cubicBezTo>
                  <a:cubicBezTo>
                    <a:pt x="4923" y="3997"/>
                    <a:pt x="4969" y="3919"/>
                    <a:pt x="5021" y="3845"/>
                  </a:cubicBezTo>
                  <a:lnTo>
                    <a:pt x="5212" y="3774"/>
                  </a:lnTo>
                  <a:lnTo>
                    <a:pt x="5327" y="3854"/>
                  </a:lnTo>
                  <a:cubicBezTo>
                    <a:pt x="5324" y="3893"/>
                    <a:pt x="5313" y="3930"/>
                    <a:pt x="5294" y="3962"/>
                  </a:cubicBezTo>
                  <a:cubicBezTo>
                    <a:pt x="5255" y="4031"/>
                    <a:pt x="5187" y="4071"/>
                    <a:pt x="5115" y="4067"/>
                  </a:cubicBezTo>
                  <a:lnTo>
                    <a:pt x="5292" y="4150"/>
                  </a:lnTo>
                  <a:cubicBezTo>
                    <a:pt x="5318" y="4077"/>
                    <a:pt x="5353" y="4007"/>
                    <a:pt x="5394" y="3943"/>
                  </a:cubicBezTo>
                  <a:cubicBezTo>
                    <a:pt x="5455" y="3848"/>
                    <a:pt x="5531" y="3767"/>
                    <a:pt x="5618" y="3703"/>
                  </a:cubicBezTo>
                  <a:lnTo>
                    <a:pt x="5351" y="3604"/>
                  </a:lnTo>
                  <a:cubicBezTo>
                    <a:pt x="5342" y="3529"/>
                    <a:pt x="5350" y="3453"/>
                    <a:pt x="5375" y="3382"/>
                  </a:cubicBezTo>
                  <a:cubicBezTo>
                    <a:pt x="5409" y="3282"/>
                    <a:pt x="5473" y="3201"/>
                    <a:pt x="5544" y="3132"/>
                  </a:cubicBezTo>
                  <a:cubicBezTo>
                    <a:pt x="5611" y="3066"/>
                    <a:pt x="5686" y="3010"/>
                    <a:pt x="5766" y="2965"/>
                  </a:cubicBezTo>
                  <a:lnTo>
                    <a:pt x="5926" y="2872"/>
                  </a:lnTo>
                  <a:cubicBezTo>
                    <a:pt x="5975" y="2833"/>
                    <a:pt x="6032" y="2810"/>
                    <a:pt x="6092" y="2808"/>
                  </a:cubicBezTo>
                  <a:cubicBezTo>
                    <a:pt x="6167" y="2804"/>
                    <a:pt x="6240" y="2832"/>
                    <a:pt x="6298" y="2885"/>
                  </a:cubicBezTo>
                  <a:lnTo>
                    <a:pt x="6394" y="2829"/>
                  </a:lnTo>
                  <a:lnTo>
                    <a:pt x="6559" y="2829"/>
                  </a:lnTo>
                  <a:lnTo>
                    <a:pt x="6711" y="2754"/>
                  </a:lnTo>
                  <a:lnTo>
                    <a:pt x="6914" y="2764"/>
                  </a:lnTo>
                  <a:lnTo>
                    <a:pt x="7195" y="2702"/>
                  </a:lnTo>
                  <a:lnTo>
                    <a:pt x="7270" y="2637"/>
                  </a:lnTo>
                  <a:cubicBezTo>
                    <a:pt x="7245" y="2593"/>
                    <a:pt x="7242" y="2537"/>
                    <a:pt x="7262" y="2490"/>
                  </a:cubicBezTo>
                  <a:cubicBezTo>
                    <a:pt x="7308" y="2384"/>
                    <a:pt x="7432" y="2364"/>
                    <a:pt x="7500" y="2453"/>
                  </a:cubicBezTo>
                  <a:lnTo>
                    <a:pt x="7642" y="2508"/>
                  </a:lnTo>
                  <a:lnTo>
                    <a:pt x="7741" y="2517"/>
                  </a:lnTo>
                  <a:cubicBezTo>
                    <a:pt x="7781" y="2521"/>
                    <a:pt x="7821" y="2529"/>
                    <a:pt x="7859" y="2542"/>
                  </a:cubicBezTo>
                  <a:cubicBezTo>
                    <a:pt x="7933" y="2567"/>
                    <a:pt x="8004" y="2610"/>
                    <a:pt x="8082" y="2607"/>
                  </a:cubicBezTo>
                  <a:cubicBezTo>
                    <a:pt x="8127" y="2605"/>
                    <a:pt x="8173" y="2587"/>
                    <a:pt x="8218" y="2598"/>
                  </a:cubicBezTo>
                  <a:cubicBezTo>
                    <a:pt x="8296" y="2617"/>
                    <a:pt x="8345" y="2709"/>
                    <a:pt x="8322" y="2798"/>
                  </a:cubicBezTo>
                  <a:lnTo>
                    <a:pt x="8282" y="2916"/>
                  </a:lnTo>
                  <a:cubicBezTo>
                    <a:pt x="8326" y="2959"/>
                    <a:pt x="8367" y="3008"/>
                    <a:pt x="8402" y="3061"/>
                  </a:cubicBezTo>
                  <a:cubicBezTo>
                    <a:pt x="8443" y="3121"/>
                    <a:pt x="8477" y="3186"/>
                    <a:pt x="8504" y="3255"/>
                  </a:cubicBezTo>
                  <a:lnTo>
                    <a:pt x="8504" y="3447"/>
                  </a:lnTo>
                  <a:lnTo>
                    <a:pt x="8496" y="3675"/>
                  </a:lnTo>
                  <a:cubicBezTo>
                    <a:pt x="8498" y="3711"/>
                    <a:pt x="8495" y="3748"/>
                    <a:pt x="8488" y="3783"/>
                  </a:cubicBezTo>
                  <a:cubicBezTo>
                    <a:pt x="8471" y="3867"/>
                    <a:pt x="8428" y="3941"/>
                    <a:pt x="8368" y="3993"/>
                  </a:cubicBezTo>
                  <a:lnTo>
                    <a:pt x="8169" y="4067"/>
                  </a:lnTo>
                  <a:lnTo>
                    <a:pt x="8068" y="3940"/>
                  </a:lnTo>
                  <a:cubicBezTo>
                    <a:pt x="8064" y="3886"/>
                    <a:pt x="8029" y="3841"/>
                    <a:pt x="7982" y="3832"/>
                  </a:cubicBezTo>
                  <a:cubicBezTo>
                    <a:pt x="7918" y="3820"/>
                    <a:pt x="7858" y="3877"/>
                    <a:pt x="7857" y="3952"/>
                  </a:cubicBezTo>
                  <a:lnTo>
                    <a:pt x="7801" y="4106"/>
                  </a:lnTo>
                  <a:lnTo>
                    <a:pt x="7774" y="4248"/>
                  </a:lnTo>
                  <a:lnTo>
                    <a:pt x="7855" y="4366"/>
                  </a:lnTo>
                  <a:lnTo>
                    <a:pt x="7892" y="4224"/>
                  </a:lnTo>
                  <a:lnTo>
                    <a:pt x="7895" y="4131"/>
                  </a:lnTo>
                  <a:cubicBezTo>
                    <a:pt x="7944" y="4086"/>
                    <a:pt x="8018" y="4105"/>
                    <a:pt x="8045" y="4171"/>
                  </a:cubicBezTo>
                  <a:cubicBezTo>
                    <a:pt x="8064" y="4220"/>
                    <a:pt x="8052" y="4287"/>
                    <a:pt x="8093" y="4316"/>
                  </a:cubicBezTo>
                  <a:cubicBezTo>
                    <a:pt x="8142" y="4352"/>
                    <a:pt x="8194" y="4293"/>
                    <a:pt x="8235" y="4236"/>
                  </a:cubicBezTo>
                  <a:cubicBezTo>
                    <a:pt x="8263" y="4196"/>
                    <a:pt x="8297" y="4161"/>
                    <a:pt x="8339" y="4143"/>
                  </a:cubicBezTo>
                  <a:cubicBezTo>
                    <a:pt x="8407" y="4115"/>
                    <a:pt x="8482" y="4137"/>
                    <a:pt x="8530" y="4199"/>
                  </a:cubicBezTo>
                  <a:cubicBezTo>
                    <a:pt x="8551" y="4157"/>
                    <a:pt x="8569" y="4112"/>
                    <a:pt x="8583" y="4066"/>
                  </a:cubicBezTo>
                  <a:cubicBezTo>
                    <a:pt x="8611" y="3973"/>
                    <a:pt x="8625" y="3871"/>
                    <a:pt x="8682" y="3797"/>
                  </a:cubicBezTo>
                  <a:cubicBezTo>
                    <a:pt x="8723" y="3745"/>
                    <a:pt x="8782" y="3715"/>
                    <a:pt x="8843" y="3714"/>
                  </a:cubicBezTo>
                  <a:lnTo>
                    <a:pt x="8923" y="3850"/>
                  </a:lnTo>
                  <a:cubicBezTo>
                    <a:pt x="8870" y="3866"/>
                    <a:pt x="8825" y="3909"/>
                    <a:pt x="8803" y="3967"/>
                  </a:cubicBezTo>
                  <a:cubicBezTo>
                    <a:pt x="8776" y="4037"/>
                    <a:pt x="8785" y="4117"/>
                    <a:pt x="8824" y="4177"/>
                  </a:cubicBezTo>
                  <a:lnTo>
                    <a:pt x="9007" y="4131"/>
                  </a:lnTo>
                  <a:cubicBezTo>
                    <a:pt x="9034" y="4102"/>
                    <a:pt x="9065" y="4077"/>
                    <a:pt x="9098" y="4056"/>
                  </a:cubicBezTo>
                  <a:cubicBezTo>
                    <a:pt x="9161" y="4017"/>
                    <a:pt x="9232" y="3995"/>
                    <a:pt x="9304" y="3992"/>
                  </a:cubicBezTo>
                  <a:lnTo>
                    <a:pt x="9430" y="3982"/>
                  </a:lnTo>
                  <a:lnTo>
                    <a:pt x="9654" y="4102"/>
                  </a:lnTo>
                  <a:lnTo>
                    <a:pt x="9975" y="4130"/>
                  </a:lnTo>
                  <a:lnTo>
                    <a:pt x="9895" y="3948"/>
                  </a:lnTo>
                  <a:lnTo>
                    <a:pt x="9887" y="3785"/>
                  </a:lnTo>
                  <a:cubicBezTo>
                    <a:pt x="9916" y="3725"/>
                    <a:pt x="9978" y="3698"/>
                    <a:pt x="10034" y="3720"/>
                  </a:cubicBezTo>
                  <a:cubicBezTo>
                    <a:pt x="10079" y="3738"/>
                    <a:pt x="10109" y="3785"/>
                    <a:pt x="10141" y="3825"/>
                  </a:cubicBezTo>
                  <a:cubicBezTo>
                    <a:pt x="10204" y="3903"/>
                    <a:pt x="10282" y="3961"/>
                    <a:pt x="10369" y="3995"/>
                  </a:cubicBezTo>
                  <a:cubicBezTo>
                    <a:pt x="10377" y="3997"/>
                    <a:pt x="10385" y="4002"/>
                    <a:pt x="10392" y="4009"/>
                  </a:cubicBezTo>
                  <a:cubicBezTo>
                    <a:pt x="10411" y="4032"/>
                    <a:pt x="10412" y="4066"/>
                    <a:pt x="10417" y="4097"/>
                  </a:cubicBezTo>
                  <a:cubicBezTo>
                    <a:pt x="10430" y="4172"/>
                    <a:pt x="10475" y="4236"/>
                    <a:pt x="10537" y="4265"/>
                  </a:cubicBezTo>
                  <a:cubicBezTo>
                    <a:pt x="10563" y="4250"/>
                    <a:pt x="10585" y="4228"/>
                    <a:pt x="10602" y="4200"/>
                  </a:cubicBezTo>
                  <a:cubicBezTo>
                    <a:pt x="10689" y="4054"/>
                    <a:pt x="10611" y="3852"/>
                    <a:pt x="10457" y="3830"/>
                  </a:cubicBezTo>
                  <a:lnTo>
                    <a:pt x="10545" y="3713"/>
                  </a:lnTo>
                  <a:cubicBezTo>
                    <a:pt x="10580" y="3673"/>
                    <a:pt x="10611" y="3629"/>
                    <a:pt x="10639" y="3583"/>
                  </a:cubicBezTo>
                  <a:cubicBezTo>
                    <a:pt x="10709" y="3468"/>
                    <a:pt x="10758" y="3336"/>
                    <a:pt x="10781" y="3198"/>
                  </a:cubicBezTo>
                  <a:cubicBezTo>
                    <a:pt x="10852" y="3143"/>
                    <a:pt x="10948" y="3162"/>
                    <a:pt x="10998" y="3241"/>
                  </a:cubicBezTo>
                  <a:cubicBezTo>
                    <a:pt x="11032" y="3294"/>
                    <a:pt x="11037" y="3364"/>
                    <a:pt x="11012" y="3423"/>
                  </a:cubicBezTo>
                  <a:cubicBezTo>
                    <a:pt x="10972" y="3501"/>
                    <a:pt x="10943" y="3585"/>
                    <a:pt x="10926" y="3673"/>
                  </a:cubicBezTo>
                  <a:cubicBezTo>
                    <a:pt x="10909" y="3760"/>
                    <a:pt x="10903" y="3850"/>
                    <a:pt x="10910" y="3939"/>
                  </a:cubicBezTo>
                  <a:lnTo>
                    <a:pt x="10923" y="4114"/>
                  </a:lnTo>
                  <a:lnTo>
                    <a:pt x="10915" y="4243"/>
                  </a:lnTo>
                  <a:lnTo>
                    <a:pt x="10822" y="4410"/>
                  </a:lnTo>
                  <a:cubicBezTo>
                    <a:pt x="10793" y="4461"/>
                    <a:pt x="10771" y="4517"/>
                    <a:pt x="10757" y="4576"/>
                  </a:cubicBezTo>
                  <a:cubicBezTo>
                    <a:pt x="10748" y="4619"/>
                    <a:pt x="10742" y="4662"/>
                    <a:pt x="10741" y="4706"/>
                  </a:cubicBezTo>
                  <a:lnTo>
                    <a:pt x="10894" y="4647"/>
                  </a:lnTo>
                  <a:cubicBezTo>
                    <a:pt x="10939" y="4584"/>
                    <a:pt x="10975" y="4512"/>
                    <a:pt x="10998" y="4434"/>
                  </a:cubicBezTo>
                  <a:cubicBezTo>
                    <a:pt x="11025" y="4346"/>
                    <a:pt x="11036" y="4253"/>
                    <a:pt x="11030" y="4160"/>
                  </a:cubicBezTo>
                  <a:lnTo>
                    <a:pt x="11009" y="3938"/>
                  </a:lnTo>
                  <a:lnTo>
                    <a:pt x="11093" y="3540"/>
                  </a:lnTo>
                  <a:lnTo>
                    <a:pt x="11218" y="3453"/>
                  </a:lnTo>
                  <a:lnTo>
                    <a:pt x="11301" y="3462"/>
                  </a:lnTo>
                  <a:lnTo>
                    <a:pt x="11418" y="3487"/>
                  </a:lnTo>
                  <a:lnTo>
                    <a:pt x="11474" y="3320"/>
                  </a:lnTo>
                  <a:cubicBezTo>
                    <a:pt x="11481" y="3281"/>
                    <a:pt x="11498" y="3246"/>
                    <a:pt x="11523" y="3218"/>
                  </a:cubicBezTo>
                  <a:cubicBezTo>
                    <a:pt x="11589" y="3145"/>
                    <a:pt x="11693" y="3141"/>
                    <a:pt x="11764" y="3209"/>
                  </a:cubicBezTo>
                  <a:lnTo>
                    <a:pt x="11876" y="3117"/>
                  </a:lnTo>
                  <a:lnTo>
                    <a:pt x="11838" y="2990"/>
                  </a:lnTo>
                  <a:lnTo>
                    <a:pt x="11996" y="2886"/>
                  </a:lnTo>
                  <a:lnTo>
                    <a:pt x="12141" y="2738"/>
                  </a:lnTo>
                  <a:lnTo>
                    <a:pt x="12194" y="2569"/>
                  </a:lnTo>
                  <a:lnTo>
                    <a:pt x="12323" y="2470"/>
                  </a:lnTo>
                  <a:cubicBezTo>
                    <a:pt x="12346" y="2528"/>
                    <a:pt x="12392" y="2570"/>
                    <a:pt x="12446" y="2584"/>
                  </a:cubicBezTo>
                  <a:cubicBezTo>
                    <a:pt x="12513" y="2602"/>
                    <a:pt x="12584" y="2574"/>
                    <a:pt x="12628" y="2513"/>
                  </a:cubicBezTo>
                  <a:cubicBezTo>
                    <a:pt x="12596" y="2477"/>
                    <a:pt x="12571" y="2432"/>
                    <a:pt x="12556" y="2383"/>
                  </a:cubicBezTo>
                  <a:cubicBezTo>
                    <a:pt x="12507" y="2228"/>
                    <a:pt x="12554" y="2054"/>
                    <a:pt x="12671" y="1958"/>
                  </a:cubicBezTo>
                  <a:lnTo>
                    <a:pt x="12304" y="2202"/>
                  </a:lnTo>
                  <a:cubicBezTo>
                    <a:pt x="12291" y="2154"/>
                    <a:pt x="12262" y="2114"/>
                    <a:pt x="12224" y="2091"/>
                  </a:cubicBezTo>
                  <a:cubicBezTo>
                    <a:pt x="12154" y="2049"/>
                    <a:pt x="12071" y="2070"/>
                    <a:pt x="11993" y="2063"/>
                  </a:cubicBezTo>
                  <a:cubicBezTo>
                    <a:pt x="11889" y="2053"/>
                    <a:pt x="11793" y="1993"/>
                    <a:pt x="11731" y="1896"/>
                  </a:cubicBezTo>
                  <a:lnTo>
                    <a:pt x="11883" y="1723"/>
                  </a:lnTo>
                  <a:cubicBezTo>
                    <a:pt x="11938" y="1710"/>
                    <a:pt x="11995" y="1707"/>
                    <a:pt x="12051" y="1714"/>
                  </a:cubicBezTo>
                  <a:cubicBezTo>
                    <a:pt x="12150" y="1728"/>
                    <a:pt x="12244" y="1772"/>
                    <a:pt x="12321" y="1844"/>
                  </a:cubicBezTo>
                  <a:lnTo>
                    <a:pt x="12401" y="1900"/>
                  </a:lnTo>
                  <a:lnTo>
                    <a:pt x="12758" y="1965"/>
                  </a:lnTo>
                  <a:lnTo>
                    <a:pt x="12684" y="2143"/>
                  </a:lnTo>
                  <a:lnTo>
                    <a:pt x="12730" y="2287"/>
                  </a:lnTo>
                  <a:lnTo>
                    <a:pt x="12842" y="2306"/>
                  </a:lnTo>
                  <a:lnTo>
                    <a:pt x="13016" y="2278"/>
                  </a:lnTo>
                  <a:lnTo>
                    <a:pt x="13142" y="2371"/>
                  </a:lnTo>
                  <a:lnTo>
                    <a:pt x="13211" y="2525"/>
                  </a:lnTo>
                  <a:lnTo>
                    <a:pt x="13184" y="2648"/>
                  </a:lnTo>
                  <a:lnTo>
                    <a:pt x="13232" y="2743"/>
                  </a:lnTo>
                  <a:cubicBezTo>
                    <a:pt x="13311" y="2754"/>
                    <a:pt x="13391" y="2757"/>
                    <a:pt x="13471" y="2752"/>
                  </a:cubicBezTo>
                  <a:cubicBezTo>
                    <a:pt x="13547" y="2746"/>
                    <a:pt x="13623" y="2733"/>
                    <a:pt x="13698" y="2724"/>
                  </a:cubicBezTo>
                  <a:cubicBezTo>
                    <a:pt x="13781" y="2714"/>
                    <a:pt x="13864" y="2710"/>
                    <a:pt x="13947" y="2712"/>
                  </a:cubicBezTo>
                  <a:lnTo>
                    <a:pt x="13837" y="2552"/>
                  </a:lnTo>
                  <a:cubicBezTo>
                    <a:pt x="13838" y="2510"/>
                    <a:pt x="13852" y="2470"/>
                    <a:pt x="13878" y="2441"/>
                  </a:cubicBezTo>
                  <a:cubicBezTo>
                    <a:pt x="13958" y="2347"/>
                    <a:pt x="14086" y="2387"/>
                    <a:pt x="14194" y="2450"/>
                  </a:cubicBezTo>
                  <a:cubicBezTo>
                    <a:pt x="14304" y="2515"/>
                    <a:pt x="14409" y="2591"/>
                    <a:pt x="14507" y="2678"/>
                  </a:cubicBezTo>
                  <a:lnTo>
                    <a:pt x="14721" y="2638"/>
                  </a:lnTo>
                  <a:lnTo>
                    <a:pt x="14593" y="2454"/>
                  </a:lnTo>
                  <a:lnTo>
                    <a:pt x="14794" y="2410"/>
                  </a:lnTo>
                  <a:lnTo>
                    <a:pt x="14783" y="2198"/>
                  </a:lnTo>
                  <a:lnTo>
                    <a:pt x="14658" y="2025"/>
                  </a:lnTo>
                  <a:lnTo>
                    <a:pt x="14521" y="1970"/>
                  </a:lnTo>
                  <a:cubicBezTo>
                    <a:pt x="14423" y="2046"/>
                    <a:pt x="14293" y="2046"/>
                    <a:pt x="14195" y="1970"/>
                  </a:cubicBezTo>
                  <a:cubicBezTo>
                    <a:pt x="14116" y="1909"/>
                    <a:pt x="14069" y="1807"/>
                    <a:pt x="14069" y="1698"/>
                  </a:cubicBezTo>
                  <a:cubicBezTo>
                    <a:pt x="14068" y="1611"/>
                    <a:pt x="14143" y="1551"/>
                    <a:pt x="14213" y="1581"/>
                  </a:cubicBezTo>
                  <a:cubicBezTo>
                    <a:pt x="14278" y="1609"/>
                    <a:pt x="14304" y="1714"/>
                    <a:pt x="14377" y="1720"/>
                  </a:cubicBezTo>
                  <a:cubicBezTo>
                    <a:pt x="14425" y="1724"/>
                    <a:pt x="14462" y="1677"/>
                    <a:pt x="14508" y="1664"/>
                  </a:cubicBezTo>
                  <a:cubicBezTo>
                    <a:pt x="14579" y="1644"/>
                    <a:pt x="14650" y="1701"/>
                    <a:pt x="14658" y="1785"/>
                  </a:cubicBezTo>
                  <a:lnTo>
                    <a:pt x="14779" y="1865"/>
                  </a:lnTo>
                  <a:lnTo>
                    <a:pt x="14869" y="1881"/>
                  </a:lnTo>
                  <a:cubicBezTo>
                    <a:pt x="14923" y="1923"/>
                    <a:pt x="14996" y="1905"/>
                    <a:pt x="15030" y="1841"/>
                  </a:cubicBezTo>
                  <a:cubicBezTo>
                    <a:pt x="15049" y="1805"/>
                    <a:pt x="15051" y="1757"/>
                    <a:pt x="15080" y="1730"/>
                  </a:cubicBezTo>
                  <a:cubicBezTo>
                    <a:pt x="15120" y="1694"/>
                    <a:pt x="15174" y="1719"/>
                    <a:pt x="15222" y="1739"/>
                  </a:cubicBezTo>
                  <a:cubicBezTo>
                    <a:pt x="15297" y="1770"/>
                    <a:pt x="15377" y="1777"/>
                    <a:pt x="15454" y="1762"/>
                  </a:cubicBezTo>
                  <a:lnTo>
                    <a:pt x="15350" y="1521"/>
                  </a:lnTo>
                  <a:lnTo>
                    <a:pt x="15459" y="1450"/>
                  </a:lnTo>
                  <a:cubicBezTo>
                    <a:pt x="15512" y="1438"/>
                    <a:pt x="15565" y="1438"/>
                    <a:pt x="15617" y="1450"/>
                  </a:cubicBezTo>
                  <a:cubicBezTo>
                    <a:pt x="15658" y="1460"/>
                    <a:pt x="15698" y="1476"/>
                    <a:pt x="15738" y="1464"/>
                  </a:cubicBezTo>
                  <a:cubicBezTo>
                    <a:pt x="15827" y="1435"/>
                    <a:pt x="15853" y="1302"/>
                    <a:pt x="15783" y="1232"/>
                  </a:cubicBezTo>
                  <a:lnTo>
                    <a:pt x="15863" y="1115"/>
                  </a:lnTo>
                  <a:lnTo>
                    <a:pt x="15767" y="961"/>
                  </a:lnTo>
                  <a:lnTo>
                    <a:pt x="15847" y="807"/>
                  </a:lnTo>
                  <a:lnTo>
                    <a:pt x="15829" y="671"/>
                  </a:lnTo>
                  <a:lnTo>
                    <a:pt x="15831" y="495"/>
                  </a:lnTo>
                  <a:lnTo>
                    <a:pt x="15968" y="430"/>
                  </a:lnTo>
                  <a:lnTo>
                    <a:pt x="16069" y="323"/>
                  </a:lnTo>
                  <a:lnTo>
                    <a:pt x="16152" y="233"/>
                  </a:lnTo>
                  <a:lnTo>
                    <a:pt x="16137" y="92"/>
                  </a:lnTo>
                  <a:lnTo>
                    <a:pt x="16184" y="19"/>
                  </a:lnTo>
                  <a:lnTo>
                    <a:pt x="16291" y="0"/>
                  </a:lnTo>
                  <a:lnTo>
                    <a:pt x="16414" y="71"/>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3" name="Shape 4192"/>
            <p:cNvSpPr/>
            <p:nvPr/>
          </p:nvSpPr>
          <p:spPr>
            <a:xfrm>
              <a:off x="3003353" y="1997458"/>
              <a:ext cx="45048" cy="31882"/>
            </a:xfrm>
            <a:custGeom>
              <a:avLst/>
              <a:gdLst/>
              <a:ahLst/>
              <a:cxnLst>
                <a:cxn ang="0">
                  <a:pos x="wd2" y="hd2"/>
                </a:cxn>
                <a:cxn ang="5400000">
                  <a:pos x="wd2" y="hd2"/>
                </a:cxn>
                <a:cxn ang="10800000">
                  <a:pos x="wd2" y="hd2"/>
                </a:cxn>
                <a:cxn ang="16200000">
                  <a:pos x="wd2" y="hd2"/>
                </a:cxn>
              </a:cxnLst>
              <a:rect l="0" t="0" r="r" b="b"/>
              <a:pathLst>
                <a:path w="21600" h="21600" extrusionOk="0">
                  <a:moveTo>
                    <a:pt x="8632" y="0"/>
                  </a:moveTo>
                  <a:lnTo>
                    <a:pt x="0" y="3082"/>
                  </a:lnTo>
                  <a:lnTo>
                    <a:pt x="7000" y="18486"/>
                  </a:lnTo>
                  <a:lnTo>
                    <a:pt x="19029" y="21600"/>
                  </a:lnTo>
                  <a:lnTo>
                    <a:pt x="21600" y="8368"/>
                  </a:lnTo>
                  <a:lnTo>
                    <a:pt x="863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4" name="Shape 4193"/>
            <p:cNvSpPr/>
            <p:nvPr/>
          </p:nvSpPr>
          <p:spPr>
            <a:xfrm>
              <a:off x="2083060" y="2114126"/>
              <a:ext cx="140161" cy="68679"/>
            </a:xfrm>
            <a:custGeom>
              <a:avLst/>
              <a:gdLst/>
              <a:ahLst/>
              <a:cxnLst>
                <a:cxn ang="0">
                  <a:pos x="wd2" y="hd2"/>
                </a:cxn>
                <a:cxn ang="5400000">
                  <a:pos x="wd2" y="hd2"/>
                </a:cxn>
                <a:cxn ang="10800000">
                  <a:pos x="wd2" y="hd2"/>
                </a:cxn>
                <a:cxn ang="16200000">
                  <a:pos x="wd2" y="hd2"/>
                </a:cxn>
              </a:cxnLst>
              <a:rect l="0" t="0" r="r" b="b"/>
              <a:pathLst>
                <a:path w="19876" h="19374" extrusionOk="0">
                  <a:moveTo>
                    <a:pt x="11133" y="0"/>
                  </a:moveTo>
                  <a:lnTo>
                    <a:pt x="6959" y="607"/>
                  </a:lnTo>
                  <a:lnTo>
                    <a:pt x="4043" y="4923"/>
                  </a:lnTo>
                  <a:cubicBezTo>
                    <a:pt x="5085" y="5164"/>
                    <a:pt x="5631" y="7507"/>
                    <a:pt x="5052" y="9245"/>
                  </a:cubicBezTo>
                  <a:cubicBezTo>
                    <a:pt x="4056" y="12232"/>
                    <a:pt x="1643" y="9217"/>
                    <a:pt x="508" y="11716"/>
                  </a:cubicBezTo>
                  <a:cubicBezTo>
                    <a:pt x="-1398" y="15913"/>
                    <a:pt x="2573" y="21600"/>
                    <a:pt x="3969" y="16673"/>
                  </a:cubicBezTo>
                  <a:lnTo>
                    <a:pt x="7016" y="12580"/>
                  </a:lnTo>
                  <a:cubicBezTo>
                    <a:pt x="7508" y="11720"/>
                    <a:pt x="8237" y="11675"/>
                    <a:pt x="8754" y="12472"/>
                  </a:cubicBezTo>
                  <a:cubicBezTo>
                    <a:pt x="9848" y="14158"/>
                    <a:pt x="9412" y="17626"/>
                    <a:pt x="8048" y="18091"/>
                  </a:cubicBezTo>
                  <a:cubicBezTo>
                    <a:pt x="9106" y="19886"/>
                    <a:pt x="10676" y="19787"/>
                    <a:pt x="11674" y="17861"/>
                  </a:cubicBezTo>
                  <a:cubicBezTo>
                    <a:pt x="12523" y="16224"/>
                    <a:pt x="12720" y="13662"/>
                    <a:pt x="12156" y="11594"/>
                  </a:cubicBezTo>
                  <a:cubicBezTo>
                    <a:pt x="12898" y="11139"/>
                    <a:pt x="13663" y="10850"/>
                    <a:pt x="14437" y="10731"/>
                  </a:cubicBezTo>
                  <a:cubicBezTo>
                    <a:pt x="15813" y="10520"/>
                    <a:pt x="17197" y="10850"/>
                    <a:pt x="18510" y="11702"/>
                  </a:cubicBezTo>
                  <a:cubicBezTo>
                    <a:pt x="19710" y="10349"/>
                    <a:pt x="20202" y="7411"/>
                    <a:pt x="19651" y="4896"/>
                  </a:cubicBezTo>
                  <a:cubicBezTo>
                    <a:pt x="18992" y="1894"/>
                    <a:pt x="17172" y="688"/>
                    <a:pt x="15740" y="2304"/>
                  </a:cubicBezTo>
                  <a:lnTo>
                    <a:pt x="13649" y="3263"/>
                  </a:lnTo>
                  <a:lnTo>
                    <a:pt x="11133"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5" name="Shape 4194"/>
            <p:cNvSpPr/>
            <p:nvPr/>
          </p:nvSpPr>
          <p:spPr>
            <a:xfrm>
              <a:off x="2274112" y="2173728"/>
              <a:ext cx="96690" cy="35217"/>
            </a:xfrm>
            <a:custGeom>
              <a:avLst/>
              <a:gdLst/>
              <a:ahLst/>
              <a:cxnLst>
                <a:cxn ang="0">
                  <a:pos x="wd2" y="hd2"/>
                </a:cxn>
                <a:cxn ang="5400000">
                  <a:pos x="wd2" y="hd2"/>
                </a:cxn>
                <a:cxn ang="10800000">
                  <a:pos x="wd2" y="hd2"/>
                </a:cxn>
                <a:cxn ang="16200000">
                  <a:pos x="wd2" y="hd2"/>
                </a:cxn>
              </a:cxnLst>
              <a:rect l="0" t="0" r="r" b="b"/>
              <a:pathLst>
                <a:path w="21600" h="21600" extrusionOk="0">
                  <a:moveTo>
                    <a:pt x="8098" y="0"/>
                  </a:moveTo>
                  <a:lnTo>
                    <a:pt x="2985" y="1410"/>
                  </a:lnTo>
                  <a:lnTo>
                    <a:pt x="0" y="15756"/>
                  </a:lnTo>
                  <a:lnTo>
                    <a:pt x="6488" y="18311"/>
                  </a:lnTo>
                  <a:cubicBezTo>
                    <a:pt x="7420" y="14861"/>
                    <a:pt x="8940" y="12992"/>
                    <a:pt x="10498" y="13377"/>
                  </a:cubicBezTo>
                  <a:cubicBezTo>
                    <a:pt x="12159" y="13788"/>
                    <a:pt x="13603" y="16678"/>
                    <a:pt x="14253" y="20895"/>
                  </a:cubicBezTo>
                  <a:lnTo>
                    <a:pt x="17075" y="21600"/>
                  </a:lnTo>
                  <a:lnTo>
                    <a:pt x="21087" y="12466"/>
                  </a:lnTo>
                  <a:lnTo>
                    <a:pt x="21600" y="1250"/>
                  </a:lnTo>
                  <a:lnTo>
                    <a:pt x="15450" y="2689"/>
                  </a:lnTo>
                  <a:lnTo>
                    <a:pt x="80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6" name="Shape 4195"/>
            <p:cNvSpPr/>
            <p:nvPr/>
          </p:nvSpPr>
          <p:spPr>
            <a:xfrm>
              <a:off x="1698325" y="2036576"/>
              <a:ext cx="95276" cy="80938"/>
            </a:xfrm>
            <a:custGeom>
              <a:avLst/>
              <a:gdLst/>
              <a:ahLst/>
              <a:cxnLst>
                <a:cxn ang="0">
                  <a:pos x="wd2" y="hd2"/>
                </a:cxn>
                <a:cxn ang="5400000">
                  <a:pos x="wd2" y="hd2"/>
                </a:cxn>
                <a:cxn ang="10800000">
                  <a:pos x="wd2" y="hd2"/>
                </a:cxn>
                <a:cxn ang="16200000">
                  <a:pos x="wd2" y="hd2"/>
                </a:cxn>
              </a:cxnLst>
              <a:rect l="0" t="0" r="r" b="b"/>
              <a:pathLst>
                <a:path w="21600" h="21600" extrusionOk="0">
                  <a:moveTo>
                    <a:pt x="18696" y="0"/>
                  </a:moveTo>
                  <a:lnTo>
                    <a:pt x="14560" y="294"/>
                  </a:lnTo>
                  <a:lnTo>
                    <a:pt x="12590" y="3470"/>
                  </a:lnTo>
                  <a:lnTo>
                    <a:pt x="8156" y="4070"/>
                  </a:lnTo>
                  <a:lnTo>
                    <a:pt x="6354" y="6511"/>
                  </a:lnTo>
                  <a:lnTo>
                    <a:pt x="0" y="10089"/>
                  </a:lnTo>
                  <a:lnTo>
                    <a:pt x="57" y="15915"/>
                  </a:lnTo>
                  <a:lnTo>
                    <a:pt x="1412" y="19977"/>
                  </a:lnTo>
                  <a:lnTo>
                    <a:pt x="7045" y="21600"/>
                  </a:lnTo>
                  <a:lnTo>
                    <a:pt x="9390" y="17103"/>
                  </a:lnTo>
                  <a:lnTo>
                    <a:pt x="11462" y="13538"/>
                  </a:lnTo>
                  <a:lnTo>
                    <a:pt x="14588" y="12005"/>
                  </a:lnTo>
                  <a:lnTo>
                    <a:pt x="18735" y="8147"/>
                  </a:lnTo>
                  <a:lnTo>
                    <a:pt x="21600" y="3661"/>
                  </a:lnTo>
                  <a:lnTo>
                    <a:pt x="18696"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7" name="Shape 4196"/>
            <p:cNvSpPr/>
            <p:nvPr/>
          </p:nvSpPr>
          <p:spPr>
            <a:xfrm>
              <a:off x="2183345" y="2280107"/>
              <a:ext cx="197600" cy="147690"/>
            </a:xfrm>
            <a:custGeom>
              <a:avLst/>
              <a:gdLst/>
              <a:ahLst/>
              <a:cxnLst>
                <a:cxn ang="0">
                  <a:pos x="wd2" y="hd2"/>
                </a:cxn>
                <a:cxn ang="5400000">
                  <a:pos x="wd2" y="hd2"/>
                </a:cxn>
                <a:cxn ang="10800000">
                  <a:pos x="wd2" y="hd2"/>
                </a:cxn>
                <a:cxn ang="16200000">
                  <a:pos x="wd2" y="hd2"/>
                </a:cxn>
              </a:cxnLst>
              <a:rect l="0" t="0" r="r" b="b"/>
              <a:pathLst>
                <a:path w="21600" h="21600" extrusionOk="0">
                  <a:moveTo>
                    <a:pt x="19557" y="1218"/>
                  </a:moveTo>
                  <a:lnTo>
                    <a:pt x="17140" y="2520"/>
                  </a:lnTo>
                  <a:lnTo>
                    <a:pt x="14445" y="1407"/>
                  </a:lnTo>
                  <a:lnTo>
                    <a:pt x="12396" y="3074"/>
                  </a:lnTo>
                  <a:lnTo>
                    <a:pt x="10239" y="4971"/>
                  </a:lnTo>
                  <a:lnTo>
                    <a:pt x="7744" y="6644"/>
                  </a:lnTo>
                  <a:cubicBezTo>
                    <a:pt x="7092" y="7326"/>
                    <a:pt x="6435" y="7999"/>
                    <a:pt x="5772" y="8661"/>
                  </a:cubicBezTo>
                  <a:cubicBezTo>
                    <a:pt x="4973" y="9460"/>
                    <a:pt x="4166" y="10244"/>
                    <a:pt x="3351" y="11013"/>
                  </a:cubicBezTo>
                  <a:cubicBezTo>
                    <a:pt x="2585" y="11419"/>
                    <a:pt x="1897" y="12051"/>
                    <a:pt x="1340" y="12862"/>
                  </a:cubicBezTo>
                  <a:cubicBezTo>
                    <a:pt x="660" y="13852"/>
                    <a:pt x="196" y="15072"/>
                    <a:pt x="0" y="16391"/>
                  </a:cubicBezTo>
                  <a:lnTo>
                    <a:pt x="772" y="18967"/>
                  </a:lnTo>
                  <a:lnTo>
                    <a:pt x="2489" y="21600"/>
                  </a:lnTo>
                  <a:lnTo>
                    <a:pt x="4744" y="21096"/>
                  </a:lnTo>
                  <a:lnTo>
                    <a:pt x="4828" y="17399"/>
                  </a:lnTo>
                  <a:lnTo>
                    <a:pt x="5456" y="14717"/>
                  </a:lnTo>
                  <a:lnTo>
                    <a:pt x="8088" y="13373"/>
                  </a:lnTo>
                  <a:lnTo>
                    <a:pt x="9428" y="12253"/>
                  </a:lnTo>
                  <a:lnTo>
                    <a:pt x="10762" y="10796"/>
                  </a:lnTo>
                  <a:lnTo>
                    <a:pt x="12102" y="9844"/>
                  </a:lnTo>
                  <a:lnTo>
                    <a:pt x="13693" y="8220"/>
                  </a:lnTo>
                  <a:lnTo>
                    <a:pt x="15158" y="6763"/>
                  </a:lnTo>
                  <a:cubicBezTo>
                    <a:pt x="15599" y="6284"/>
                    <a:pt x="16114" y="5939"/>
                    <a:pt x="16665" y="5755"/>
                  </a:cubicBezTo>
                  <a:cubicBezTo>
                    <a:pt x="17284" y="5548"/>
                    <a:pt x="17931" y="5548"/>
                    <a:pt x="18549" y="5755"/>
                  </a:cubicBezTo>
                  <a:lnTo>
                    <a:pt x="20810" y="4467"/>
                  </a:lnTo>
                  <a:lnTo>
                    <a:pt x="21600" y="2675"/>
                  </a:lnTo>
                  <a:lnTo>
                    <a:pt x="21145" y="0"/>
                  </a:lnTo>
                  <a:lnTo>
                    <a:pt x="19557" y="1218"/>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8" name="Shape 4197"/>
            <p:cNvSpPr/>
            <p:nvPr/>
          </p:nvSpPr>
          <p:spPr>
            <a:xfrm>
              <a:off x="3199284" y="1969123"/>
              <a:ext cx="24899" cy="30419"/>
            </a:xfrm>
            <a:custGeom>
              <a:avLst/>
              <a:gdLst/>
              <a:ahLst/>
              <a:cxnLst>
                <a:cxn ang="0">
                  <a:pos x="wd2" y="hd2"/>
                </a:cxn>
                <a:cxn ang="5400000">
                  <a:pos x="wd2" y="hd2"/>
                </a:cxn>
                <a:cxn ang="10800000">
                  <a:pos x="wd2" y="hd2"/>
                </a:cxn>
                <a:cxn ang="16200000">
                  <a:pos x="wd2" y="hd2"/>
                </a:cxn>
              </a:cxnLst>
              <a:rect l="0" t="0" r="r" b="b"/>
              <a:pathLst>
                <a:path w="21600" h="21600" extrusionOk="0">
                  <a:moveTo>
                    <a:pt x="8475" y="0"/>
                  </a:moveTo>
                  <a:lnTo>
                    <a:pt x="0" y="6186"/>
                  </a:lnTo>
                  <a:lnTo>
                    <a:pt x="6885" y="21600"/>
                  </a:lnTo>
                  <a:lnTo>
                    <a:pt x="21600" y="21600"/>
                  </a:lnTo>
                  <a:lnTo>
                    <a:pt x="13961" y="7762"/>
                  </a:lnTo>
                  <a:lnTo>
                    <a:pt x="8475"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09" name="Shape 4198"/>
            <p:cNvSpPr/>
            <p:nvPr/>
          </p:nvSpPr>
          <p:spPr>
            <a:xfrm>
              <a:off x="3554305" y="2561594"/>
              <a:ext cx="165188" cy="666424"/>
            </a:xfrm>
            <a:custGeom>
              <a:avLst/>
              <a:gdLst/>
              <a:ahLst/>
              <a:cxnLst>
                <a:cxn ang="0">
                  <a:pos x="wd2" y="hd2"/>
                </a:cxn>
                <a:cxn ang="5400000">
                  <a:pos x="wd2" y="hd2"/>
                </a:cxn>
                <a:cxn ang="10800000">
                  <a:pos x="wd2" y="hd2"/>
                </a:cxn>
                <a:cxn ang="16200000">
                  <a:pos x="wd2" y="hd2"/>
                </a:cxn>
              </a:cxnLst>
              <a:rect l="0" t="0" r="r" b="b"/>
              <a:pathLst>
                <a:path w="21600" h="21600" extrusionOk="0">
                  <a:moveTo>
                    <a:pt x="5027" y="0"/>
                  </a:moveTo>
                  <a:lnTo>
                    <a:pt x="4076" y="535"/>
                  </a:lnTo>
                  <a:lnTo>
                    <a:pt x="5478" y="1095"/>
                  </a:lnTo>
                  <a:lnTo>
                    <a:pt x="5928" y="1788"/>
                  </a:lnTo>
                  <a:cubicBezTo>
                    <a:pt x="5845" y="2008"/>
                    <a:pt x="5896" y="2230"/>
                    <a:pt x="6079" y="2446"/>
                  </a:cubicBezTo>
                  <a:cubicBezTo>
                    <a:pt x="6323" y="2736"/>
                    <a:pt x="6800" y="3010"/>
                    <a:pt x="7481" y="3253"/>
                  </a:cubicBezTo>
                  <a:lnTo>
                    <a:pt x="6786" y="4147"/>
                  </a:lnTo>
                  <a:lnTo>
                    <a:pt x="6786" y="4778"/>
                  </a:lnTo>
                  <a:lnTo>
                    <a:pt x="6486" y="5337"/>
                  </a:lnTo>
                  <a:lnTo>
                    <a:pt x="5434" y="5896"/>
                  </a:lnTo>
                  <a:lnTo>
                    <a:pt x="3086" y="6105"/>
                  </a:lnTo>
                  <a:lnTo>
                    <a:pt x="0" y="6031"/>
                  </a:lnTo>
                  <a:lnTo>
                    <a:pt x="732" y="6648"/>
                  </a:lnTo>
                  <a:lnTo>
                    <a:pt x="1680" y="6943"/>
                  </a:lnTo>
                  <a:lnTo>
                    <a:pt x="2713" y="7426"/>
                  </a:lnTo>
                  <a:lnTo>
                    <a:pt x="1862" y="7970"/>
                  </a:lnTo>
                  <a:lnTo>
                    <a:pt x="1862" y="8440"/>
                  </a:lnTo>
                  <a:cubicBezTo>
                    <a:pt x="2702" y="8643"/>
                    <a:pt x="3473" y="8863"/>
                    <a:pt x="4165" y="9098"/>
                  </a:cubicBezTo>
                  <a:cubicBezTo>
                    <a:pt x="4737" y="9292"/>
                    <a:pt x="5253" y="9495"/>
                    <a:pt x="5712" y="9706"/>
                  </a:cubicBezTo>
                  <a:lnTo>
                    <a:pt x="8216" y="10191"/>
                  </a:lnTo>
                  <a:lnTo>
                    <a:pt x="10219" y="10737"/>
                  </a:lnTo>
                  <a:cubicBezTo>
                    <a:pt x="11028" y="10971"/>
                    <a:pt x="11656" y="11241"/>
                    <a:pt x="12072" y="11531"/>
                  </a:cubicBezTo>
                  <a:cubicBezTo>
                    <a:pt x="12429" y="11780"/>
                    <a:pt x="12624" y="12041"/>
                    <a:pt x="12823" y="12301"/>
                  </a:cubicBezTo>
                  <a:cubicBezTo>
                    <a:pt x="13073" y="12627"/>
                    <a:pt x="13329" y="12961"/>
                    <a:pt x="12973" y="13282"/>
                  </a:cubicBezTo>
                  <a:cubicBezTo>
                    <a:pt x="12613" y="13606"/>
                    <a:pt x="11671" y="13871"/>
                    <a:pt x="10419" y="14001"/>
                  </a:cubicBezTo>
                  <a:lnTo>
                    <a:pt x="11233" y="14543"/>
                  </a:lnTo>
                  <a:lnTo>
                    <a:pt x="12729" y="15137"/>
                  </a:lnTo>
                  <a:lnTo>
                    <a:pt x="11978" y="15867"/>
                  </a:lnTo>
                  <a:lnTo>
                    <a:pt x="10282" y="16053"/>
                  </a:lnTo>
                  <a:lnTo>
                    <a:pt x="8579" y="16698"/>
                  </a:lnTo>
                  <a:lnTo>
                    <a:pt x="7276" y="17207"/>
                  </a:lnTo>
                  <a:lnTo>
                    <a:pt x="6726" y="17541"/>
                  </a:lnTo>
                  <a:lnTo>
                    <a:pt x="6476" y="18321"/>
                  </a:lnTo>
                  <a:lnTo>
                    <a:pt x="5875" y="18841"/>
                  </a:lnTo>
                  <a:lnTo>
                    <a:pt x="5173" y="19549"/>
                  </a:lnTo>
                  <a:lnTo>
                    <a:pt x="4172" y="20205"/>
                  </a:lnTo>
                  <a:lnTo>
                    <a:pt x="3627" y="20813"/>
                  </a:lnTo>
                  <a:lnTo>
                    <a:pt x="3326" y="21420"/>
                  </a:lnTo>
                  <a:lnTo>
                    <a:pt x="5668" y="21386"/>
                  </a:lnTo>
                  <a:cubicBezTo>
                    <a:pt x="5278" y="21262"/>
                    <a:pt x="5344" y="21084"/>
                    <a:pt x="5818" y="20979"/>
                  </a:cubicBezTo>
                  <a:cubicBezTo>
                    <a:pt x="7485" y="20613"/>
                    <a:pt x="9733" y="21220"/>
                    <a:pt x="8115" y="21600"/>
                  </a:cubicBezTo>
                  <a:lnTo>
                    <a:pt x="10970" y="20969"/>
                  </a:lnTo>
                  <a:lnTo>
                    <a:pt x="11121" y="20424"/>
                  </a:lnTo>
                  <a:lnTo>
                    <a:pt x="11121" y="19906"/>
                  </a:lnTo>
                  <a:lnTo>
                    <a:pt x="11871" y="19471"/>
                  </a:lnTo>
                  <a:lnTo>
                    <a:pt x="13362" y="19285"/>
                  </a:lnTo>
                  <a:lnTo>
                    <a:pt x="14213" y="18652"/>
                  </a:lnTo>
                  <a:lnTo>
                    <a:pt x="14514" y="18182"/>
                  </a:lnTo>
                  <a:lnTo>
                    <a:pt x="15665" y="17735"/>
                  </a:lnTo>
                  <a:cubicBezTo>
                    <a:pt x="16281" y="17732"/>
                    <a:pt x="16877" y="17680"/>
                    <a:pt x="17362" y="17586"/>
                  </a:cubicBezTo>
                  <a:cubicBezTo>
                    <a:pt x="19077" y="17253"/>
                    <a:pt x="19001" y="16604"/>
                    <a:pt x="17212" y="16296"/>
                  </a:cubicBezTo>
                  <a:lnTo>
                    <a:pt x="18101" y="15629"/>
                  </a:lnTo>
                  <a:lnTo>
                    <a:pt x="20204" y="15108"/>
                  </a:lnTo>
                  <a:lnTo>
                    <a:pt x="21600" y="14810"/>
                  </a:lnTo>
                  <a:lnTo>
                    <a:pt x="21199" y="13668"/>
                  </a:lnTo>
                  <a:cubicBezTo>
                    <a:pt x="20175" y="13471"/>
                    <a:pt x="19280" y="13237"/>
                    <a:pt x="18545" y="12973"/>
                  </a:cubicBezTo>
                  <a:cubicBezTo>
                    <a:pt x="17916" y="12747"/>
                    <a:pt x="17411" y="12501"/>
                    <a:pt x="17043" y="12242"/>
                  </a:cubicBezTo>
                  <a:lnTo>
                    <a:pt x="14996" y="11623"/>
                  </a:lnTo>
                  <a:lnTo>
                    <a:pt x="15447" y="10990"/>
                  </a:lnTo>
                  <a:lnTo>
                    <a:pt x="15146" y="10397"/>
                  </a:lnTo>
                  <a:lnTo>
                    <a:pt x="14000" y="10116"/>
                  </a:lnTo>
                  <a:lnTo>
                    <a:pt x="12955" y="9795"/>
                  </a:lnTo>
                  <a:cubicBezTo>
                    <a:pt x="12304" y="9688"/>
                    <a:pt x="11655" y="9580"/>
                    <a:pt x="11008" y="9472"/>
                  </a:cubicBezTo>
                  <a:cubicBezTo>
                    <a:pt x="9888" y="9284"/>
                    <a:pt x="8773" y="9095"/>
                    <a:pt x="7665" y="8903"/>
                  </a:cubicBezTo>
                  <a:cubicBezTo>
                    <a:pt x="6921" y="8859"/>
                    <a:pt x="6364" y="8706"/>
                    <a:pt x="6263" y="8518"/>
                  </a:cubicBezTo>
                  <a:cubicBezTo>
                    <a:pt x="6095" y="8204"/>
                    <a:pt x="7144" y="7932"/>
                    <a:pt x="8416" y="7961"/>
                  </a:cubicBezTo>
                  <a:lnTo>
                    <a:pt x="9668" y="7241"/>
                  </a:lnTo>
                  <a:cubicBezTo>
                    <a:pt x="9613" y="7043"/>
                    <a:pt x="9613" y="6844"/>
                    <a:pt x="9668" y="6646"/>
                  </a:cubicBezTo>
                  <a:cubicBezTo>
                    <a:pt x="9762" y="6309"/>
                    <a:pt x="10014" y="5976"/>
                    <a:pt x="10419" y="5653"/>
                  </a:cubicBezTo>
                  <a:lnTo>
                    <a:pt x="10714" y="5207"/>
                  </a:lnTo>
                  <a:lnTo>
                    <a:pt x="9368" y="5095"/>
                  </a:lnTo>
                  <a:lnTo>
                    <a:pt x="9067" y="4412"/>
                  </a:lnTo>
                  <a:lnTo>
                    <a:pt x="9211" y="3610"/>
                  </a:lnTo>
                  <a:lnTo>
                    <a:pt x="8498" y="2742"/>
                  </a:lnTo>
                  <a:lnTo>
                    <a:pt x="7747" y="1777"/>
                  </a:lnTo>
                  <a:lnTo>
                    <a:pt x="5850" y="466"/>
                  </a:lnTo>
                  <a:lnTo>
                    <a:pt x="502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0" name="Shape 4199"/>
            <p:cNvSpPr/>
            <p:nvPr/>
          </p:nvSpPr>
          <p:spPr>
            <a:xfrm>
              <a:off x="3630764" y="3297698"/>
              <a:ext cx="20978" cy="34792"/>
            </a:xfrm>
            <a:custGeom>
              <a:avLst/>
              <a:gdLst/>
              <a:ahLst/>
              <a:cxnLst>
                <a:cxn ang="0">
                  <a:pos x="wd2" y="hd2"/>
                </a:cxn>
                <a:cxn ang="5400000">
                  <a:pos x="wd2" y="hd2"/>
                </a:cxn>
                <a:cxn ang="10800000">
                  <a:pos x="wd2" y="hd2"/>
                </a:cxn>
                <a:cxn ang="16200000">
                  <a:pos x="wd2" y="hd2"/>
                </a:cxn>
              </a:cxnLst>
              <a:rect l="0" t="0" r="r" b="b"/>
              <a:pathLst>
                <a:path w="21600" h="21600" extrusionOk="0">
                  <a:moveTo>
                    <a:pt x="13458" y="0"/>
                  </a:moveTo>
                  <a:lnTo>
                    <a:pt x="0" y="8825"/>
                  </a:lnTo>
                  <a:lnTo>
                    <a:pt x="6965" y="21600"/>
                  </a:lnTo>
                  <a:lnTo>
                    <a:pt x="21600" y="14944"/>
                  </a:lnTo>
                  <a:lnTo>
                    <a:pt x="1345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1" name="Shape 4200"/>
            <p:cNvSpPr/>
            <p:nvPr/>
          </p:nvSpPr>
          <p:spPr>
            <a:xfrm>
              <a:off x="3624635" y="3366176"/>
              <a:ext cx="23009" cy="38159"/>
            </a:xfrm>
            <a:custGeom>
              <a:avLst/>
              <a:gdLst/>
              <a:ahLst/>
              <a:cxnLst>
                <a:cxn ang="0">
                  <a:pos x="wd2" y="hd2"/>
                </a:cxn>
                <a:cxn ang="5400000">
                  <a:pos x="wd2" y="hd2"/>
                </a:cxn>
                <a:cxn ang="10800000">
                  <a:pos x="wd2" y="hd2"/>
                </a:cxn>
                <a:cxn ang="16200000">
                  <a:pos x="wd2" y="hd2"/>
                </a:cxn>
              </a:cxnLst>
              <a:rect l="0" t="0" r="r" b="b"/>
              <a:pathLst>
                <a:path w="21600" h="21600" extrusionOk="0">
                  <a:moveTo>
                    <a:pt x="719" y="6002"/>
                  </a:moveTo>
                  <a:lnTo>
                    <a:pt x="0" y="12531"/>
                  </a:lnTo>
                  <a:lnTo>
                    <a:pt x="3624" y="21600"/>
                  </a:lnTo>
                  <a:lnTo>
                    <a:pt x="19442" y="19432"/>
                  </a:lnTo>
                  <a:lnTo>
                    <a:pt x="21600" y="7102"/>
                  </a:lnTo>
                  <a:lnTo>
                    <a:pt x="9733" y="0"/>
                  </a:lnTo>
                  <a:lnTo>
                    <a:pt x="719" y="6002"/>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2" name="Shape 4201"/>
            <p:cNvSpPr/>
            <p:nvPr/>
          </p:nvSpPr>
          <p:spPr>
            <a:xfrm>
              <a:off x="3514799" y="3494403"/>
              <a:ext cx="40248" cy="103592"/>
            </a:xfrm>
            <a:custGeom>
              <a:avLst/>
              <a:gdLst/>
              <a:ahLst/>
              <a:cxnLst>
                <a:cxn ang="0">
                  <a:pos x="wd2" y="hd2"/>
                </a:cxn>
                <a:cxn ang="5400000">
                  <a:pos x="wd2" y="hd2"/>
                </a:cxn>
                <a:cxn ang="10800000">
                  <a:pos x="wd2" y="hd2"/>
                </a:cxn>
                <a:cxn ang="16200000">
                  <a:pos x="wd2" y="hd2"/>
                </a:cxn>
              </a:cxnLst>
              <a:rect l="0" t="0" r="r" b="b"/>
              <a:pathLst>
                <a:path w="21323" h="21600" extrusionOk="0">
                  <a:moveTo>
                    <a:pt x="10762" y="0"/>
                  </a:moveTo>
                  <a:lnTo>
                    <a:pt x="2490" y="2455"/>
                  </a:lnTo>
                  <a:lnTo>
                    <a:pt x="186" y="8274"/>
                  </a:lnTo>
                  <a:cubicBezTo>
                    <a:pt x="-87" y="9763"/>
                    <a:pt x="-59" y="11259"/>
                    <a:pt x="271" y="12746"/>
                  </a:cubicBezTo>
                  <a:cubicBezTo>
                    <a:pt x="684" y="14610"/>
                    <a:pt x="1568" y="16452"/>
                    <a:pt x="2909" y="18246"/>
                  </a:cubicBezTo>
                  <a:lnTo>
                    <a:pt x="8999" y="21600"/>
                  </a:lnTo>
                  <a:lnTo>
                    <a:pt x="20538" y="21041"/>
                  </a:lnTo>
                  <a:cubicBezTo>
                    <a:pt x="21308" y="19652"/>
                    <a:pt x="21513" y="18223"/>
                    <a:pt x="21147" y="16809"/>
                  </a:cubicBezTo>
                  <a:cubicBezTo>
                    <a:pt x="20669" y="14961"/>
                    <a:pt x="19231" y="13181"/>
                    <a:pt x="18103" y="11379"/>
                  </a:cubicBezTo>
                  <a:cubicBezTo>
                    <a:pt x="16986" y="9592"/>
                    <a:pt x="16172" y="7778"/>
                    <a:pt x="15668" y="5949"/>
                  </a:cubicBezTo>
                  <a:lnTo>
                    <a:pt x="107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3" name="Shape 4202"/>
            <p:cNvSpPr/>
            <p:nvPr/>
          </p:nvSpPr>
          <p:spPr>
            <a:xfrm>
              <a:off x="3555042" y="3667769"/>
              <a:ext cx="192533" cy="315904"/>
            </a:xfrm>
            <a:custGeom>
              <a:avLst/>
              <a:gdLst/>
              <a:ahLst/>
              <a:cxnLst>
                <a:cxn ang="0">
                  <a:pos x="wd2" y="hd2"/>
                </a:cxn>
                <a:cxn ang="5400000">
                  <a:pos x="wd2" y="hd2"/>
                </a:cxn>
                <a:cxn ang="10800000">
                  <a:pos x="wd2" y="hd2"/>
                </a:cxn>
                <a:cxn ang="16200000">
                  <a:pos x="wd2" y="hd2"/>
                </a:cxn>
              </a:cxnLst>
              <a:rect l="0" t="0" r="r" b="b"/>
              <a:pathLst>
                <a:path w="21130" h="21600" extrusionOk="0">
                  <a:moveTo>
                    <a:pt x="3002" y="787"/>
                  </a:moveTo>
                  <a:lnTo>
                    <a:pt x="1284" y="1137"/>
                  </a:lnTo>
                  <a:lnTo>
                    <a:pt x="1313" y="2654"/>
                  </a:lnTo>
                  <a:lnTo>
                    <a:pt x="1628" y="5011"/>
                  </a:lnTo>
                  <a:cubicBezTo>
                    <a:pt x="901" y="5175"/>
                    <a:pt x="341" y="5544"/>
                    <a:pt x="120" y="6006"/>
                  </a:cubicBezTo>
                  <a:cubicBezTo>
                    <a:pt x="-470" y="7239"/>
                    <a:pt x="1208" y="8433"/>
                    <a:pt x="3247" y="8231"/>
                  </a:cubicBezTo>
                  <a:lnTo>
                    <a:pt x="3902" y="10091"/>
                  </a:lnTo>
                  <a:lnTo>
                    <a:pt x="3776" y="11737"/>
                  </a:lnTo>
                  <a:lnTo>
                    <a:pt x="5751" y="11187"/>
                  </a:lnTo>
                  <a:lnTo>
                    <a:pt x="6839" y="10245"/>
                  </a:lnTo>
                  <a:lnTo>
                    <a:pt x="8957" y="10873"/>
                  </a:lnTo>
                  <a:lnTo>
                    <a:pt x="8495" y="11868"/>
                  </a:lnTo>
                  <a:cubicBezTo>
                    <a:pt x="8438" y="12234"/>
                    <a:pt x="8396" y="12601"/>
                    <a:pt x="8368" y="12968"/>
                  </a:cubicBezTo>
                  <a:cubicBezTo>
                    <a:pt x="8304" y="13826"/>
                    <a:pt x="8375" y="14744"/>
                    <a:pt x="9377" y="15325"/>
                  </a:cubicBezTo>
                  <a:cubicBezTo>
                    <a:pt x="10089" y="15737"/>
                    <a:pt x="11115" y="15859"/>
                    <a:pt x="12020" y="15639"/>
                  </a:cubicBezTo>
                  <a:cubicBezTo>
                    <a:pt x="12117" y="15954"/>
                    <a:pt x="12601" y="16162"/>
                    <a:pt x="13107" y="16107"/>
                  </a:cubicBezTo>
                  <a:cubicBezTo>
                    <a:pt x="14452" y="15963"/>
                    <a:pt x="14449" y="14759"/>
                    <a:pt x="13102" y="14618"/>
                  </a:cubicBezTo>
                  <a:lnTo>
                    <a:pt x="14363" y="13757"/>
                  </a:lnTo>
                  <a:lnTo>
                    <a:pt x="16633" y="13053"/>
                  </a:lnTo>
                  <a:cubicBezTo>
                    <a:pt x="17399" y="13091"/>
                    <a:pt x="18066" y="13395"/>
                    <a:pt x="18356" y="13839"/>
                  </a:cubicBezTo>
                  <a:cubicBezTo>
                    <a:pt x="18796" y="14511"/>
                    <a:pt x="18291" y="15279"/>
                    <a:pt x="17221" y="15567"/>
                  </a:cubicBezTo>
                  <a:lnTo>
                    <a:pt x="14783" y="16847"/>
                  </a:lnTo>
                  <a:cubicBezTo>
                    <a:pt x="14357" y="17037"/>
                    <a:pt x="13952" y="17245"/>
                    <a:pt x="13570" y="17469"/>
                  </a:cubicBezTo>
                  <a:cubicBezTo>
                    <a:pt x="12792" y="17924"/>
                    <a:pt x="12117" y="18443"/>
                    <a:pt x="11563" y="19011"/>
                  </a:cubicBezTo>
                  <a:cubicBezTo>
                    <a:pt x="11546" y="19383"/>
                    <a:pt x="11631" y="19753"/>
                    <a:pt x="11815" y="20107"/>
                  </a:cubicBezTo>
                  <a:cubicBezTo>
                    <a:pt x="12116" y="20687"/>
                    <a:pt x="12668" y="21204"/>
                    <a:pt x="13412" y="21600"/>
                  </a:cubicBezTo>
                  <a:lnTo>
                    <a:pt x="14037" y="18929"/>
                  </a:lnTo>
                  <a:lnTo>
                    <a:pt x="15629" y="19165"/>
                  </a:lnTo>
                  <a:lnTo>
                    <a:pt x="15840" y="20497"/>
                  </a:lnTo>
                  <a:lnTo>
                    <a:pt x="17352" y="21253"/>
                  </a:lnTo>
                  <a:lnTo>
                    <a:pt x="18992" y="20389"/>
                  </a:lnTo>
                  <a:cubicBezTo>
                    <a:pt x="19051" y="20040"/>
                    <a:pt x="19220" y="19702"/>
                    <a:pt x="19491" y="19394"/>
                  </a:cubicBezTo>
                  <a:cubicBezTo>
                    <a:pt x="19824" y="19015"/>
                    <a:pt x="20300" y="18693"/>
                    <a:pt x="20878" y="18455"/>
                  </a:cubicBezTo>
                  <a:lnTo>
                    <a:pt x="21130" y="16935"/>
                  </a:lnTo>
                  <a:lnTo>
                    <a:pt x="20752" y="14736"/>
                  </a:lnTo>
                  <a:lnTo>
                    <a:pt x="19617" y="12719"/>
                  </a:lnTo>
                  <a:cubicBezTo>
                    <a:pt x="19197" y="12395"/>
                    <a:pt x="18701" y="12113"/>
                    <a:pt x="18146" y="11882"/>
                  </a:cubicBezTo>
                  <a:cubicBezTo>
                    <a:pt x="17676" y="11686"/>
                    <a:pt x="17167" y="11529"/>
                    <a:pt x="16633" y="11413"/>
                  </a:cubicBezTo>
                  <a:lnTo>
                    <a:pt x="16885" y="10006"/>
                  </a:lnTo>
                  <a:lnTo>
                    <a:pt x="16129" y="8539"/>
                  </a:lnTo>
                  <a:lnTo>
                    <a:pt x="13480" y="8251"/>
                  </a:lnTo>
                  <a:cubicBezTo>
                    <a:pt x="13030" y="7892"/>
                    <a:pt x="12393" y="7642"/>
                    <a:pt x="11678" y="7544"/>
                  </a:cubicBezTo>
                  <a:cubicBezTo>
                    <a:pt x="10537" y="7388"/>
                    <a:pt x="9349" y="7629"/>
                    <a:pt x="8573" y="8173"/>
                  </a:cubicBezTo>
                  <a:cubicBezTo>
                    <a:pt x="7842" y="8252"/>
                    <a:pt x="7094" y="8105"/>
                    <a:pt x="6566" y="7780"/>
                  </a:cubicBezTo>
                  <a:cubicBezTo>
                    <a:pt x="5388" y="7055"/>
                    <a:pt x="5616" y="5834"/>
                    <a:pt x="7028" y="5296"/>
                  </a:cubicBezTo>
                  <a:lnTo>
                    <a:pt x="7775" y="4359"/>
                  </a:lnTo>
                  <a:lnTo>
                    <a:pt x="6897" y="2317"/>
                  </a:lnTo>
                  <a:lnTo>
                    <a:pt x="5973" y="274"/>
                  </a:lnTo>
                  <a:lnTo>
                    <a:pt x="4586" y="0"/>
                  </a:lnTo>
                  <a:lnTo>
                    <a:pt x="3002" y="787"/>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4" name="Shape 4203"/>
            <p:cNvSpPr/>
            <p:nvPr/>
          </p:nvSpPr>
          <p:spPr>
            <a:xfrm>
              <a:off x="3531307" y="3867464"/>
              <a:ext cx="74861" cy="151706"/>
            </a:xfrm>
            <a:custGeom>
              <a:avLst/>
              <a:gdLst/>
              <a:ahLst/>
              <a:cxnLst>
                <a:cxn ang="0">
                  <a:pos x="wd2" y="hd2"/>
                </a:cxn>
                <a:cxn ang="5400000">
                  <a:pos x="wd2" y="hd2"/>
                </a:cxn>
                <a:cxn ang="10800000">
                  <a:pos x="wd2" y="hd2"/>
                </a:cxn>
                <a:cxn ang="16200000">
                  <a:pos x="wd2" y="hd2"/>
                </a:cxn>
              </a:cxnLst>
              <a:rect l="0" t="0" r="r" b="b"/>
              <a:pathLst>
                <a:path w="21166" h="21331" extrusionOk="0">
                  <a:moveTo>
                    <a:pt x="16489" y="0"/>
                  </a:moveTo>
                  <a:lnTo>
                    <a:pt x="15066" y="2881"/>
                  </a:lnTo>
                  <a:lnTo>
                    <a:pt x="10957" y="7412"/>
                  </a:lnTo>
                  <a:cubicBezTo>
                    <a:pt x="10504" y="8901"/>
                    <a:pt x="9744" y="10363"/>
                    <a:pt x="8689" y="11774"/>
                  </a:cubicBezTo>
                  <a:cubicBezTo>
                    <a:pt x="6967" y="14079"/>
                    <a:pt x="4480" y="16225"/>
                    <a:pt x="1333" y="18122"/>
                  </a:cubicBezTo>
                  <a:cubicBezTo>
                    <a:pt x="-139" y="18713"/>
                    <a:pt x="-434" y="19771"/>
                    <a:pt x="660" y="20539"/>
                  </a:cubicBezTo>
                  <a:cubicBezTo>
                    <a:pt x="2129" y="21570"/>
                    <a:pt x="5185" y="21600"/>
                    <a:pt x="6736" y="20599"/>
                  </a:cubicBezTo>
                  <a:lnTo>
                    <a:pt x="10745" y="16345"/>
                  </a:lnTo>
                  <a:lnTo>
                    <a:pt x="14209" y="12737"/>
                  </a:lnTo>
                  <a:lnTo>
                    <a:pt x="16484" y="10858"/>
                  </a:lnTo>
                  <a:lnTo>
                    <a:pt x="18974" y="8334"/>
                  </a:lnTo>
                  <a:lnTo>
                    <a:pt x="18338" y="6732"/>
                  </a:lnTo>
                  <a:lnTo>
                    <a:pt x="18676" y="4860"/>
                  </a:lnTo>
                  <a:lnTo>
                    <a:pt x="21166" y="2437"/>
                  </a:lnTo>
                  <a:lnTo>
                    <a:pt x="1648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15" name="Shape 4204"/>
            <p:cNvSpPr/>
            <p:nvPr/>
          </p:nvSpPr>
          <p:spPr>
            <a:xfrm>
              <a:off x="3590585" y="4065942"/>
              <a:ext cx="150593" cy="258726"/>
            </a:xfrm>
            <a:custGeom>
              <a:avLst/>
              <a:gdLst/>
              <a:ahLst/>
              <a:cxnLst>
                <a:cxn ang="0">
                  <a:pos x="wd2" y="hd2"/>
                </a:cxn>
                <a:cxn ang="5400000">
                  <a:pos x="wd2" y="hd2"/>
                </a:cxn>
                <a:cxn ang="10800000">
                  <a:pos x="wd2" y="hd2"/>
                </a:cxn>
                <a:cxn ang="16200000">
                  <a:pos x="wd2" y="hd2"/>
                </a:cxn>
              </a:cxnLst>
              <a:rect l="0" t="0" r="r" b="b"/>
              <a:pathLst>
                <a:path w="21600" h="21461" extrusionOk="0">
                  <a:moveTo>
                    <a:pt x="20200" y="0"/>
                  </a:moveTo>
                  <a:lnTo>
                    <a:pt x="18378" y="1600"/>
                  </a:lnTo>
                  <a:lnTo>
                    <a:pt x="16951" y="3140"/>
                  </a:lnTo>
                  <a:lnTo>
                    <a:pt x="12724" y="4375"/>
                  </a:lnTo>
                  <a:lnTo>
                    <a:pt x="10501" y="5388"/>
                  </a:lnTo>
                  <a:lnTo>
                    <a:pt x="8492" y="6588"/>
                  </a:lnTo>
                  <a:lnTo>
                    <a:pt x="6795" y="8236"/>
                  </a:lnTo>
                  <a:lnTo>
                    <a:pt x="4661" y="9887"/>
                  </a:lnTo>
                  <a:lnTo>
                    <a:pt x="2900" y="12048"/>
                  </a:lnTo>
                  <a:lnTo>
                    <a:pt x="2412" y="14303"/>
                  </a:lnTo>
                  <a:lnTo>
                    <a:pt x="0" y="16586"/>
                  </a:lnTo>
                  <a:lnTo>
                    <a:pt x="816" y="18111"/>
                  </a:lnTo>
                  <a:lnTo>
                    <a:pt x="3452" y="18108"/>
                  </a:lnTo>
                  <a:lnTo>
                    <a:pt x="3562" y="19918"/>
                  </a:lnTo>
                  <a:cubicBezTo>
                    <a:pt x="3535" y="20305"/>
                    <a:pt x="3775" y="20682"/>
                    <a:pt x="4228" y="20967"/>
                  </a:cubicBezTo>
                  <a:cubicBezTo>
                    <a:pt x="5009" y="21458"/>
                    <a:pt x="6252" y="21600"/>
                    <a:pt x="7297" y="21316"/>
                  </a:cubicBezTo>
                  <a:lnTo>
                    <a:pt x="6583" y="18743"/>
                  </a:lnTo>
                  <a:cubicBezTo>
                    <a:pt x="5057" y="18215"/>
                    <a:pt x="4609" y="17055"/>
                    <a:pt x="5601" y="16202"/>
                  </a:cubicBezTo>
                  <a:cubicBezTo>
                    <a:pt x="6085" y="15785"/>
                    <a:pt x="6880" y="15516"/>
                    <a:pt x="7743" y="15538"/>
                  </a:cubicBezTo>
                  <a:cubicBezTo>
                    <a:pt x="8840" y="15567"/>
                    <a:pt x="9742" y="16048"/>
                    <a:pt x="9879" y="16678"/>
                  </a:cubicBezTo>
                  <a:lnTo>
                    <a:pt x="11850" y="17973"/>
                  </a:lnTo>
                  <a:lnTo>
                    <a:pt x="13498" y="17210"/>
                  </a:lnTo>
                  <a:lnTo>
                    <a:pt x="13772" y="15526"/>
                  </a:lnTo>
                  <a:lnTo>
                    <a:pt x="10977" y="13275"/>
                  </a:lnTo>
                  <a:cubicBezTo>
                    <a:pt x="10590" y="12814"/>
                    <a:pt x="10590" y="12275"/>
                    <a:pt x="10977" y="11814"/>
                  </a:cubicBezTo>
                  <a:cubicBezTo>
                    <a:pt x="11582" y="11093"/>
                    <a:pt x="12928" y="10747"/>
                    <a:pt x="14054" y="10289"/>
                  </a:cubicBezTo>
                  <a:cubicBezTo>
                    <a:pt x="15451" y="9720"/>
                    <a:pt x="16553" y="8942"/>
                    <a:pt x="17240" y="8037"/>
                  </a:cubicBezTo>
                  <a:cubicBezTo>
                    <a:pt x="17148" y="7714"/>
                    <a:pt x="16830" y="7427"/>
                    <a:pt x="16361" y="7243"/>
                  </a:cubicBezTo>
                  <a:cubicBezTo>
                    <a:pt x="14681" y="6584"/>
                    <a:pt x="12585" y="7346"/>
                    <a:pt x="11204" y="8383"/>
                  </a:cubicBezTo>
                  <a:cubicBezTo>
                    <a:pt x="10376" y="9004"/>
                    <a:pt x="9658" y="9672"/>
                    <a:pt x="9062" y="10376"/>
                  </a:cubicBezTo>
                  <a:lnTo>
                    <a:pt x="6768" y="10563"/>
                  </a:lnTo>
                  <a:lnTo>
                    <a:pt x="10064" y="7648"/>
                  </a:lnTo>
                  <a:lnTo>
                    <a:pt x="16931" y="5138"/>
                  </a:lnTo>
                  <a:cubicBezTo>
                    <a:pt x="17976" y="4846"/>
                    <a:pt x="18910" y="4435"/>
                    <a:pt x="19677" y="3931"/>
                  </a:cubicBezTo>
                  <a:cubicBezTo>
                    <a:pt x="20605" y="3321"/>
                    <a:pt x="21264" y="2591"/>
                    <a:pt x="21600" y="1803"/>
                  </a:cubicBezTo>
                  <a:lnTo>
                    <a:pt x="202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63" name="Shape 4205"/>
            <p:cNvSpPr/>
            <p:nvPr/>
          </p:nvSpPr>
          <p:spPr>
            <a:xfrm>
              <a:off x="3350956" y="4030095"/>
              <a:ext cx="252416" cy="338927"/>
            </a:xfrm>
            <a:custGeom>
              <a:avLst/>
              <a:gdLst/>
              <a:ahLst/>
              <a:cxnLst>
                <a:cxn ang="0">
                  <a:pos x="wd2" y="hd2"/>
                </a:cxn>
                <a:cxn ang="5400000">
                  <a:pos x="wd2" y="hd2"/>
                </a:cxn>
                <a:cxn ang="10800000">
                  <a:pos x="wd2" y="hd2"/>
                </a:cxn>
                <a:cxn ang="16200000">
                  <a:pos x="wd2" y="hd2"/>
                </a:cxn>
              </a:cxnLst>
              <a:rect l="0" t="0" r="r" b="b"/>
              <a:pathLst>
                <a:path w="21398" h="21522" extrusionOk="0">
                  <a:moveTo>
                    <a:pt x="17013" y="246"/>
                  </a:moveTo>
                  <a:lnTo>
                    <a:pt x="15800" y="0"/>
                  </a:lnTo>
                  <a:lnTo>
                    <a:pt x="15127" y="2646"/>
                  </a:lnTo>
                  <a:cubicBezTo>
                    <a:pt x="15053" y="3116"/>
                    <a:pt x="14828" y="3566"/>
                    <a:pt x="14470" y="3956"/>
                  </a:cubicBezTo>
                  <a:cubicBezTo>
                    <a:pt x="13911" y="4568"/>
                    <a:pt x="13067" y="5001"/>
                    <a:pt x="12103" y="5169"/>
                  </a:cubicBezTo>
                  <a:lnTo>
                    <a:pt x="10779" y="6847"/>
                  </a:lnTo>
                  <a:cubicBezTo>
                    <a:pt x="10343" y="7465"/>
                    <a:pt x="9862" y="8065"/>
                    <a:pt x="9340" y="8644"/>
                  </a:cubicBezTo>
                  <a:cubicBezTo>
                    <a:pt x="8697" y="9358"/>
                    <a:pt x="7992" y="10039"/>
                    <a:pt x="7230" y="10684"/>
                  </a:cubicBezTo>
                  <a:lnTo>
                    <a:pt x="4726" y="11608"/>
                  </a:lnTo>
                  <a:lnTo>
                    <a:pt x="3843" y="12918"/>
                  </a:lnTo>
                  <a:lnTo>
                    <a:pt x="2625" y="13669"/>
                  </a:lnTo>
                  <a:cubicBezTo>
                    <a:pt x="2183" y="13433"/>
                    <a:pt x="1601" y="13404"/>
                    <a:pt x="1122" y="13596"/>
                  </a:cubicBezTo>
                  <a:cubicBezTo>
                    <a:pt x="370" y="13899"/>
                    <a:pt x="146" y="14579"/>
                    <a:pt x="63" y="15226"/>
                  </a:cubicBezTo>
                  <a:cubicBezTo>
                    <a:pt x="-46" y="16077"/>
                    <a:pt x="-13" y="16935"/>
                    <a:pt x="161" y="17779"/>
                  </a:cubicBezTo>
                  <a:cubicBezTo>
                    <a:pt x="650" y="17557"/>
                    <a:pt x="1272" y="17586"/>
                    <a:pt x="1719" y="17852"/>
                  </a:cubicBezTo>
                  <a:cubicBezTo>
                    <a:pt x="2637" y="18399"/>
                    <a:pt x="2438" y="19481"/>
                    <a:pt x="1358" y="19822"/>
                  </a:cubicBezTo>
                  <a:lnTo>
                    <a:pt x="2235" y="20987"/>
                  </a:lnTo>
                  <a:cubicBezTo>
                    <a:pt x="2431" y="21380"/>
                    <a:pt x="2990" y="21600"/>
                    <a:pt x="3534" y="21497"/>
                  </a:cubicBezTo>
                  <a:cubicBezTo>
                    <a:pt x="4205" y="21370"/>
                    <a:pt x="4519" y="20812"/>
                    <a:pt x="5121" y="20573"/>
                  </a:cubicBezTo>
                  <a:cubicBezTo>
                    <a:pt x="5952" y="20243"/>
                    <a:pt x="6979" y="20558"/>
                    <a:pt x="7263" y="21230"/>
                  </a:cubicBezTo>
                  <a:lnTo>
                    <a:pt x="8530" y="20281"/>
                  </a:lnTo>
                  <a:lnTo>
                    <a:pt x="10835" y="20062"/>
                  </a:lnTo>
                  <a:cubicBezTo>
                    <a:pt x="11371" y="20182"/>
                    <a:pt x="11933" y="20224"/>
                    <a:pt x="12491" y="20184"/>
                  </a:cubicBezTo>
                  <a:cubicBezTo>
                    <a:pt x="13360" y="20123"/>
                    <a:pt x="14185" y="19869"/>
                    <a:pt x="14861" y="19454"/>
                  </a:cubicBezTo>
                  <a:lnTo>
                    <a:pt x="15705" y="18603"/>
                  </a:lnTo>
                  <a:lnTo>
                    <a:pt x="15315" y="16539"/>
                  </a:lnTo>
                  <a:cubicBezTo>
                    <a:pt x="15489" y="16004"/>
                    <a:pt x="15822" y="15505"/>
                    <a:pt x="16289" y="15080"/>
                  </a:cubicBezTo>
                  <a:cubicBezTo>
                    <a:pt x="16740" y="14669"/>
                    <a:pt x="17305" y="14337"/>
                    <a:pt x="17945" y="14107"/>
                  </a:cubicBezTo>
                  <a:lnTo>
                    <a:pt x="18335" y="11651"/>
                  </a:lnTo>
                  <a:lnTo>
                    <a:pt x="19763" y="10608"/>
                  </a:lnTo>
                  <a:lnTo>
                    <a:pt x="21225" y="9587"/>
                  </a:lnTo>
                  <a:lnTo>
                    <a:pt x="20250" y="8297"/>
                  </a:lnTo>
                  <a:lnTo>
                    <a:pt x="19313" y="7933"/>
                  </a:lnTo>
                  <a:lnTo>
                    <a:pt x="18631" y="6668"/>
                  </a:lnTo>
                  <a:cubicBezTo>
                    <a:pt x="18176" y="6261"/>
                    <a:pt x="18065" y="5697"/>
                    <a:pt x="18343" y="5209"/>
                  </a:cubicBezTo>
                  <a:cubicBezTo>
                    <a:pt x="18807" y="4394"/>
                    <a:pt x="20116" y="4120"/>
                    <a:pt x="20839" y="3436"/>
                  </a:cubicBezTo>
                  <a:cubicBezTo>
                    <a:pt x="21406" y="2900"/>
                    <a:pt x="21554" y="2179"/>
                    <a:pt x="21228" y="1539"/>
                  </a:cubicBezTo>
                  <a:lnTo>
                    <a:pt x="17495" y="1466"/>
                  </a:lnTo>
                  <a:lnTo>
                    <a:pt x="17013" y="246"/>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291" name="Shape 4206"/>
            <p:cNvSpPr/>
            <p:nvPr/>
          </p:nvSpPr>
          <p:spPr>
            <a:xfrm>
              <a:off x="3769861" y="3996350"/>
              <a:ext cx="47199" cy="140676"/>
            </a:xfrm>
            <a:custGeom>
              <a:avLst/>
              <a:gdLst/>
              <a:ahLst/>
              <a:cxnLst>
                <a:cxn ang="0">
                  <a:pos x="wd2" y="hd2"/>
                </a:cxn>
                <a:cxn ang="5400000">
                  <a:pos x="wd2" y="hd2"/>
                </a:cxn>
                <a:cxn ang="10800000">
                  <a:pos x="wd2" y="hd2"/>
                </a:cxn>
                <a:cxn ang="16200000">
                  <a:pos x="wd2" y="hd2"/>
                </a:cxn>
              </a:cxnLst>
              <a:rect l="0" t="0" r="r" b="b"/>
              <a:pathLst>
                <a:path w="20626" h="21417" extrusionOk="0">
                  <a:moveTo>
                    <a:pt x="14198" y="0"/>
                  </a:moveTo>
                  <a:lnTo>
                    <a:pt x="7690" y="1996"/>
                  </a:lnTo>
                  <a:lnTo>
                    <a:pt x="3457" y="8567"/>
                  </a:lnTo>
                  <a:lnTo>
                    <a:pt x="7552" y="12065"/>
                  </a:lnTo>
                  <a:cubicBezTo>
                    <a:pt x="4935" y="12668"/>
                    <a:pt x="2855" y="13514"/>
                    <a:pt x="1548" y="14507"/>
                  </a:cubicBezTo>
                  <a:cubicBezTo>
                    <a:pt x="-441" y="16021"/>
                    <a:pt x="-516" y="17755"/>
                    <a:pt x="1342" y="19289"/>
                  </a:cubicBezTo>
                  <a:cubicBezTo>
                    <a:pt x="1870" y="20653"/>
                    <a:pt x="5514" y="21600"/>
                    <a:pt x="9418" y="21387"/>
                  </a:cubicBezTo>
                  <a:cubicBezTo>
                    <a:pt x="18316" y="20903"/>
                    <a:pt x="19431" y="16595"/>
                    <a:pt x="10925" y="15564"/>
                  </a:cubicBezTo>
                  <a:cubicBezTo>
                    <a:pt x="11564" y="14243"/>
                    <a:pt x="12233" y="12923"/>
                    <a:pt x="12934" y="11606"/>
                  </a:cubicBezTo>
                  <a:cubicBezTo>
                    <a:pt x="13730" y="10107"/>
                    <a:pt x="14567" y="8610"/>
                    <a:pt x="15443" y="7116"/>
                  </a:cubicBezTo>
                  <a:cubicBezTo>
                    <a:pt x="18016" y="6784"/>
                    <a:pt x="19915" y="6013"/>
                    <a:pt x="20464" y="5076"/>
                  </a:cubicBezTo>
                  <a:cubicBezTo>
                    <a:pt x="21084" y="4019"/>
                    <a:pt x="19903" y="2933"/>
                    <a:pt x="17431" y="2284"/>
                  </a:cubicBezTo>
                  <a:lnTo>
                    <a:pt x="1419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5" name="Shape 4207"/>
            <p:cNvSpPr/>
            <p:nvPr/>
          </p:nvSpPr>
          <p:spPr>
            <a:xfrm>
              <a:off x="3787234" y="3856154"/>
              <a:ext cx="323528" cy="355290"/>
            </a:xfrm>
            <a:custGeom>
              <a:avLst/>
              <a:gdLst/>
              <a:ahLst/>
              <a:cxnLst>
                <a:cxn ang="0">
                  <a:pos x="wd2" y="hd2"/>
                </a:cxn>
                <a:cxn ang="5400000">
                  <a:pos x="wd2" y="hd2"/>
                </a:cxn>
                <a:cxn ang="10800000">
                  <a:pos x="wd2" y="hd2"/>
                </a:cxn>
                <a:cxn ang="16200000">
                  <a:pos x="wd2" y="hd2"/>
                </a:cxn>
              </a:cxnLst>
              <a:rect l="0" t="0" r="r" b="b"/>
              <a:pathLst>
                <a:path w="21479" h="21600" extrusionOk="0">
                  <a:moveTo>
                    <a:pt x="21479" y="0"/>
                  </a:moveTo>
                  <a:lnTo>
                    <a:pt x="16915" y="3468"/>
                  </a:lnTo>
                  <a:lnTo>
                    <a:pt x="13858" y="4603"/>
                  </a:lnTo>
                  <a:lnTo>
                    <a:pt x="12501" y="5511"/>
                  </a:lnTo>
                  <a:lnTo>
                    <a:pt x="11442" y="6905"/>
                  </a:lnTo>
                  <a:cubicBezTo>
                    <a:pt x="11349" y="7387"/>
                    <a:pt x="11188" y="7857"/>
                    <a:pt x="10965" y="8302"/>
                  </a:cubicBezTo>
                  <a:cubicBezTo>
                    <a:pt x="10562" y="9106"/>
                    <a:pt x="9963" y="9815"/>
                    <a:pt x="9214" y="10374"/>
                  </a:cubicBezTo>
                  <a:lnTo>
                    <a:pt x="8214" y="11279"/>
                  </a:lnTo>
                  <a:lnTo>
                    <a:pt x="7326" y="10162"/>
                  </a:lnTo>
                  <a:cubicBezTo>
                    <a:pt x="7669" y="9878"/>
                    <a:pt x="7704" y="9396"/>
                    <a:pt x="7405" y="9073"/>
                  </a:cubicBezTo>
                  <a:cubicBezTo>
                    <a:pt x="6483" y="8078"/>
                    <a:pt x="4794" y="9191"/>
                    <a:pt x="5532" y="10307"/>
                  </a:cubicBezTo>
                  <a:lnTo>
                    <a:pt x="5075" y="11122"/>
                  </a:lnTo>
                  <a:lnTo>
                    <a:pt x="3269" y="11332"/>
                  </a:lnTo>
                  <a:lnTo>
                    <a:pt x="3528" y="12889"/>
                  </a:lnTo>
                  <a:lnTo>
                    <a:pt x="4950" y="13168"/>
                  </a:lnTo>
                  <a:lnTo>
                    <a:pt x="5405" y="14353"/>
                  </a:lnTo>
                  <a:lnTo>
                    <a:pt x="4292" y="15191"/>
                  </a:lnTo>
                  <a:cubicBezTo>
                    <a:pt x="3915" y="14905"/>
                    <a:pt x="3349" y="14994"/>
                    <a:pt x="3097" y="15377"/>
                  </a:cubicBezTo>
                  <a:cubicBezTo>
                    <a:pt x="2857" y="15741"/>
                    <a:pt x="3039" y="16188"/>
                    <a:pt x="3004" y="16605"/>
                  </a:cubicBezTo>
                  <a:cubicBezTo>
                    <a:pt x="2952" y="17243"/>
                    <a:pt x="2425" y="17763"/>
                    <a:pt x="1734" y="17857"/>
                  </a:cubicBezTo>
                  <a:cubicBezTo>
                    <a:pt x="1126" y="17959"/>
                    <a:pt x="593" y="18288"/>
                    <a:pt x="261" y="18765"/>
                  </a:cubicBezTo>
                  <a:cubicBezTo>
                    <a:pt x="-88" y="19267"/>
                    <a:pt x="-121" y="19922"/>
                    <a:pt x="374" y="20232"/>
                  </a:cubicBezTo>
                  <a:cubicBezTo>
                    <a:pt x="1021" y="20637"/>
                    <a:pt x="1880" y="20122"/>
                    <a:pt x="1734" y="19417"/>
                  </a:cubicBezTo>
                  <a:cubicBezTo>
                    <a:pt x="2302" y="18971"/>
                    <a:pt x="2798" y="18453"/>
                    <a:pt x="3209" y="17880"/>
                  </a:cubicBezTo>
                  <a:cubicBezTo>
                    <a:pt x="3582" y="17359"/>
                    <a:pt x="3882" y="16797"/>
                    <a:pt x="4099" y="16207"/>
                  </a:cubicBezTo>
                  <a:lnTo>
                    <a:pt x="5672" y="15741"/>
                  </a:lnTo>
                  <a:lnTo>
                    <a:pt x="6537" y="15136"/>
                  </a:lnTo>
                  <a:lnTo>
                    <a:pt x="7958" y="14140"/>
                  </a:lnTo>
                  <a:cubicBezTo>
                    <a:pt x="8108" y="13661"/>
                    <a:pt x="8419" y="13237"/>
                    <a:pt x="8847" y="12929"/>
                  </a:cubicBezTo>
                  <a:cubicBezTo>
                    <a:pt x="9407" y="12527"/>
                    <a:pt x="10122" y="12350"/>
                    <a:pt x="10828" y="12440"/>
                  </a:cubicBezTo>
                  <a:lnTo>
                    <a:pt x="11463" y="14207"/>
                  </a:lnTo>
                  <a:cubicBezTo>
                    <a:pt x="11398" y="14613"/>
                    <a:pt x="11322" y="15016"/>
                    <a:pt x="11234" y="15418"/>
                  </a:cubicBezTo>
                  <a:cubicBezTo>
                    <a:pt x="11082" y="16116"/>
                    <a:pt x="10895" y="16808"/>
                    <a:pt x="10675" y="17490"/>
                  </a:cubicBezTo>
                  <a:lnTo>
                    <a:pt x="10440" y="21600"/>
                  </a:lnTo>
                  <a:cubicBezTo>
                    <a:pt x="12730" y="18516"/>
                    <a:pt x="14766" y="15279"/>
                    <a:pt x="16532" y="11918"/>
                  </a:cubicBezTo>
                  <a:cubicBezTo>
                    <a:pt x="18547" y="8081"/>
                    <a:pt x="20202" y="4094"/>
                    <a:pt x="21479"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6" name="Shape 4208"/>
            <p:cNvSpPr/>
            <p:nvPr/>
          </p:nvSpPr>
          <p:spPr>
            <a:xfrm>
              <a:off x="3376561" y="4245512"/>
              <a:ext cx="539886" cy="529783"/>
            </a:xfrm>
            <a:custGeom>
              <a:avLst/>
              <a:gdLst/>
              <a:ahLst/>
              <a:cxnLst>
                <a:cxn ang="0">
                  <a:pos x="wd2" y="hd2"/>
                </a:cxn>
                <a:cxn ang="5400000">
                  <a:pos x="wd2" y="hd2"/>
                </a:cxn>
                <a:cxn ang="10800000">
                  <a:pos x="wd2" y="hd2"/>
                </a:cxn>
                <a:cxn ang="16200000">
                  <a:pos x="wd2" y="hd2"/>
                </a:cxn>
              </a:cxnLst>
              <a:rect l="0" t="0" r="r" b="b"/>
              <a:pathLst>
                <a:path w="21600" h="21600" extrusionOk="0">
                  <a:moveTo>
                    <a:pt x="21600" y="0"/>
                  </a:moveTo>
                  <a:lnTo>
                    <a:pt x="19656" y="441"/>
                  </a:lnTo>
                  <a:lnTo>
                    <a:pt x="18924" y="739"/>
                  </a:lnTo>
                  <a:lnTo>
                    <a:pt x="18392" y="973"/>
                  </a:lnTo>
                  <a:lnTo>
                    <a:pt x="17335" y="1956"/>
                  </a:lnTo>
                  <a:cubicBezTo>
                    <a:pt x="17186" y="2215"/>
                    <a:pt x="16990" y="2443"/>
                    <a:pt x="16758" y="2628"/>
                  </a:cubicBezTo>
                  <a:cubicBezTo>
                    <a:pt x="16456" y="2868"/>
                    <a:pt x="16079" y="3082"/>
                    <a:pt x="16054" y="3471"/>
                  </a:cubicBezTo>
                  <a:cubicBezTo>
                    <a:pt x="16022" y="3962"/>
                    <a:pt x="16533" y="4297"/>
                    <a:pt x="16958" y="4064"/>
                  </a:cubicBezTo>
                  <a:cubicBezTo>
                    <a:pt x="16775" y="4426"/>
                    <a:pt x="16561" y="4771"/>
                    <a:pt x="16319" y="5095"/>
                  </a:cubicBezTo>
                  <a:cubicBezTo>
                    <a:pt x="16084" y="5408"/>
                    <a:pt x="15824" y="5700"/>
                    <a:pt x="15541" y="5968"/>
                  </a:cubicBezTo>
                  <a:cubicBezTo>
                    <a:pt x="15199" y="5766"/>
                    <a:pt x="14777" y="5766"/>
                    <a:pt x="14434" y="5968"/>
                  </a:cubicBezTo>
                  <a:cubicBezTo>
                    <a:pt x="14152" y="6134"/>
                    <a:pt x="13958" y="6419"/>
                    <a:pt x="13904" y="6746"/>
                  </a:cubicBezTo>
                  <a:cubicBezTo>
                    <a:pt x="13671" y="6999"/>
                    <a:pt x="13416" y="7229"/>
                    <a:pt x="13141" y="7433"/>
                  </a:cubicBezTo>
                  <a:cubicBezTo>
                    <a:pt x="12797" y="7688"/>
                    <a:pt x="12419" y="7908"/>
                    <a:pt x="12170" y="8261"/>
                  </a:cubicBezTo>
                  <a:cubicBezTo>
                    <a:pt x="11817" y="8762"/>
                    <a:pt x="11794" y="9435"/>
                    <a:pt x="11434" y="9932"/>
                  </a:cubicBezTo>
                  <a:cubicBezTo>
                    <a:pt x="11164" y="10305"/>
                    <a:pt x="10744" y="10522"/>
                    <a:pt x="10398" y="10822"/>
                  </a:cubicBezTo>
                  <a:cubicBezTo>
                    <a:pt x="10016" y="11153"/>
                    <a:pt x="9729" y="11583"/>
                    <a:pt x="9361" y="11930"/>
                  </a:cubicBezTo>
                  <a:cubicBezTo>
                    <a:pt x="8844" y="12418"/>
                    <a:pt x="8197" y="12724"/>
                    <a:pt x="7532" y="12959"/>
                  </a:cubicBezTo>
                  <a:cubicBezTo>
                    <a:pt x="6524" y="13316"/>
                    <a:pt x="5443" y="13535"/>
                    <a:pt x="4611" y="14222"/>
                  </a:cubicBezTo>
                  <a:cubicBezTo>
                    <a:pt x="4206" y="14556"/>
                    <a:pt x="3887" y="14985"/>
                    <a:pt x="3679" y="15471"/>
                  </a:cubicBezTo>
                  <a:cubicBezTo>
                    <a:pt x="3479" y="15817"/>
                    <a:pt x="3198" y="16106"/>
                    <a:pt x="2860" y="16312"/>
                  </a:cubicBezTo>
                  <a:cubicBezTo>
                    <a:pt x="2362" y="16616"/>
                    <a:pt x="1729" y="16763"/>
                    <a:pt x="1462" y="17296"/>
                  </a:cubicBezTo>
                  <a:cubicBezTo>
                    <a:pt x="1225" y="17769"/>
                    <a:pt x="1402" y="18316"/>
                    <a:pt x="1412" y="18842"/>
                  </a:cubicBezTo>
                  <a:cubicBezTo>
                    <a:pt x="1432" y="19824"/>
                    <a:pt x="877" y="20725"/>
                    <a:pt x="0" y="21133"/>
                  </a:cubicBezTo>
                  <a:lnTo>
                    <a:pt x="586" y="21600"/>
                  </a:lnTo>
                  <a:cubicBezTo>
                    <a:pt x="5308" y="19271"/>
                    <a:pt x="9593" y="16116"/>
                    <a:pt x="13246" y="12279"/>
                  </a:cubicBezTo>
                  <a:cubicBezTo>
                    <a:pt x="16673" y="8681"/>
                    <a:pt x="19495" y="4532"/>
                    <a:pt x="2160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7" name="Shape 4209"/>
            <p:cNvSpPr/>
            <p:nvPr/>
          </p:nvSpPr>
          <p:spPr>
            <a:xfrm>
              <a:off x="2849872" y="4070039"/>
              <a:ext cx="60750" cy="160234"/>
            </a:xfrm>
            <a:custGeom>
              <a:avLst/>
              <a:gdLst/>
              <a:ahLst/>
              <a:cxnLst>
                <a:cxn ang="0">
                  <a:pos x="wd2" y="hd2"/>
                </a:cxn>
                <a:cxn ang="5400000">
                  <a:pos x="wd2" y="hd2"/>
                </a:cxn>
                <a:cxn ang="10800000">
                  <a:pos x="wd2" y="hd2"/>
                </a:cxn>
                <a:cxn ang="16200000">
                  <a:pos x="wd2" y="hd2"/>
                </a:cxn>
              </a:cxnLst>
              <a:rect l="0" t="0" r="r" b="b"/>
              <a:pathLst>
                <a:path w="20560" h="21172" extrusionOk="0">
                  <a:moveTo>
                    <a:pt x="7800" y="0"/>
                  </a:moveTo>
                  <a:lnTo>
                    <a:pt x="1142" y="765"/>
                  </a:lnTo>
                  <a:lnTo>
                    <a:pt x="14" y="4303"/>
                  </a:lnTo>
                  <a:lnTo>
                    <a:pt x="5170" y="8092"/>
                  </a:lnTo>
                  <a:lnTo>
                    <a:pt x="0" y="11375"/>
                  </a:lnTo>
                  <a:cubicBezTo>
                    <a:pt x="2789" y="11598"/>
                    <a:pt x="5194" y="12281"/>
                    <a:pt x="6597" y="13248"/>
                  </a:cubicBezTo>
                  <a:cubicBezTo>
                    <a:pt x="8277" y="14405"/>
                    <a:pt x="8326" y="15818"/>
                    <a:pt x="6727" y="16993"/>
                  </a:cubicBezTo>
                  <a:lnTo>
                    <a:pt x="9189" y="19523"/>
                  </a:lnTo>
                  <a:cubicBezTo>
                    <a:pt x="10190" y="20933"/>
                    <a:pt x="14323" y="21600"/>
                    <a:pt x="17583" y="20877"/>
                  </a:cubicBezTo>
                  <a:cubicBezTo>
                    <a:pt x="21196" y="20075"/>
                    <a:pt x="21600" y="18103"/>
                    <a:pt x="18360" y="17087"/>
                  </a:cubicBezTo>
                  <a:cubicBezTo>
                    <a:pt x="16563" y="16111"/>
                    <a:pt x="15042" y="15061"/>
                    <a:pt x="13824" y="13956"/>
                  </a:cubicBezTo>
                  <a:cubicBezTo>
                    <a:pt x="12396" y="12661"/>
                    <a:pt x="11394" y="11301"/>
                    <a:pt x="10842" y="9907"/>
                  </a:cubicBezTo>
                  <a:cubicBezTo>
                    <a:pt x="10964" y="8963"/>
                    <a:pt x="10964" y="8018"/>
                    <a:pt x="10842" y="7074"/>
                  </a:cubicBezTo>
                  <a:cubicBezTo>
                    <a:pt x="10634" y="5459"/>
                    <a:pt x="10070" y="3855"/>
                    <a:pt x="9157" y="2279"/>
                  </a:cubicBezTo>
                  <a:lnTo>
                    <a:pt x="7800"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8" name="Shape 4210"/>
            <p:cNvSpPr/>
            <p:nvPr/>
          </p:nvSpPr>
          <p:spPr>
            <a:xfrm>
              <a:off x="2962524" y="4343114"/>
              <a:ext cx="41307" cy="38704"/>
            </a:xfrm>
            <a:custGeom>
              <a:avLst/>
              <a:gdLst/>
              <a:ahLst/>
              <a:cxnLst>
                <a:cxn ang="0">
                  <a:pos x="wd2" y="hd2"/>
                </a:cxn>
                <a:cxn ang="5400000">
                  <a:pos x="wd2" y="hd2"/>
                </a:cxn>
                <a:cxn ang="10800000">
                  <a:pos x="wd2" y="hd2"/>
                </a:cxn>
                <a:cxn ang="16200000">
                  <a:pos x="wd2" y="hd2"/>
                </a:cxn>
              </a:cxnLst>
              <a:rect l="0" t="0" r="r" b="b"/>
              <a:pathLst>
                <a:path w="21600" h="21600" extrusionOk="0">
                  <a:moveTo>
                    <a:pt x="7868" y="1684"/>
                  </a:moveTo>
                  <a:lnTo>
                    <a:pt x="531" y="0"/>
                  </a:lnTo>
                  <a:lnTo>
                    <a:pt x="0" y="7066"/>
                  </a:lnTo>
                  <a:lnTo>
                    <a:pt x="9782" y="15187"/>
                  </a:lnTo>
                  <a:lnTo>
                    <a:pt x="21600" y="21600"/>
                  </a:lnTo>
                  <a:lnTo>
                    <a:pt x="20799" y="8990"/>
                  </a:lnTo>
                  <a:lnTo>
                    <a:pt x="7868" y="168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29" name="Shape 4211"/>
            <p:cNvSpPr/>
            <p:nvPr/>
          </p:nvSpPr>
          <p:spPr>
            <a:xfrm>
              <a:off x="3029502" y="4384870"/>
              <a:ext cx="90530" cy="84816"/>
            </a:xfrm>
            <a:custGeom>
              <a:avLst/>
              <a:gdLst/>
              <a:ahLst/>
              <a:cxnLst>
                <a:cxn ang="0">
                  <a:pos x="wd2" y="hd2"/>
                </a:cxn>
                <a:cxn ang="5400000">
                  <a:pos x="wd2" y="hd2"/>
                </a:cxn>
                <a:cxn ang="10800000">
                  <a:pos x="wd2" y="hd2"/>
                </a:cxn>
                <a:cxn ang="16200000">
                  <a:pos x="wd2" y="hd2"/>
                </a:cxn>
              </a:cxnLst>
              <a:rect l="0" t="0" r="r" b="b"/>
              <a:pathLst>
                <a:path w="21600" h="21600" extrusionOk="0">
                  <a:moveTo>
                    <a:pt x="8591" y="4520"/>
                  </a:moveTo>
                  <a:lnTo>
                    <a:pt x="5210" y="1400"/>
                  </a:lnTo>
                  <a:lnTo>
                    <a:pt x="2367" y="0"/>
                  </a:lnTo>
                  <a:lnTo>
                    <a:pt x="0" y="993"/>
                  </a:lnTo>
                  <a:lnTo>
                    <a:pt x="3120" y="5543"/>
                  </a:lnTo>
                  <a:lnTo>
                    <a:pt x="8829" y="10517"/>
                  </a:lnTo>
                  <a:lnTo>
                    <a:pt x="9377" y="15480"/>
                  </a:lnTo>
                  <a:lnTo>
                    <a:pt x="14312" y="20149"/>
                  </a:lnTo>
                  <a:lnTo>
                    <a:pt x="18127" y="21600"/>
                  </a:lnTo>
                  <a:lnTo>
                    <a:pt x="21600" y="20137"/>
                  </a:lnTo>
                  <a:lnTo>
                    <a:pt x="17510" y="14016"/>
                  </a:lnTo>
                  <a:lnTo>
                    <a:pt x="12964" y="9921"/>
                  </a:lnTo>
                  <a:lnTo>
                    <a:pt x="8591" y="452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0" name="Shape 4212"/>
            <p:cNvSpPr/>
            <p:nvPr/>
          </p:nvSpPr>
          <p:spPr>
            <a:xfrm>
              <a:off x="3307691" y="4206490"/>
              <a:ext cx="34517" cy="39947"/>
            </a:xfrm>
            <a:custGeom>
              <a:avLst/>
              <a:gdLst/>
              <a:ahLst/>
              <a:cxnLst>
                <a:cxn ang="0">
                  <a:pos x="wd2" y="hd2"/>
                </a:cxn>
                <a:cxn ang="5400000">
                  <a:pos x="wd2" y="hd2"/>
                </a:cxn>
                <a:cxn ang="10800000">
                  <a:pos x="wd2" y="hd2"/>
                </a:cxn>
                <a:cxn ang="16200000">
                  <a:pos x="wd2" y="hd2"/>
                </a:cxn>
              </a:cxnLst>
              <a:rect l="0" t="0" r="r" b="b"/>
              <a:pathLst>
                <a:path w="21087" h="21600" extrusionOk="0">
                  <a:moveTo>
                    <a:pt x="16962" y="0"/>
                  </a:moveTo>
                  <a:lnTo>
                    <a:pt x="1783" y="1864"/>
                  </a:lnTo>
                  <a:cubicBezTo>
                    <a:pt x="-109" y="5075"/>
                    <a:pt x="-513" y="8812"/>
                    <a:pt x="657" y="12282"/>
                  </a:cubicBezTo>
                  <a:cubicBezTo>
                    <a:pt x="2131" y="16655"/>
                    <a:pt x="5904" y="20127"/>
                    <a:pt x="10784" y="21600"/>
                  </a:cubicBezTo>
                  <a:lnTo>
                    <a:pt x="21087" y="14558"/>
                  </a:lnTo>
                  <a:lnTo>
                    <a:pt x="16962"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1" name="Shape 4213"/>
            <p:cNvSpPr/>
            <p:nvPr/>
          </p:nvSpPr>
          <p:spPr>
            <a:xfrm>
              <a:off x="3254358" y="4250199"/>
              <a:ext cx="29905" cy="31808"/>
            </a:xfrm>
            <a:custGeom>
              <a:avLst/>
              <a:gdLst/>
              <a:ahLst/>
              <a:cxnLst>
                <a:cxn ang="0">
                  <a:pos x="wd2" y="hd2"/>
                </a:cxn>
                <a:cxn ang="5400000">
                  <a:pos x="wd2" y="hd2"/>
                </a:cxn>
                <a:cxn ang="10800000">
                  <a:pos x="wd2" y="hd2"/>
                </a:cxn>
                <a:cxn ang="16200000">
                  <a:pos x="wd2" y="hd2"/>
                </a:cxn>
              </a:cxnLst>
              <a:rect l="0" t="0" r="r" b="b"/>
              <a:pathLst>
                <a:path w="21600" h="21600" extrusionOk="0">
                  <a:moveTo>
                    <a:pt x="17117" y="0"/>
                  </a:moveTo>
                  <a:lnTo>
                    <a:pt x="0" y="5460"/>
                  </a:lnTo>
                  <a:lnTo>
                    <a:pt x="1597" y="19259"/>
                  </a:lnTo>
                  <a:lnTo>
                    <a:pt x="17761" y="21600"/>
                  </a:lnTo>
                  <a:lnTo>
                    <a:pt x="21600" y="13828"/>
                  </a:lnTo>
                  <a:lnTo>
                    <a:pt x="17117"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2" name="Shape 4214"/>
            <p:cNvSpPr/>
            <p:nvPr/>
          </p:nvSpPr>
          <p:spPr>
            <a:xfrm>
              <a:off x="3583222" y="4399348"/>
              <a:ext cx="42226" cy="43300"/>
            </a:xfrm>
            <a:custGeom>
              <a:avLst/>
              <a:gdLst/>
              <a:ahLst/>
              <a:cxnLst>
                <a:cxn ang="0">
                  <a:pos x="wd2" y="hd2"/>
                </a:cxn>
                <a:cxn ang="5400000">
                  <a:pos x="wd2" y="hd2"/>
                </a:cxn>
                <a:cxn ang="10800000">
                  <a:pos x="wd2" y="hd2"/>
                </a:cxn>
                <a:cxn ang="16200000">
                  <a:pos x="wd2" y="hd2"/>
                </a:cxn>
              </a:cxnLst>
              <a:rect l="0" t="0" r="r" b="b"/>
              <a:pathLst>
                <a:path w="20108" h="20978" extrusionOk="0">
                  <a:moveTo>
                    <a:pt x="19810" y="0"/>
                  </a:moveTo>
                  <a:lnTo>
                    <a:pt x="5083" y="5544"/>
                  </a:lnTo>
                  <a:cubicBezTo>
                    <a:pt x="818" y="7157"/>
                    <a:pt x="-1189" y="12126"/>
                    <a:pt x="729" y="16323"/>
                  </a:cubicBezTo>
                  <a:cubicBezTo>
                    <a:pt x="2342" y="19854"/>
                    <a:pt x="6248" y="21600"/>
                    <a:pt x="10027" y="20777"/>
                  </a:cubicBezTo>
                  <a:cubicBezTo>
                    <a:pt x="14487" y="19806"/>
                    <a:pt x="17429" y="15774"/>
                    <a:pt x="18898" y="11315"/>
                  </a:cubicBezTo>
                  <a:cubicBezTo>
                    <a:pt x="20098" y="7674"/>
                    <a:pt x="20411" y="3791"/>
                    <a:pt x="19810" y="0"/>
                  </a:cubicBez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3" name="Shape 4215"/>
            <p:cNvSpPr/>
            <p:nvPr/>
          </p:nvSpPr>
          <p:spPr>
            <a:xfrm>
              <a:off x="3709180" y="4136239"/>
              <a:ext cx="69275" cy="57894"/>
            </a:xfrm>
            <a:custGeom>
              <a:avLst/>
              <a:gdLst/>
              <a:ahLst/>
              <a:cxnLst>
                <a:cxn ang="0">
                  <a:pos x="wd2" y="hd2"/>
                </a:cxn>
                <a:cxn ang="5400000">
                  <a:pos x="wd2" y="hd2"/>
                </a:cxn>
                <a:cxn ang="10800000">
                  <a:pos x="wd2" y="hd2"/>
                </a:cxn>
                <a:cxn ang="16200000">
                  <a:pos x="wd2" y="hd2"/>
                </a:cxn>
              </a:cxnLst>
              <a:rect l="0" t="0" r="r" b="b"/>
              <a:pathLst>
                <a:path w="20703" h="20566" extrusionOk="0">
                  <a:moveTo>
                    <a:pt x="9099" y="0"/>
                  </a:moveTo>
                  <a:lnTo>
                    <a:pt x="6797" y="4474"/>
                  </a:lnTo>
                  <a:lnTo>
                    <a:pt x="4155" y="12169"/>
                  </a:lnTo>
                  <a:cubicBezTo>
                    <a:pt x="1799" y="10958"/>
                    <a:pt x="-652" y="13629"/>
                    <a:pt x="158" y="16523"/>
                  </a:cubicBezTo>
                  <a:cubicBezTo>
                    <a:pt x="1013" y="19578"/>
                    <a:pt x="4559" y="19848"/>
                    <a:pt x="5735" y="16948"/>
                  </a:cubicBezTo>
                  <a:lnTo>
                    <a:pt x="10353" y="9481"/>
                  </a:lnTo>
                  <a:cubicBezTo>
                    <a:pt x="11293" y="7860"/>
                    <a:pt x="13199" y="7545"/>
                    <a:pt x="14475" y="8801"/>
                  </a:cubicBezTo>
                  <a:cubicBezTo>
                    <a:pt x="16759" y="11049"/>
                    <a:pt x="15506" y="15461"/>
                    <a:pt x="12543" y="15604"/>
                  </a:cubicBezTo>
                  <a:cubicBezTo>
                    <a:pt x="11461" y="16716"/>
                    <a:pt x="11461" y="18710"/>
                    <a:pt x="12543" y="19821"/>
                  </a:cubicBezTo>
                  <a:cubicBezTo>
                    <a:pt x="14274" y="21600"/>
                    <a:pt x="16807" y="19957"/>
                    <a:pt x="18366" y="17390"/>
                  </a:cubicBezTo>
                  <a:cubicBezTo>
                    <a:pt x="19873" y="14907"/>
                    <a:pt x="20948" y="11992"/>
                    <a:pt x="20655" y="8954"/>
                  </a:cubicBezTo>
                  <a:cubicBezTo>
                    <a:pt x="20369" y="5989"/>
                    <a:pt x="18809" y="3414"/>
                    <a:pt x="16535" y="2151"/>
                  </a:cubicBezTo>
                  <a:lnTo>
                    <a:pt x="909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4" name="Shape 4216"/>
            <p:cNvSpPr/>
            <p:nvPr/>
          </p:nvSpPr>
          <p:spPr>
            <a:xfrm>
              <a:off x="3885859" y="4105360"/>
              <a:ext cx="31790" cy="49750"/>
            </a:xfrm>
            <a:custGeom>
              <a:avLst/>
              <a:gdLst/>
              <a:ahLst/>
              <a:cxnLst>
                <a:cxn ang="0">
                  <a:pos x="wd2" y="hd2"/>
                </a:cxn>
                <a:cxn ang="5400000">
                  <a:pos x="wd2" y="hd2"/>
                </a:cxn>
                <a:cxn ang="10800000">
                  <a:pos x="wd2" y="hd2"/>
                </a:cxn>
                <a:cxn ang="16200000">
                  <a:pos x="wd2" y="hd2"/>
                </a:cxn>
              </a:cxnLst>
              <a:rect l="0" t="0" r="r" b="b"/>
              <a:pathLst>
                <a:path w="21600" h="21600" extrusionOk="0">
                  <a:moveTo>
                    <a:pt x="16604" y="0"/>
                  </a:moveTo>
                  <a:lnTo>
                    <a:pt x="6746" y="6215"/>
                  </a:lnTo>
                  <a:lnTo>
                    <a:pt x="1510" y="12307"/>
                  </a:lnTo>
                  <a:lnTo>
                    <a:pt x="0" y="21600"/>
                  </a:lnTo>
                  <a:lnTo>
                    <a:pt x="16395" y="17422"/>
                  </a:lnTo>
                  <a:lnTo>
                    <a:pt x="21600" y="9940"/>
                  </a:lnTo>
                  <a:lnTo>
                    <a:pt x="16604"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5" name="Shape 4217"/>
            <p:cNvSpPr/>
            <p:nvPr/>
          </p:nvSpPr>
          <p:spPr>
            <a:xfrm>
              <a:off x="3746209" y="3984673"/>
              <a:ext cx="18096" cy="29023"/>
            </a:xfrm>
            <a:custGeom>
              <a:avLst/>
              <a:gdLst/>
              <a:ahLst/>
              <a:cxnLst>
                <a:cxn ang="0">
                  <a:pos x="wd2" y="hd2"/>
                </a:cxn>
                <a:cxn ang="5400000">
                  <a:pos x="wd2" y="hd2"/>
                </a:cxn>
                <a:cxn ang="10800000">
                  <a:pos x="wd2" y="hd2"/>
                </a:cxn>
                <a:cxn ang="16200000">
                  <a:pos x="wd2" y="hd2"/>
                </a:cxn>
              </a:cxnLst>
              <a:rect l="0" t="0" r="r" b="b"/>
              <a:pathLst>
                <a:path w="21600" h="21600" extrusionOk="0">
                  <a:moveTo>
                    <a:pt x="17688" y="0"/>
                  </a:moveTo>
                  <a:lnTo>
                    <a:pt x="3114" y="6842"/>
                  </a:lnTo>
                  <a:lnTo>
                    <a:pt x="0" y="21600"/>
                  </a:lnTo>
                  <a:lnTo>
                    <a:pt x="21600" y="19569"/>
                  </a:lnTo>
                  <a:lnTo>
                    <a:pt x="17688"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6" name="Shape 4218"/>
            <p:cNvSpPr/>
            <p:nvPr/>
          </p:nvSpPr>
          <p:spPr>
            <a:xfrm>
              <a:off x="2465884" y="4220835"/>
              <a:ext cx="75116" cy="103305"/>
            </a:xfrm>
            <a:custGeom>
              <a:avLst/>
              <a:gdLst/>
              <a:ahLst/>
              <a:cxnLst>
                <a:cxn ang="0">
                  <a:pos x="wd2" y="hd2"/>
                </a:cxn>
                <a:cxn ang="5400000">
                  <a:pos x="wd2" y="hd2"/>
                </a:cxn>
                <a:cxn ang="10800000">
                  <a:pos x="wd2" y="hd2"/>
                </a:cxn>
                <a:cxn ang="16200000">
                  <a:pos x="wd2" y="hd2"/>
                </a:cxn>
              </a:cxnLst>
              <a:rect l="0" t="0" r="r" b="b"/>
              <a:pathLst>
                <a:path w="21070" h="21347" extrusionOk="0">
                  <a:moveTo>
                    <a:pt x="5049" y="0"/>
                  </a:moveTo>
                  <a:lnTo>
                    <a:pt x="0" y="1652"/>
                  </a:lnTo>
                  <a:lnTo>
                    <a:pt x="1021" y="6996"/>
                  </a:lnTo>
                  <a:cubicBezTo>
                    <a:pt x="1305" y="8755"/>
                    <a:pt x="1518" y="10520"/>
                    <a:pt x="1660" y="12288"/>
                  </a:cubicBezTo>
                  <a:cubicBezTo>
                    <a:pt x="1804" y="14080"/>
                    <a:pt x="1876" y="15875"/>
                    <a:pt x="1874" y="17670"/>
                  </a:cubicBezTo>
                  <a:lnTo>
                    <a:pt x="9180" y="21231"/>
                  </a:lnTo>
                  <a:cubicBezTo>
                    <a:pt x="11950" y="21600"/>
                    <a:pt x="14803" y="21082"/>
                    <a:pt x="17023" y="19807"/>
                  </a:cubicBezTo>
                  <a:cubicBezTo>
                    <a:pt x="20195" y="17985"/>
                    <a:pt x="21600" y="14976"/>
                    <a:pt x="20890" y="12051"/>
                  </a:cubicBezTo>
                  <a:cubicBezTo>
                    <a:pt x="20330" y="9748"/>
                    <a:pt x="18503" y="7718"/>
                    <a:pt x="15841" y="6442"/>
                  </a:cubicBezTo>
                  <a:lnTo>
                    <a:pt x="10024" y="1573"/>
                  </a:lnTo>
                  <a:lnTo>
                    <a:pt x="5049" y="0"/>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sp>
          <p:nvSpPr>
            <p:cNvPr id="337" name="Shape 4219"/>
            <p:cNvSpPr/>
            <p:nvPr/>
          </p:nvSpPr>
          <p:spPr>
            <a:xfrm>
              <a:off x="1488502" y="4573853"/>
              <a:ext cx="230848" cy="253576"/>
            </a:xfrm>
            <a:custGeom>
              <a:avLst/>
              <a:gdLst/>
              <a:ahLst/>
              <a:cxnLst>
                <a:cxn ang="0">
                  <a:pos x="wd2" y="hd2"/>
                </a:cxn>
                <a:cxn ang="5400000">
                  <a:pos x="wd2" y="hd2"/>
                </a:cxn>
                <a:cxn ang="10800000">
                  <a:pos x="wd2" y="hd2"/>
                </a:cxn>
                <a:cxn ang="16200000">
                  <a:pos x="wd2" y="hd2"/>
                </a:cxn>
              </a:cxnLst>
              <a:rect l="0" t="0" r="r" b="b"/>
              <a:pathLst>
                <a:path w="21600" h="21600" extrusionOk="0">
                  <a:moveTo>
                    <a:pt x="6835" y="10174"/>
                  </a:moveTo>
                  <a:lnTo>
                    <a:pt x="7686" y="8743"/>
                  </a:lnTo>
                  <a:lnTo>
                    <a:pt x="6918" y="6235"/>
                  </a:lnTo>
                  <a:lnTo>
                    <a:pt x="5238" y="4125"/>
                  </a:lnTo>
                  <a:cubicBezTo>
                    <a:pt x="5520" y="3407"/>
                    <a:pt x="6190" y="2873"/>
                    <a:pt x="7009" y="2714"/>
                  </a:cubicBezTo>
                  <a:cubicBezTo>
                    <a:pt x="8203" y="2482"/>
                    <a:pt x="9407" y="3066"/>
                    <a:pt x="9862" y="4098"/>
                  </a:cubicBezTo>
                  <a:cubicBezTo>
                    <a:pt x="10521" y="3211"/>
                    <a:pt x="11273" y="2385"/>
                    <a:pt x="12108" y="1631"/>
                  </a:cubicBezTo>
                  <a:cubicBezTo>
                    <a:pt x="12764" y="1039"/>
                    <a:pt x="13470" y="494"/>
                    <a:pt x="14218" y="0"/>
                  </a:cubicBezTo>
                  <a:lnTo>
                    <a:pt x="17085" y="3303"/>
                  </a:lnTo>
                  <a:cubicBezTo>
                    <a:pt x="17601" y="3636"/>
                    <a:pt x="18000" y="4099"/>
                    <a:pt x="18231" y="4635"/>
                  </a:cubicBezTo>
                  <a:cubicBezTo>
                    <a:pt x="18558" y="5392"/>
                    <a:pt x="18534" y="6237"/>
                    <a:pt x="18164" y="6977"/>
                  </a:cubicBezTo>
                  <a:lnTo>
                    <a:pt x="17954" y="11018"/>
                  </a:lnTo>
                  <a:lnTo>
                    <a:pt x="18384" y="13105"/>
                  </a:lnTo>
                  <a:cubicBezTo>
                    <a:pt x="18361" y="13550"/>
                    <a:pt x="18361" y="13995"/>
                    <a:pt x="18384" y="14439"/>
                  </a:cubicBezTo>
                  <a:cubicBezTo>
                    <a:pt x="18418" y="15093"/>
                    <a:pt x="18501" y="15745"/>
                    <a:pt x="18635" y="16388"/>
                  </a:cubicBezTo>
                  <a:lnTo>
                    <a:pt x="20175" y="18900"/>
                  </a:lnTo>
                  <a:lnTo>
                    <a:pt x="21600" y="21600"/>
                  </a:lnTo>
                  <a:cubicBezTo>
                    <a:pt x="17508" y="20470"/>
                    <a:pt x="13590" y="18871"/>
                    <a:pt x="9940" y="16841"/>
                  </a:cubicBezTo>
                  <a:cubicBezTo>
                    <a:pt x="6304" y="14820"/>
                    <a:pt x="2965" y="12388"/>
                    <a:pt x="0" y="9603"/>
                  </a:cubicBezTo>
                  <a:lnTo>
                    <a:pt x="6835" y="10174"/>
                  </a:lnTo>
                  <a:close/>
                </a:path>
              </a:pathLst>
            </a:custGeom>
            <a:grpFill/>
            <a:ln w="12700" cap="flat">
              <a:noFill/>
              <a:miter lim="400000"/>
            </a:ln>
            <a:effectLst/>
          </p:spPr>
          <p:txBody>
            <a:bodyPr wrap="square" lIns="162559" tIns="162559" rIns="162559" bIns="162559" numCol="1" anchor="ctr">
              <a:noAutofit/>
            </a:bodyPr>
            <a:lstStyle/>
            <a:p>
              <a:pPr defTabSz="609524">
                <a:defRPr sz="8400">
                  <a:solidFill>
                    <a:srgbClr val="070707"/>
                  </a:solidFill>
                  <a:latin typeface="Calibri"/>
                  <a:ea typeface="Calibri"/>
                  <a:cs typeface="Calibri"/>
                  <a:sym typeface="Calibri"/>
                </a:defRPr>
              </a:pPr>
              <a:endParaRPr sz="11200"/>
            </a:p>
          </p:txBody>
        </p:sp>
      </p:grpSp>
    </p:spTree>
    <p:extLst>
      <p:ext uri="{BB962C8B-B14F-4D97-AF65-F5344CB8AC3E}">
        <p14:creationId xmlns:p14="http://schemas.microsoft.com/office/powerpoint/2010/main" val="225472340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4"/>
                                        </p:tgtEl>
                                        <p:attrNameLst>
                                          <p:attrName>style.visibility</p:attrName>
                                        </p:attrNameLst>
                                      </p:cBhvr>
                                      <p:to>
                                        <p:strVal val="visible"/>
                                      </p:to>
                                    </p:set>
                                    <p:animEffect transition="in" filter="wipe(left)">
                                      <p:cBhvr>
                                        <p:cTn id="7" dur="750"/>
                                        <p:tgtEl>
                                          <p:spTgt spid="114"/>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197"/>
                                        </p:tgtEl>
                                        <p:attrNameLst>
                                          <p:attrName>style.visibility</p:attrName>
                                        </p:attrNameLst>
                                      </p:cBhvr>
                                      <p:to>
                                        <p:strVal val="visible"/>
                                      </p:to>
                                    </p:set>
                                    <p:anim calcmode="lin" valueType="num">
                                      <p:cBhvr>
                                        <p:cTn id="11" dur="500" fill="hold"/>
                                        <p:tgtEl>
                                          <p:spTgt spid="197"/>
                                        </p:tgtEl>
                                        <p:attrNameLst>
                                          <p:attrName>ppt_w</p:attrName>
                                        </p:attrNameLst>
                                      </p:cBhvr>
                                      <p:tavLst>
                                        <p:tav tm="0">
                                          <p:val>
                                            <p:fltVal val="0"/>
                                          </p:val>
                                        </p:tav>
                                        <p:tav tm="100000">
                                          <p:val>
                                            <p:strVal val="#ppt_w"/>
                                          </p:val>
                                        </p:tav>
                                      </p:tavLst>
                                    </p:anim>
                                    <p:anim calcmode="lin" valueType="num">
                                      <p:cBhvr>
                                        <p:cTn id="12" dur="500" fill="hold"/>
                                        <p:tgtEl>
                                          <p:spTgt spid="197"/>
                                        </p:tgtEl>
                                        <p:attrNameLst>
                                          <p:attrName>ppt_h</p:attrName>
                                        </p:attrNameLst>
                                      </p:cBhvr>
                                      <p:tavLst>
                                        <p:tav tm="0">
                                          <p:val>
                                            <p:fltVal val="0"/>
                                          </p:val>
                                        </p:tav>
                                        <p:tav tm="100000">
                                          <p:val>
                                            <p:strVal val="#ppt_h"/>
                                          </p:val>
                                        </p:tav>
                                      </p:tavLst>
                                    </p:anim>
                                    <p:animEffect transition="in" filter="fade">
                                      <p:cBhvr>
                                        <p:cTn id="13" dur="500"/>
                                        <p:tgtEl>
                                          <p:spTgt spid="197"/>
                                        </p:tgtEl>
                                      </p:cBhvr>
                                    </p:animEffect>
                                    <p:anim calcmode="lin" valueType="num">
                                      <p:cBhvr>
                                        <p:cTn id="14" dur="500" fill="hold"/>
                                        <p:tgtEl>
                                          <p:spTgt spid="197"/>
                                        </p:tgtEl>
                                        <p:attrNameLst>
                                          <p:attrName>ppt_x</p:attrName>
                                        </p:attrNameLst>
                                      </p:cBhvr>
                                      <p:tavLst>
                                        <p:tav tm="0">
                                          <p:val>
                                            <p:fltVal val="0.5"/>
                                          </p:val>
                                        </p:tav>
                                        <p:tav tm="100000">
                                          <p:val>
                                            <p:strVal val="#ppt_x"/>
                                          </p:val>
                                        </p:tav>
                                      </p:tavLst>
                                    </p:anim>
                                    <p:anim calcmode="lin" valueType="num">
                                      <p:cBhvr>
                                        <p:cTn id="15" dur="500" fill="hold"/>
                                        <p:tgtEl>
                                          <p:spTgt spid="197"/>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53" presetClass="entr" presetSubtype="16" fill="hold" nodeType="afterEffect">
                                  <p:stCondLst>
                                    <p:cond delay="0"/>
                                  </p:stCondLst>
                                  <p:childTnLst>
                                    <p:set>
                                      <p:cBhvr>
                                        <p:cTn id="18" dur="1" fill="hold">
                                          <p:stCondLst>
                                            <p:cond delay="0"/>
                                          </p:stCondLst>
                                        </p:cTn>
                                        <p:tgtEl>
                                          <p:spTgt spid="198"/>
                                        </p:tgtEl>
                                        <p:attrNameLst>
                                          <p:attrName>style.visibility</p:attrName>
                                        </p:attrNameLst>
                                      </p:cBhvr>
                                      <p:to>
                                        <p:strVal val="visible"/>
                                      </p:to>
                                    </p:set>
                                    <p:anim calcmode="lin" valueType="num">
                                      <p:cBhvr>
                                        <p:cTn id="19" dur="500" fill="hold"/>
                                        <p:tgtEl>
                                          <p:spTgt spid="198"/>
                                        </p:tgtEl>
                                        <p:attrNameLst>
                                          <p:attrName>ppt_w</p:attrName>
                                        </p:attrNameLst>
                                      </p:cBhvr>
                                      <p:tavLst>
                                        <p:tav tm="0">
                                          <p:val>
                                            <p:fltVal val="0"/>
                                          </p:val>
                                        </p:tav>
                                        <p:tav tm="100000">
                                          <p:val>
                                            <p:strVal val="#ppt_w"/>
                                          </p:val>
                                        </p:tav>
                                      </p:tavLst>
                                    </p:anim>
                                    <p:anim calcmode="lin" valueType="num">
                                      <p:cBhvr>
                                        <p:cTn id="20" dur="500" fill="hold"/>
                                        <p:tgtEl>
                                          <p:spTgt spid="198"/>
                                        </p:tgtEl>
                                        <p:attrNameLst>
                                          <p:attrName>ppt_h</p:attrName>
                                        </p:attrNameLst>
                                      </p:cBhvr>
                                      <p:tavLst>
                                        <p:tav tm="0">
                                          <p:val>
                                            <p:fltVal val="0"/>
                                          </p:val>
                                        </p:tav>
                                        <p:tav tm="100000">
                                          <p:val>
                                            <p:strVal val="#ppt_h"/>
                                          </p:val>
                                        </p:tav>
                                      </p:tavLst>
                                    </p:anim>
                                    <p:animEffect transition="in" filter="fade">
                                      <p:cBhvr>
                                        <p:cTn id="21" dur="500"/>
                                        <p:tgtEl>
                                          <p:spTgt spid="198"/>
                                        </p:tgtEl>
                                      </p:cBhvr>
                                    </p:animEffect>
                                  </p:childTnLst>
                                </p:cTn>
                              </p:par>
                            </p:childTnLst>
                          </p:cTn>
                        </p:par>
                        <p:par>
                          <p:cTn id="22" fill="hold">
                            <p:stCondLst>
                              <p:cond delay="1750"/>
                            </p:stCondLst>
                            <p:childTnLst>
                              <p:par>
                                <p:cTn id="23" presetID="53" presetClass="entr" presetSubtype="528" fill="hold" grpId="0" nodeType="afterEffect">
                                  <p:stCondLst>
                                    <p:cond delay="0"/>
                                  </p:stCondLst>
                                  <p:childTnLst>
                                    <p:set>
                                      <p:cBhvr>
                                        <p:cTn id="24" dur="1" fill="hold">
                                          <p:stCondLst>
                                            <p:cond delay="0"/>
                                          </p:stCondLst>
                                        </p:cTn>
                                        <p:tgtEl>
                                          <p:spTgt spid="149"/>
                                        </p:tgtEl>
                                        <p:attrNameLst>
                                          <p:attrName>style.visibility</p:attrName>
                                        </p:attrNameLst>
                                      </p:cBhvr>
                                      <p:to>
                                        <p:strVal val="visible"/>
                                      </p:to>
                                    </p:set>
                                    <p:anim calcmode="lin" valueType="num">
                                      <p:cBhvr>
                                        <p:cTn id="25" dur="500" fill="hold"/>
                                        <p:tgtEl>
                                          <p:spTgt spid="149"/>
                                        </p:tgtEl>
                                        <p:attrNameLst>
                                          <p:attrName>ppt_w</p:attrName>
                                        </p:attrNameLst>
                                      </p:cBhvr>
                                      <p:tavLst>
                                        <p:tav tm="0">
                                          <p:val>
                                            <p:fltVal val="0"/>
                                          </p:val>
                                        </p:tav>
                                        <p:tav tm="100000">
                                          <p:val>
                                            <p:strVal val="#ppt_w"/>
                                          </p:val>
                                        </p:tav>
                                      </p:tavLst>
                                    </p:anim>
                                    <p:anim calcmode="lin" valueType="num">
                                      <p:cBhvr>
                                        <p:cTn id="26" dur="500" fill="hold"/>
                                        <p:tgtEl>
                                          <p:spTgt spid="149"/>
                                        </p:tgtEl>
                                        <p:attrNameLst>
                                          <p:attrName>ppt_h</p:attrName>
                                        </p:attrNameLst>
                                      </p:cBhvr>
                                      <p:tavLst>
                                        <p:tav tm="0">
                                          <p:val>
                                            <p:fltVal val="0"/>
                                          </p:val>
                                        </p:tav>
                                        <p:tav tm="100000">
                                          <p:val>
                                            <p:strVal val="#ppt_h"/>
                                          </p:val>
                                        </p:tav>
                                      </p:tavLst>
                                    </p:anim>
                                    <p:animEffect transition="in" filter="fade">
                                      <p:cBhvr>
                                        <p:cTn id="27" dur="500"/>
                                        <p:tgtEl>
                                          <p:spTgt spid="149"/>
                                        </p:tgtEl>
                                      </p:cBhvr>
                                    </p:animEffect>
                                    <p:anim calcmode="lin" valueType="num">
                                      <p:cBhvr>
                                        <p:cTn id="28" dur="500" fill="hold"/>
                                        <p:tgtEl>
                                          <p:spTgt spid="149"/>
                                        </p:tgtEl>
                                        <p:attrNameLst>
                                          <p:attrName>ppt_x</p:attrName>
                                        </p:attrNameLst>
                                      </p:cBhvr>
                                      <p:tavLst>
                                        <p:tav tm="0">
                                          <p:val>
                                            <p:fltVal val="0.5"/>
                                          </p:val>
                                        </p:tav>
                                        <p:tav tm="100000">
                                          <p:val>
                                            <p:strVal val="#ppt_x"/>
                                          </p:val>
                                        </p:tav>
                                      </p:tavLst>
                                    </p:anim>
                                    <p:anim calcmode="lin" valueType="num">
                                      <p:cBhvr>
                                        <p:cTn id="29" dur="500" fill="hold"/>
                                        <p:tgtEl>
                                          <p:spTgt spid="149"/>
                                        </p:tgtEl>
                                        <p:attrNameLst>
                                          <p:attrName>ppt_y</p:attrName>
                                        </p:attrNameLst>
                                      </p:cBhvr>
                                      <p:tavLst>
                                        <p:tav tm="0">
                                          <p:val>
                                            <p:fltVal val="0.5"/>
                                          </p:val>
                                        </p:tav>
                                        <p:tav tm="100000">
                                          <p:val>
                                            <p:strVal val="#ppt_y"/>
                                          </p:val>
                                        </p:tav>
                                      </p:tavLst>
                                    </p:anim>
                                  </p:childTnLst>
                                </p:cTn>
                              </p:par>
                            </p:childTnLst>
                          </p:cTn>
                        </p:par>
                        <p:par>
                          <p:cTn id="30" fill="hold">
                            <p:stCondLst>
                              <p:cond delay="2250"/>
                            </p:stCondLst>
                            <p:childTnLst>
                              <p:par>
                                <p:cTn id="31" presetID="53" presetClass="entr" presetSubtype="16" fill="hold" nodeType="afterEffect">
                                  <p:stCondLst>
                                    <p:cond delay="0"/>
                                  </p:stCondLst>
                                  <p:childTnLst>
                                    <p:set>
                                      <p:cBhvr>
                                        <p:cTn id="32" dur="1" fill="hold">
                                          <p:stCondLst>
                                            <p:cond delay="0"/>
                                          </p:stCondLst>
                                        </p:cTn>
                                        <p:tgtEl>
                                          <p:spTgt spid="150"/>
                                        </p:tgtEl>
                                        <p:attrNameLst>
                                          <p:attrName>style.visibility</p:attrName>
                                        </p:attrNameLst>
                                      </p:cBhvr>
                                      <p:to>
                                        <p:strVal val="visible"/>
                                      </p:to>
                                    </p:set>
                                    <p:anim calcmode="lin" valueType="num">
                                      <p:cBhvr>
                                        <p:cTn id="33" dur="500" fill="hold"/>
                                        <p:tgtEl>
                                          <p:spTgt spid="150"/>
                                        </p:tgtEl>
                                        <p:attrNameLst>
                                          <p:attrName>ppt_w</p:attrName>
                                        </p:attrNameLst>
                                      </p:cBhvr>
                                      <p:tavLst>
                                        <p:tav tm="0">
                                          <p:val>
                                            <p:fltVal val="0"/>
                                          </p:val>
                                        </p:tav>
                                        <p:tav tm="100000">
                                          <p:val>
                                            <p:strVal val="#ppt_w"/>
                                          </p:val>
                                        </p:tav>
                                      </p:tavLst>
                                    </p:anim>
                                    <p:anim calcmode="lin" valueType="num">
                                      <p:cBhvr>
                                        <p:cTn id="34" dur="500" fill="hold"/>
                                        <p:tgtEl>
                                          <p:spTgt spid="150"/>
                                        </p:tgtEl>
                                        <p:attrNameLst>
                                          <p:attrName>ppt_h</p:attrName>
                                        </p:attrNameLst>
                                      </p:cBhvr>
                                      <p:tavLst>
                                        <p:tav tm="0">
                                          <p:val>
                                            <p:fltVal val="0"/>
                                          </p:val>
                                        </p:tav>
                                        <p:tav tm="100000">
                                          <p:val>
                                            <p:strVal val="#ppt_h"/>
                                          </p:val>
                                        </p:tav>
                                      </p:tavLst>
                                    </p:anim>
                                    <p:animEffect transition="in" filter="fade">
                                      <p:cBhvr>
                                        <p:cTn id="35" dur="500"/>
                                        <p:tgtEl>
                                          <p:spTgt spid="150"/>
                                        </p:tgtEl>
                                      </p:cBhvr>
                                    </p:animEffect>
                                  </p:childTnLst>
                                </p:cTn>
                              </p:par>
                            </p:childTnLst>
                          </p:cTn>
                        </p:par>
                        <p:par>
                          <p:cTn id="36" fill="hold">
                            <p:stCondLst>
                              <p:cond delay="2750"/>
                            </p:stCondLst>
                            <p:childTnLst>
                              <p:par>
                                <p:cTn id="37" presetID="53" presetClass="entr" presetSubtype="528" fill="hold" grpId="0" nodeType="afterEffect">
                                  <p:stCondLst>
                                    <p:cond delay="0"/>
                                  </p:stCondLst>
                                  <p:childTnLst>
                                    <p:set>
                                      <p:cBhvr>
                                        <p:cTn id="38" dur="1" fill="hold">
                                          <p:stCondLst>
                                            <p:cond delay="0"/>
                                          </p:stCondLst>
                                        </p:cTn>
                                        <p:tgtEl>
                                          <p:spTgt spid="120"/>
                                        </p:tgtEl>
                                        <p:attrNameLst>
                                          <p:attrName>style.visibility</p:attrName>
                                        </p:attrNameLst>
                                      </p:cBhvr>
                                      <p:to>
                                        <p:strVal val="visible"/>
                                      </p:to>
                                    </p:set>
                                    <p:anim calcmode="lin" valueType="num">
                                      <p:cBhvr>
                                        <p:cTn id="39" dur="500" fill="hold"/>
                                        <p:tgtEl>
                                          <p:spTgt spid="120"/>
                                        </p:tgtEl>
                                        <p:attrNameLst>
                                          <p:attrName>ppt_w</p:attrName>
                                        </p:attrNameLst>
                                      </p:cBhvr>
                                      <p:tavLst>
                                        <p:tav tm="0">
                                          <p:val>
                                            <p:fltVal val="0"/>
                                          </p:val>
                                        </p:tav>
                                        <p:tav tm="100000">
                                          <p:val>
                                            <p:strVal val="#ppt_w"/>
                                          </p:val>
                                        </p:tav>
                                      </p:tavLst>
                                    </p:anim>
                                    <p:anim calcmode="lin" valueType="num">
                                      <p:cBhvr>
                                        <p:cTn id="40" dur="500" fill="hold"/>
                                        <p:tgtEl>
                                          <p:spTgt spid="120"/>
                                        </p:tgtEl>
                                        <p:attrNameLst>
                                          <p:attrName>ppt_h</p:attrName>
                                        </p:attrNameLst>
                                      </p:cBhvr>
                                      <p:tavLst>
                                        <p:tav tm="0">
                                          <p:val>
                                            <p:fltVal val="0"/>
                                          </p:val>
                                        </p:tav>
                                        <p:tav tm="100000">
                                          <p:val>
                                            <p:strVal val="#ppt_h"/>
                                          </p:val>
                                        </p:tav>
                                      </p:tavLst>
                                    </p:anim>
                                    <p:animEffect transition="in" filter="fade">
                                      <p:cBhvr>
                                        <p:cTn id="41" dur="500"/>
                                        <p:tgtEl>
                                          <p:spTgt spid="120"/>
                                        </p:tgtEl>
                                      </p:cBhvr>
                                    </p:animEffect>
                                    <p:anim calcmode="lin" valueType="num">
                                      <p:cBhvr>
                                        <p:cTn id="42" dur="500" fill="hold"/>
                                        <p:tgtEl>
                                          <p:spTgt spid="120"/>
                                        </p:tgtEl>
                                        <p:attrNameLst>
                                          <p:attrName>ppt_x</p:attrName>
                                        </p:attrNameLst>
                                      </p:cBhvr>
                                      <p:tavLst>
                                        <p:tav tm="0">
                                          <p:val>
                                            <p:fltVal val="0.5"/>
                                          </p:val>
                                        </p:tav>
                                        <p:tav tm="100000">
                                          <p:val>
                                            <p:strVal val="#ppt_x"/>
                                          </p:val>
                                        </p:tav>
                                      </p:tavLst>
                                    </p:anim>
                                    <p:anim calcmode="lin" valueType="num">
                                      <p:cBhvr>
                                        <p:cTn id="43" dur="500" fill="hold"/>
                                        <p:tgtEl>
                                          <p:spTgt spid="120"/>
                                        </p:tgtEl>
                                        <p:attrNameLst>
                                          <p:attrName>ppt_y</p:attrName>
                                        </p:attrNameLst>
                                      </p:cBhvr>
                                      <p:tavLst>
                                        <p:tav tm="0">
                                          <p:val>
                                            <p:fltVal val="0.5"/>
                                          </p:val>
                                        </p:tav>
                                        <p:tav tm="100000">
                                          <p:val>
                                            <p:strVal val="#ppt_y"/>
                                          </p:val>
                                        </p:tav>
                                      </p:tavLst>
                                    </p:anim>
                                  </p:childTnLst>
                                </p:cTn>
                              </p:par>
                            </p:childTnLst>
                          </p:cTn>
                        </p:par>
                        <p:par>
                          <p:cTn id="44" fill="hold">
                            <p:stCondLst>
                              <p:cond delay="3250"/>
                            </p:stCondLst>
                            <p:childTnLst>
                              <p:par>
                                <p:cTn id="45" presetID="53" presetClass="entr" presetSubtype="16" fill="hold" nodeType="afterEffect">
                                  <p:stCondLst>
                                    <p:cond delay="0"/>
                                  </p:stCondLst>
                                  <p:childTnLst>
                                    <p:set>
                                      <p:cBhvr>
                                        <p:cTn id="46" dur="1" fill="hold">
                                          <p:stCondLst>
                                            <p:cond delay="0"/>
                                          </p:stCondLst>
                                        </p:cTn>
                                        <p:tgtEl>
                                          <p:spTgt spid="122"/>
                                        </p:tgtEl>
                                        <p:attrNameLst>
                                          <p:attrName>style.visibility</p:attrName>
                                        </p:attrNameLst>
                                      </p:cBhvr>
                                      <p:to>
                                        <p:strVal val="visible"/>
                                      </p:to>
                                    </p:set>
                                    <p:anim calcmode="lin" valueType="num">
                                      <p:cBhvr>
                                        <p:cTn id="47" dur="500" fill="hold"/>
                                        <p:tgtEl>
                                          <p:spTgt spid="122"/>
                                        </p:tgtEl>
                                        <p:attrNameLst>
                                          <p:attrName>ppt_w</p:attrName>
                                        </p:attrNameLst>
                                      </p:cBhvr>
                                      <p:tavLst>
                                        <p:tav tm="0">
                                          <p:val>
                                            <p:fltVal val="0"/>
                                          </p:val>
                                        </p:tav>
                                        <p:tav tm="100000">
                                          <p:val>
                                            <p:strVal val="#ppt_w"/>
                                          </p:val>
                                        </p:tav>
                                      </p:tavLst>
                                    </p:anim>
                                    <p:anim calcmode="lin" valueType="num">
                                      <p:cBhvr>
                                        <p:cTn id="48" dur="500" fill="hold"/>
                                        <p:tgtEl>
                                          <p:spTgt spid="122"/>
                                        </p:tgtEl>
                                        <p:attrNameLst>
                                          <p:attrName>ppt_h</p:attrName>
                                        </p:attrNameLst>
                                      </p:cBhvr>
                                      <p:tavLst>
                                        <p:tav tm="0">
                                          <p:val>
                                            <p:fltVal val="0"/>
                                          </p:val>
                                        </p:tav>
                                        <p:tav tm="100000">
                                          <p:val>
                                            <p:strVal val="#ppt_h"/>
                                          </p:val>
                                        </p:tav>
                                      </p:tavLst>
                                    </p:anim>
                                    <p:animEffect transition="in" filter="fade">
                                      <p:cBhvr>
                                        <p:cTn id="49" dur="500"/>
                                        <p:tgtEl>
                                          <p:spTgt spid="122"/>
                                        </p:tgtEl>
                                      </p:cBhvr>
                                    </p:animEffect>
                                  </p:childTnLst>
                                </p:cTn>
                              </p:par>
                            </p:childTnLst>
                          </p:cTn>
                        </p:par>
                        <p:par>
                          <p:cTn id="50" fill="hold">
                            <p:stCondLst>
                              <p:cond delay="3750"/>
                            </p:stCondLst>
                            <p:childTnLst>
                              <p:par>
                                <p:cTn id="51" presetID="22" presetClass="entr" presetSubtype="8" fill="hold" grpId="0" nodeType="afterEffect">
                                  <p:stCondLst>
                                    <p:cond delay="0"/>
                                  </p:stCondLst>
                                  <p:childTnLst>
                                    <p:set>
                                      <p:cBhvr>
                                        <p:cTn id="52" dur="1" fill="hold">
                                          <p:stCondLst>
                                            <p:cond delay="0"/>
                                          </p:stCondLst>
                                        </p:cTn>
                                        <p:tgtEl>
                                          <p:spTgt spid="121"/>
                                        </p:tgtEl>
                                        <p:attrNameLst>
                                          <p:attrName>style.visibility</p:attrName>
                                        </p:attrNameLst>
                                      </p:cBhvr>
                                      <p:to>
                                        <p:strVal val="visible"/>
                                      </p:to>
                                    </p:set>
                                    <p:animEffect transition="in" filter="wipe(left)">
                                      <p:cBhvr>
                                        <p:cTn id="53" dur="500"/>
                                        <p:tgtEl>
                                          <p:spTgt spid="121"/>
                                        </p:tgtEl>
                                      </p:cBhvr>
                                    </p:animEffect>
                                  </p:childTnLst>
                                </p:cTn>
                              </p:par>
                            </p:childTnLst>
                          </p:cTn>
                        </p:par>
                        <p:par>
                          <p:cTn id="54" fill="hold">
                            <p:stCondLst>
                              <p:cond delay="4250"/>
                            </p:stCondLst>
                            <p:childTnLst>
                              <p:par>
                                <p:cTn id="55" presetID="22" presetClass="entr" presetSubtype="2" fill="hold" nodeType="afterEffect">
                                  <p:stCondLst>
                                    <p:cond delay="0"/>
                                  </p:stCondLst>
                                  <p:childTnLst>
                                    <p:set>
                                      <p:cBhvr>
                                        <p:cTn id="56" dur="1" fill="hold">
                                          <p:stCondLst>
                                            <p:cond delay="0"/>
                                          </p:stCondLst>
                                        </p:cTn>
                                        <p:tgtEl>
                                          <p:spTgt spid="117"/>
                                        </p:tgtEl>
                                        <p:attrNameLst>
                                          <p:attrName>style.visibility</p:attrName>
                                        </p:attrNameLst>
                                      </p:cBhvr>
                                      <p:to>
                                        <p:strVal val="visible"/>
                                      </p:to>
                                    </p:set>
                                    <p:animEffect transition="in" filter="wipe(right)">
                                      <p:cBhvr>
                                        <p:cTn id="57" dur="500"/>
                                        <p:tgtEl>
                                          <p:spTgt spid="1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1" grpId="0"/>
      <p:bldP spid="120" grpId="0" animBg="1"/>
      <p:bldP spid="149" grpId="0" animBg="1"/>
      <p:bldP spid="197"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7" name="TextBox 26"/>
          <p:cNvSpPr txBox="1"/>
          <p:nvPr/>
        </p:nvSpPr>
        <p:spPr>
          <a:xfrm>
            <a:off x="8638610" y="167014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189A80"/>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0"/>
          <p:cNvSpPr>
            <a:spLocks noChangeAspect="1"/>
          </p:cNvSpPr>
          <p:nvPr/>
        </p:nvSpPr>
        <p:spPr>
          <a:xfrm rot="1897731">
            <a:off x="6190541" y="153180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189A80"/>
          </a:solidFill>
          <a:ln w="38100">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21"/>
          <p:cNvSpPr>
            <a:spLocks noChangeAspect="1"/>
          </p:cNvSpPr>
          <p:nvPr/>
        </p:nvSpPr>
        <p:spPr>
          <a:xfrm rot="5640000">
            <a:off x="7019241" y="3071052"/>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EF9D27"/>
          </a:solidFill>
          <a:ln w="38100">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rot="9060000">
            <a:off x="6148357" y="4538055"/>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D34132"/>
          </a:solidFill>
          <a:ln w="38100">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2713387">
            <a:off x="4404980" y="454089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564267"/>
          </a:solidFill>
          <a:ln w="38100">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6260000">
            <a:off x="3536563" y="3032606"/>
            <a:ext cx="1396430" cy="1876733"/>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686868"/>
          </a:solidFill>
          <a:ln w="3810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25"/>
          <p:cNvSpPr>
            <a:spLocks noChangeAspect="1"/>
          </p:cNvSpPr>
          <p:nvPr/>
        </p:nvSpPr>
        <p:spPr>
          <a:xfrm rot="19917163">
            <a:off x="4422052" y="1513261"/>
            <a:ext cx="1396431" cy="1876732"/>
          </a:xfrm>
          <a:custGeom>
            <a:avLst/>
            <a:gdLst>
              <a:gd name="connsiteX0" fmla="*/ 475314 w 1523241"/>
              <a:gd name="connsiteY0" fmla="*/ 149025 h 2047160"/>
              <a:gd name="connsiteX1" fmla="*/ 273739 w 1523241"/>
              <a:gd name="connsiteY1" fmla="*/ 528143 h 2047160"/>
              <a:gd name="connsiteX2" fmla="*/ 730939 w 1523241"/>
              <a:gd name="connsiteY2" fmla="*/ 985343 h 2047160"/>
              <a:gd name="connsiteX3" fmla="*/ 1188139 w 1523241"/>
              <a:gd name="connsiteY3" fmla="*/ 528143 h 2047160"/>
              <a:gd name="connsiteX4" fmla="*/ 730939 w 1523241"/>
              <a:gd name="connsiteY4" fmla="*/ 70943 h 2047160"/>
              <a:gd name="connsiteX5" fmla="*/ 475314 w 1523241"/>
              <a:gd name="connsiteY5" fmla="*/ 149025 h 2047160"/>
              <a:gd name="connsiteX6" fmla="*/ 435516 w 1523241"/>
              <a:gd name="connsiteY6" fmla="*/ 89795 h 2047160"/>
              <a:gd name="connsiteX7" fmla="*/ 729484 w 1523241"/>
              <a:gd name="connsiteY7" fmla="*/ 0 h 2047160"/>
              <a:gd name="connsiteX8" fmla="*/ 1255264 w 1523241"/>
              <a:gd name="connsiteY8" fmla="*/ 525780 h 2047160"/>
              <a:gd name="connsiteX9" fmla="*/ 1165469 w 1523241"/>
              <a:gd name="connsiteY9" fmla="*/ 819749 h 2047160"/>
              <a:gd name="connsiteX10" fmla="*/ 1110070 w 1523241"/>
              <a:gd name="connsiteY10" fmla="*/ 886892 h 2047160"/>
              <a:gd name="connsiteX11" fmla="*/ 1269608 w 1523241"/>
              <a:gd name="connsiteY11" fmla="*/ 1037607 h 2047160"/>
              <a:gd name="connsiteX12" fmla="*/ 1487735 w 1523241"/>
              <a:gd name="connsiteY12" fmla="*/ 1420907 h 2047160"/>
              <a:gd name="connsiteX13" fmla="*/ 1491388 w 1523241"/>
              <a:gd name="connsiteY13" fmla="*/ 1450226 h 2047160"/>
              <a:gd name="connsiteX14" fmla="*/ 1505036 w 1523241"/>
              <a:gd name="connsiteY14" fmla="*/ 1491888 h 2047160"/>
              <a:gd name="connsiteX15" fmla="*/ 1429438 w 1523241"/>
              <a:gd name="connsiteY15" fmla="*/ 2021655 h 2047160"/>
              <a:gd name="connsiteX16" fmla="*/ 1413166 w 1523241"/>
              <a:gd name="connsiteY16" fmla="*/ 2047160 h 2047160"/>
              <a:gd name="connsiteX17" fmla="*/ 1367024 w 1523241"/>
              <a:gd name="connsiteY17" fmla="*/ 2011227 h 2047160"/>
              <a:gd name="connsiteX18" fmla="*/ 774258 w 1523241"/>
              <a:gd name="connsiteY18" fmla="*/ 1848281 h 2047160"/>
              <a:gd name="connsiteX19" fmla="*/ 463013 w 1523241"/>
              <a:gd name="connsiteY19" fmla="*/ 1904353 h 2047160"/>
              <a:gd name="connsiteX20" fmla="*/ 419567 w 1523241"/>
              <a:gd name="connsiteY20" fmla="*/ 1922902 h 2047160"/>
              <a:gd name="connsiteX21" fmla="*/ 416599 w 1523241"/>
              <a:gd name="connsiteY21" fmla="*/ 1916665 h 2047160"/>
              <a:gd name="connsiteX22" fmla="*/ 7391 w 1523241"/>
              <a:gd name="connsiteY22" fmla="*/ 1571822 h 2047160"/>
              <a:gd name="connsiteX23" fmla="*/ 0 w 1523241"/>
              <a:gd name="connsiteY23" fmla="*/ 1569998 h 2047160"/>
              <a:gd name="connsiteX24" fmla="*/ 7193 w 1523241"/>
              <a:gd name="connsiteY24" fmla="*/ 1463009 h 2047160"/>
              <a:gd name="connsiteX25" fmla="*/ 203184 w 1523241"/>
              <a:gd name="connsiteY25" fmla="*/ 1067933 h 2047160"/>
              <a:gd name="connsiteX26" fmla="*/ 361316 w 1523241"/>
              <a:gd name="connsiteY26" fmla="*/ 900545 h 2047160"/>
              <a:gd name="connsiteX27" fmla="*/ 357701 w 1523241"/>
              <a:gd name="connsiteY27" fmla="*/ 897563 h 2047160"/>
              <a:gd name="connsiteX28" fmla="*/ 203704 w 1523241"/>
              <a:gd name="connsiteY28" fmla="*/ 525780 h 2047160"/>
              <a:gd name="connsiteX29" fmla="*/ 435516 w 1523241"/>
              <a:gd name="connsiteY29" fmla="*/ 89795 h 20471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523241" h="2047160">
                <a:moveTo>
                  <a:pt x="475314" y="149025"/>
                </a:moveTo>
                <a:cubicBezTo>
                  <a:pt x="353698" y="231187"/>
                  <a:pt x="273739" y="370327"/>
                  <a:pt x="273739" y="528143"/>
                </a:cubicBezTo>
                <a:cubicBezTo>
                  <a:pt x="273739" y="780648"/>
                  <a:pt x="478434" y="985343"/>
                  <a:pt x="730939" y="985343"/>
                </a:cubicBezTo>
                <a:cubicBezTo>
                  <a:pt x="983444" y="985343"/>
                  <a:pt x="1188139" y="780648"/>
                  <a:pt x="1188139" y="528143"/>
                </a:cubicBezTo>
                <a:cubicBezTo>
                  <a:pt x="1188139" y="275638"/>
                  <a:pt x="983444" y="70943"/>
                  <a:pt x="730939" y="70943"/>
                </a:cubicBezTo>
                <a:cubicBezTo>
                  <a:pt x="636250" y="70943"/>
                  <a:pt x="548284" y="99728"/>
                  <a:pt x="475314" y="149025"/>
                </a:cubicBezTo>
                <a:close/>
                <a:moveTo>
                  <a:pt x="435516" y="89795"/>
                </a:moveTo>
                <a:cubicBezTo>
                  <a:pt x="519431" y="33103"/>
                  <a:pt x="620592" y="0"/>
                  <a:pt x="729484" y="0"/>
                </a:cubicBezTo>
                <a:cubicBezTo>
                  <a:pt x="1019864" y="0"/>
                  <a:pt x="1255264" y="235400"/>
                  <a:pt x="1255264" y="525780"/>
                </a:cubicBezTo>
                <a:cubicBezTo>
                  <a:pt x="1255264" y="634673"/>
                  <a:pt x="1222161" y="735833"/>
                  <a:pt x="1165469" y="819749"/>
                </a:cubicBezTo>
                <a:lnTo>
                  <a:pt x="1110070" y="886892"/>
                </a:lnTo>
                <a:lnTo>
                  <a:pt x="1269608" y="1037607"/>
                </a:lnTo>
                <a:cubicBezTo>
                  <a:pt x="1383179" y="1144899"/>
                  <a:pt x="1456072" y="1279097"/>
                  <a:pt x="1487735" y="1420907"/>
                </a:cubicBezTo>
                <a:lnTo>
                  <a:pt x="1491388" y="1450226"/>
                </a:lnTo>
                <a:lnTo>
                  <a:pt x="1505036" y="1491888"/>
                </a:lnTo>
                <a:cubicBezTo>
                  <a:pt x="1544614" y="1669151"/>
                  <a:pt x="1519772" y="1858303"/>
                  <a:pt x="1429438" y="2021655"/>
                </a:cubicBezTo>
                <a:lnTo>
                  <a:pt x="1413166" y="2047160"/>
                </a:lnTo>
                <a:lnTo>
                  <a:pt x="1367024" y="2011227"/>
                </a:lnTo>
                <a:cubicBezTo>
                  <a:pt x="1196065" y="1902619"/>
                  <a:pt x="991957" y="1842142"/>
                  <a:pt x="774258" y="1848281"/>
                </a:cubicBezTo>
                <a:cubicBezTo>
                  <a:pt x="665408" y="1851350"/>
                  <a:pt x="560890" y="1870855"/>
                  <a:pt x="463013" y="1904353"/>
                </a:cubicBezTo>
                <a:lnTo>
                  <a:pt x="419567" y="1922902"/>
                </a:lnTo>
                <a:lnTo>
                  <a:pt x="416599" y="1916665"/>
                </a:lnTo>
                <a:cubicBezTo>
                  <a:pt x="325937" y="1753495"/>
                  <a:pt x="178691" y="1632192"/>
                  <a:pt x="7391" y="1571822"/>
                </a:cubicBezTo>
                <a:lnTo>
                  <a:pt x="0" y="1569998"/>
                </a:lnTo>
                <a:lnTo>
                  <a:pt x="7193" y="1463009"/>
                </a:lnTo>
                <a:cubicBezTo>
                  <a:pt x="30745" y="1319629"/>
                  <a:pt x="95893" y="1181505"/>
                  <a:pt x="203184" y="1067933"/>
                </a:cubicBezTo>
                <a:lnTo>
                  <a:pt x="361316" y="900545"/>
                </a:lnTo>
                <a:lnTo>
                  <a:pt x="357701" y="897563"/>
                </a:lnTo>
                <a:cubicBezTo>
                  <a:pt x="262554" y="802415"/>
                  <a:pt x="203704" y="670970"/>
                  <a:pt x="203704" y="525780"/>
                </a:cubicBezTo>
                <a:cubicBezTo>
                  <a:pt x="203704" y="344293"/>
                  <a:pt x="295657" y="184281"/>
                  <a:pt x="435516" y="89795"/>
                </a:cubicBezTo>
                <a:close/>
              </a:path>
            </a:pathLst>
          </a:custGeom>
          <a:solidFill>
            <a:srgbClr val="34738D"/>
          </a:solidFill>
          <a:ln w="38100">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5" name="Group 34"/>
          <p:cNvGrpSpPr/>
          <p:nvPr/>
        </p:nvGrpSpPr>
        <p:grpSpPr>
          <a:xfrm>
            <a:off x="7556929" y="2037073"/>
            <a:ext cx="3815902" cy="51094"/>
            <a:chOff x="7800975" y="1964325"/>
            <a:chExt cx="4162425" cy="55734"/>
          </a:xfrm>
          <a:solidFill>
            <a:srgbClr val="189A80"/>
          </a:solidFill>
        </p:grpSpPr>
        <p:cxnSp>
          <p:nvCxnSpPr>
            <p:cNvPr id="28" name="Straight Connector 27"/>
            <p:cNvCxnSpPr/>
            <p:nvPr/>
          </p:nvCxnSpPr>
          <p:spPr>
            <a:xfrm>
              <a:off x="7800975" y="1996044"/>
              <a:ext cx="3786188" cy="0"/>
            </a:xfrm>
            <a:prstGeom prst="line">
              <a:avLst/>
            </a:prstGeom>
            <a:grpFill/>
            <a:ln>
              <a:solidFill>
                <a:srgbClr val="189A80"/>
              </a:solidFill>
              <a:prstDash val="dash"/>
            </a:ln>
          </p:spPr>
          <p:style>
            <a:lnRef idx="1">
              <a:schemeClr val="accent1"/>
            </a:lnRef>
            <a:fillRef idx="0">
              <a:schemeClr val="accent1"/>
            </a:fillRef>
            <a:effectRef idx="0">
              <a:schemeClr val="accent1"/>
            </a:effectRef>
            <a:fontRef idx="minor">
              <a:schemeClr val="tx1"/>
            </a:fontRef>
          </p:style>
        </p:cxnSp>
        <p:sp>
          <p:nvSpPr>
            <p:cNvPr id="32" name="Freeform 31"/>
            <p:cNvSpPr>
              <a:spLocks noChangeAspect="1"/>
            </p:cNvSpPr>
            <p:nvPr/>
          </p:nvSpPr>
          <p:spPr>
            <a:xfrm>
              <a:off x="11597640" y="1964325"/>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5" name="Group 44"/>
          <p:cNvGrpSpPr/>
          <p:nvPr/>
        </p:nvGrpSpPr>
        <p:grpSpPr>
          <a:xfrm>
            <a:off x="8670255" y="3998159"/>
            <a:ext cx="3254690" cy="51094"/>
            <a:chOff x="9015411" y="4103500"/>
            <a:chExt cx="3550253" cy="55734"/>
          </a:xfrm>
          <a:solidFill>
            <a:srgbClr val="EF9D27"/>
          </a:solidFill>
        </p:grpSpPr>
        <p:cxnSp>
          <p:nvCxnSpPr>
            <p:cNvPr id="33" name="Straight Connector 32"/>
            <p:cNvCxnSpPr/>
            <p:nvPr/>
          </p:nvCxnSpPr>
          <p:spPr>
            <a:xfrm>
              <a:off x="9015411" y="4115782"/>
              <a:ext cx="3191801" cy="0"/>
            </a:xfrm>
            <a:prstGeom prst="line">
              <a:avLst/>
            </a:prstGeom>
            <a:grpFill/>
            <a:ln>
              <a:solidFill>
                <a:srgbClr val="EF9D27"/>
              </a:solidFill>
              <a:prstDash val="dash"/>
            </a:ln>
          </p:spPr>
          <p:style>
            <a:lnRef idx="1">
              <a:schemeClr val="accent1"/>
            </a:lnRef>
            <a:fillRef idx="0">
              <a:schemeClr val="accent1"/>
            </a:fillRef>
            <a:effectRef idx="0">
              <a:schemeClr val="accent1"/>
            </a:effectRef>
            <a:fontRef idx="minor">
              <a:schemeClr val="tx1"/>
            </a:fontRef>
          </p:style>
        </p:cxnSp>
        <p:sp>
          <p:nvSpPr>
            <p:cNvPr id="34" name="Freeform 33"/>
            <p:cNvSpPr>
              <a:spLocks noChangeAspect="1"/>
            </p:cNvSpPr>
            <p:nvPr/>
          </p:nvSpPr>
          <p:spPr>
            <a:xfrm>
              <a:off x="12199904" y="410350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6" name="Group 35"/>
          <p:cNvGrpSpPr/>
          <p:nvPr/>
        </p:nvGrpSpPr>
        <p:grpSpPr>
          <a:xfrm rot="10800000">
            <a:off x="609601" y="2037073"/>
            <a:ext cx="3773988" cy="51094"/>
            <a:chOff x="7800975" y="1968177"/>
            <a:chExt cx="4116705" cy="55734"/>
          </a:xfrm>
          <a:solidFill>
            <a:srgbClr val="34738D"/>
          </a:solidFill>
        </p:grpSpPr>
        <p:cxnSp>
          <p:nvCxnSpPr>
            <p:cNvPr id="37" name="Straight Connector 36"/>
            <p:cNvCxnSpPr/>
            <p:nvPr/>
          </p:nvCxnSpPr>
          <p:spPr>
            <a:xfrm>
              <a:off x="7800975" y="1996044"/>
              <a:ext cx="3786188" cy="0"/>
            </a:xfrm>
            <a:prstGeom prst="line">
              <a:avLst/>
            </a:prstGeom>
            <a:grpFill/>
            <a:ln>
              <a:solidFill>
                <a:srgbClr val="34738D"/>
              </a:solidFill>
              <a:prstDash val="dash"/>
            </a:ln>
          </p:spPr>
          <p:style>
            <a:lnRef idx="1">
              <a:schemeClr val="accent1"/>
            </a:lnRef>
            <a:fillRef idx="0">
              <a:schemeClr val="accent1"/>
            </a:fillRef>
            <a:effectRef idx="0">
              <a:schemeClr val="accent1"/>
            </a:effectRef>
            <a:fontRef idx="minor">
              <a:schemeClr val="tx1"/>
            </a:fontRef>
          </p:style>
        </p:cxnSp>
        <p:sp>
          <p:nvSpPr>
            <p:cNvPr id="38" name="Freeform 37"/>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39" name="Group 38"/>
          <p:cNvGrpSpPr/>
          <p:nvPr/>
        </p:nvGrpSpPr>
        <p:grpSpPr>
          <a:xfrm rot="10800000">
            <a:off x="609601" y="5875795"/>
            <a:ext cx="3773988" cy="51094"/>
            <a:chOff x="7800975" y="1968177"/>
            <a:chExt cx="4116705" cy="55734"/>
          </a:xfrm>
          <a:solidFill>
            <a:srgbClr val="564267"/>
          </a:solidFill>
        </p:grpSpPr>
        <p:cxnSp>
          <p:nvCxnSpPr>
            <p:cNvPr id="40" name="Straight Connector 39"/>
            <p:cNvCxnSpPr/>
            <p:nvPr/>
          </p:nvCxnSpPr>
          <p:spPr>
            <a:xfrm>
              <a:off x="7800975" y="1996044"/>
              <a:ext cx="3786188" cy="0"/>
            </a:xfrm>
            <a:prstGeom prst="line">
              <a:avLst/>
            </a:prstGeom>
            <a:grpFill/>
            <a:ln>
              <a:solidFill>
                <a:srgbClr val="564267"/>
              </a:solidFill>
              <a:prstDash val="dash"/>
            </a:ln>
          </p:spPr>
          <p:style>
            <a:lnRef idx="1">
              <a:schemeClr val="accent1"/>
            </a:lnRef>
            <a:fillRef idx="0">
              <a:schemeClr val="accent1"/>
            </a:fillRef>
            <a:effectRef idx="0">
              <a:schemeClr val="accent1"/>
            </a:effectRef>
            <a:fontRef idx="minor">
              <a:schemeClr val="tx1"/>
            </a:fontRef>
          </p:style>
        </p:cxnSp>
        <p:sp>
          <p:nvSpPr>
            <p:cNvPr id="41" name="Freeform 40"/>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2" name="Group 41"/>
          <p:cNvGrpSpPr/>
          <p:nvPr/>
        </p:nvGrpSpPr>
        <p:grpSpPr>
          <a:xfrm>
            <a:off x="7589134" y="5842861"/>
            <a:ext cx="3773988" cy="51094"/>
            <a:chOff x="7800975" y="1968177"/>
            <a:chExt cx="4116705" cy="55734"/>
          </a:xfrm>
          <a:solidFill>
            <a:srgbClr val="D34132"/>
          </a:solidFill>
        </p:grpSpPr>
        <p:cxnSp>
          <p:nvCxnSpPr>
            <p:cNvPr id="43" name="Straight Connector 42"/>
            <p:cNvCxnSpPr/>
            <p:nvPr/>
          </p:nvCxnSpPr>
          <p:spPr>
            <a:xfrm>
              <a:off x="7800975" y="1996044"/>
              <a:ext cx="3786188" cy="0"/>
            </a:xfrm>
            <a:prstGeom prst="line">
              <a:avLst/>
            </a:prstGeom>
            <a:grpFill/>
            <a:ln>
              <a:solidFill>
                <a:srgbClr val="D34132"/>
              </a:solidFill>
              <a:prstDash val="dash"/>
            </a:ln>
          </p:spPr>
          <p:style>
            <a:lnRef idx="1">
              <a:schemeClr val="accent1"/>
            </a:lnRef>
            <a:fillRef idx="0">
              <a:schemeClr val="accent1"/>
            </a:fillRef>
            <a:effectRef idx="0">
              <a:schemeClr val="accent1"/>
            </a:effectRef>
            <a:fontRef idx="minor">
              <a:schemeClr val="tx1"/>
            </a:fontRef>
          </p:style>
        </p:cxnSp>
        <p:sp>
          <p:nvSpPr>
            <p:cNvPr id="44" name="Freeform 43"/>
            <p:cNvSpPr>
              <a:spLocks noChangeAspect="1"/>
            </p:cNvSpPr>
            <p:nvPr/>
          </p:nvSpPr>
          <p:spPr>
            <a:xfrm>
              <a:off x="11551920" y="1968177"/>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6" name="Group 45"/>
          <p:cNvGrpSpPr/>
          <p:nvPr/>
        </p:nvGrpSpPr>
        <p:grpSpPr>
          <a:xfrm rot="10800000">
            <a:off x="224954" y="3945425"/>
            <a:ext cx="3077504" cy="51094"/>
            <a:chOff x="9015412" y="4089460"/>
            <a:chExt cx="3356973" cy="55734"/>
          </a:xfrm>
          <a:solidFill>
            <a:srgbClr val="686868"/>
          </a:solidFill>
        </p:grpSpPr>
        <p:cxnSp>
          <p:nvCxnSpPr>
            <p:cNvPr id="47" name="Straight Connector 46"/>
            <p:cNvCxnSpPr/>
            <p:nvPr/>
          </p:nvCxnSpPr>
          <p:spPr>
            <a:xfrm>
              <a:off x="9015412" y="4115782"/>
              <a:ext cx="2992311" cy="0"/>
            </a:xfrm>
            <a:prstGeom prst="line">
              <a:avLst/>
            </a:prstGeom>
            <a:grpFill/>
            <a:ln>
              <a:solidFill>
                <a:srgbClr val="686868"/>
              </a:solidFill>
              <a:prstDash val="dash"/>
            </a:ln>
          </p:spPr>
          <p:style>
            <a:lnRef idx="1">
              <a:schemeClr val="accent1"/>
            </a:lnRef>
            <a:fillRef idx="0">
              <a:schemeClr val="accent1"/>
            </a:fillRef>
            <a:effectRef idx="0">
              <a:schemeClr val="accent1"/>
            </a:effectRef>
            <a:fontRef idx="minor">
              <a:schemeClr val="tx1"/>
            </a:fontRef>
          </p:style>
        </p:cxnSp>
        <p:sp>
          <p:nvSpPr>
            <p:cNvPr id="48" name="Freeform 47"/>
            <p:cNvSpPr>
              <a:spLocks noChangeAspect="1"/>
            </p:cNvSpPr>
            <p:nvPr/>
          </p:nvSpPr>
          <p:spPr>
            <a:xfrm>
              <a:off x="12006625" y="4089460"/>
              <a:ext cx="365760" cy="55734"/>
            </a:xfrm>
            <a:custGeom>
              <a:avLst/>
              <a:gdLst>
                <a:gd name="connsiteX0" fmla="*/ 105727 w 1500187"/>
                <a:gd name="connsiteY0" fmla="*/ 0 h 228600"/>
                <a:gd name="connsiteX1" fmla="*/ 114300 w 1500187"/>
                <a:gd name="connsiteY1" fmla="*/ 0 h 228600"/>
                <a:gd name="connsiteX2" fmla="*/ 1385887 w 1500187"/>
                <a:gd name="connsiteY2" fmla="*/ 0 h 228600"/>
                <a:gd name="connsiteX3" fmla="*/ 1500187 w 1500187"/>
                <a:gd name="connsiteY3" fmla="*/ 114300 h 228600"/>
                <a:gd name="connsiteX4" fmla="*/ 1385887 w 1500187"/>
                <a:gd name="connsiteY4" fmla="*/ 228600 h 228600"/>
                <a:gd name="connsiteX5" fmla="*/ 114300 w 1500187"/>
                <a:gd name="connsiteY5" fmla="*/ 228600 h 228600"/>
                <a:gd name="connsiteX6" fmla="*/ 105727 w 1500187"/>
                <a:gd name="connsiteY6" fmla="*/ 228600 h 228600"/>
                <a:gd name="connsiteX7" fmla="*/ 105727 w 1500187"/>
                <a:gd name="connsiteY7" fmla="*/ 226869 h 228600"/>
                <a:gd name="connsiteX8" fmla="*/ 69809 w 1500187"/>
                <a:gd name="connsiteY8" fmla="*/ 219618 h 228600"/>
                <a:gd name="connsiteX9" fmla="*/ 0 w 1500187"/>
                <a:gd name="connsiteY9" fmla="*/ 114300 h 228600"/>
                <a:gd name="connsiteX10" fmla="*/ 69809 w 1500187"/>
                <a:gd name="connsiteY10" fmla="*/ 8982 h 228600"/>
                <a:gd name="connsiteX11" fmla="*/ 105727 w 1500187"/>
                <a:gd name="connsiteY11" fmla="*/ 1731 h 2286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00187" h="228600">
                  <a:moveTo>
                    <a:pt x="105727" y="0"/>
                  </a:moveTo>
                  <a:lnTo>
                    <a:pt x="114300" y="0"/>
                  </a:lnTo>
                  <a:lnTo>
                    <a:pt x="1385887" y="0"/>
                  </a:lnTo>
                  <a:cubicBezTo>
                    <a:pt x="1449013" y="0"/>
                    <a:pt x="1500187" y="51174"/>
                    <a:pt x="1500187" y="114300"/>
                  </a:cubicBezTo>
                  <a:cubicBezTo>
                    <a:pt x="1500187" y="177426"/>
                    <a:pt x="1449013" y="228600"/>
                    <a:pt x="1385887" y="228600"/>
                  </a:cubicBezTo>
                  <a:lnTo>
                    <a:pt x="114300" y="228600"/>
                  </a:lnTo>
                  <a:lnTo>
                    <a:pt x="105727" y="228600"/>
                  </a:lnTo>
                  <a:lnTo>
                    <a:pt x="105727" y="226869"/>
                  </a:lnTo>
                  <a:lnTo>
                    <a:pt x="69809" y="219618"/>
                  </a:lnTo>
                  <a:cubicBezTo>
                    <a:pt x="28785" y="202266"/>
                    <a:pt x="0" y="161645"/>
                    <a:pt x="0" y="114300"/>
                  </a:cubicBezTo>
                  <a:cubicBezTo>
                    <a:pt x="0" y="66956"/>
                    <a:pt x="28785" y="26334"/>
                    <a:pt x="69809" y="8982"/>
                  </a:cubicBezTo>
                  <a:lnTo>
                    <a:pt x="105727" y="1731"/>
                  </a:lnTo>
                  <a:close/>
                </a:path>
              </a:pathLst>
            </a:custGeom>
            <a:grpFill/>
            <a:ln>
              <a:solidFill>
                <a:srgbClr val="686868"/>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TextBox 50"/>
          <p:cNvSpPr txBox="1"/>
          <p:nvPr/>
        </p:nvSpPr>
        <p:spPr>
          <a:xfrm>
            <a:off x="8638610" y="550499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D34132"/>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234458" y="3630056"/>
            <a:ext cx="2468880" cy="1261884"/>
          </a:xfrm>
          <a:prstGeom prst="rect">
            <a:avLst/>
          </a:prstGeom>
          <a:noFill/>
        </p:spPr>
        <p:txBody>
          <a:bodyPr wrap="square" rtlCol="0">
            <a:spAutoFit/>
          </a:bodyPr>
          <a:lstStyle/>
          <a:p>
            <a:pPr algn="r" defTabSz="1219170">
              <a:spcBef>
                <a:spcPct val="20000"/>
              </a:spcBef>
              <a:defRPr/>
            </a:pPr>
            <a:r>
              <a:rPr lang="en-US" sz="1600" b="1" dirty="0">
                <a:solidFill>
                  <a:srgbClr val="EF9D27"/>
                </a:solidFill>
                <a:latin typeface="Candara" panose="020E0502030303020204" pitchFamily="34" charset="0"/>
              </a:rPr>
              <a:t>LOREM IPSUM</a:t>
            </a:r>
          </a:p>
          <a:p>
            <a:pPr algn="r" defTabSz="1219170">
              <a:spcBef>
                <a:spcPct val="20000"/>
              </a:spcBef>
              <a:defRPr/>
            </a:pPr>
            <a:endParaRPr lang="en-US" sz="800" b="1" dirty="0">
              <a:solidFill>
                <a:srgbClr val="00B0F0"/>
              </a:solidFill>
              <a:latin typeface="Candara" panose="020E0502030303020204" pitchFamily="34" charset="0"/>
            </a:endParaRP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56358" y="1686912"/>
            <a:ext cx="2468880" cy="1261884"/>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5" name="TextBox 54"/>
          <p:cNvSpPr txBox="1"/>
          <p:nvPr/>
        </p:nvSpPr>
        <p:spPr>
          <a:xfrm>
            <a:off x="529742" y="3582375"/>
            <a:ext cx="2468880" cy="1261884"/>
          </a:xfrm>
          <a:prstGeom prst="rect">
            <a:avLst/>
          </a:prstGeom>
          <a:noFill/>
        </p:spPr>
        <p:txBody>
          <a:bodyPr wrap="square" rtlCol="0">
            <a:spAutoFit/>
          </a:bodyPr>
          <a:lstStyle/>
          <a:p>
            <a:pPr defTabSz="1219170">
              <a:spcBef>
                <a:spcPct val="20000"/>
              </a:spcBef>
              <a:defRPr/>
            </a:pPr>
            <a:r>
              <a:rPr lang="en-US" sz="1600" b="1" dirty="0">
                <a:solidFill>
                  <a:srgbClr val="686868"/>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6" name="TextBox 55"/>
          <p:cNvSpPr txBox="1"/>
          <p:nvPr/>
        </p:nvSpPr>
        <p:spPr>
          <a:xfrm>
            <a:off x="856358" y="5505391"/>
            <a:ext cx="2468880" cy="1261884"/>
          </a:xfrm>
          <a:prstGeom prst="rect">
            <a:avLst/>
          </a:prstGeom>
          <a:noFill/>
        </p:spPr>
        <p:txBody>
          <a:bodyPr wrap="square" rtlCol="0">
            <a:spAutoFit/>
          </a:bodyPr>
          <a:lstStyle/>
          <a:p>
            <a:pPr defTabSz="1219170">
              <a:spcBef>
                <a:spcPct val="20000"/>
              </a:spcBef>
              <a:defRPr/>
            </a:pPr>
            <a:r>
              <a:rPr lang="en-US" sz="1600" b="1" dirty="0">
                <a:solidFill>
                  <a:srgbClr val="564267"/>
                </a:solidFill>
                <a:latin typeface="Candara" panose="020E0502030303020204" pitchFamily="34" charset="0"/>
              </a:rPr>
              <a:t>LOREM IPSUM</a:t>
            </a:r>
          </a:p>
          <a:p>
            <a:pPr defTabSz="1219170">
              <a:spcBef>
                <a:spcPct val="20000"/>
              </a:spcBef>
              <a:defRPr/>
            </a:pPr>
            <a:endParaRPr lang="en-US" sz="800" b="1" dirty="0">
              <a:solidFill>
                <a:srgbClr val="00B0F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5312181" y="3461046"/>
            <a:ext cx="1260557" cy="1015663"/>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LOREM</a:t>
            </a:r>
          </a:p>
          <a:p>
            <a:pPr algn="ctr"/>
            <a:r>
              <a:rPr lang="en-US" sz="2000" b="1" dirty="0">
                <a:solidFill>
                  <a:srgbClr val="4C4F54"/>
                </a:solidFill>
                <a:latin typeface="Candara" panose="020E0502030303020204" pitchFamily="34" charset="0"/>
              </a:rPr>
              <a:t>IPSUM</a:t>
            </a:r>
          </a:p>
          <a:p>
            <a:pPr algn="ctr"/>
            <a:r>
              <a:rPr lang="en-US" sz="2000" b="1" dirty="0">
                <a:solidFill>
                  <a:srgbClr val="4C4F54"/>
                </a:solidFill>
                <a:latin typeface="Candara" panose="020E0502030303020204" pitchFamily="34" charset="0"/>
              </a:rPr>
              <a:t>DOLOR</a:t>
            </a:r>
          </a:p>
        </p:txBody>
      </p:sp>
      <p:sp>
        <p:nvSpPr>
          <p:cNvPr id="58" name="Freeform 517"/>
          <p:cNvSpPr>
            <a:spLocks noEditPoints="1"/>
          </p:cNvSpPr>
          <p:nvPr/>
        </p:nvSpPr>
        <p:spPr bwMode="auto">
          <a:xfrm>
            <a:off x="7885536" y="3915479"/>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525"/>
          <p:cNvSpPr>
            <a:spLocks noChangeAspect="1" noEditPoints="1"/>
          </p:cNvSpPr>
          <p:nvPr/>
        </p:nvSpPr>
        <p:spPr bwMode="auto">
          <a:xfrm>
            <a:off x="6791648" y="5732538"/>
            <a:ext cx="640080" cy="286514"/>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43"/>
          <p:cNvSpPr>
            <a:spLocks noEditPoints="1"/>
          </p:cNvSpPr>
          <p:nvPr/>
        </p:nvSpPr>
        <p:spPr bwMode="auto">
          <a:xfrm>
            <a:off x="4647428" y="1898586"/>
            <a:ext cx="537760" cy="328067"/>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78"/>
          <p:cNvSpPr>
            <a:spLocks noEditPoints="1"/>
          </p:cNvSpPr>
          <p:nvPr/>
        </p:nvSpPr>
        <p:spPr bwMode="auto">
          <a:xfrm>
            <a:off x="6840960" y="1944244"/>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59"/>
          <p:cNvSpPr>
            <a:spLocks noChangeAspect="1" noEditPoints="1"/>
          </p:cNvSpPr>
          <p:nvPr/>
        </p:nvSpPr>
        <p:spPr bwMode="auto">
          <a:xfrm>
            <a:off x="3481780" y="3831718"/>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96"/>
          <p:cNvSpPr>
            <a:spLocks noChangeAspect="1" noEditPoints="1"/>
          </p:cNvSpPr>
          <p:nvPr/>
        </p:nvSpPr>
        <p:spPr bwMode="auto">
          <a:xfrm>
            <a:off x="4712008" y="564276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1230076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p:cTn id="11" dur="500" fill="hold"/>
                                        <p:tgtEl>
                                          <p:spTgt spid="57"/>
                                        </p:tgtEl>
                                        <p:attrNameLst>
                                          <p:attrName>ppt_w</p:attrName>
                                        </p:attrNameLst>
                                      </p:cBhvr>
                                      <p:tavLst>
                                        <p:tav tm="0">
                                          <p:val>
                                            <p:fltVal val="0"/>
                                          </p:val>
                                        </p:tav>
                                        <p:tav tm="100000">
                                          <p:val>
                                            <p:strVal val="#ppt_w"/>
                                          </p:val>
                                        </p:tav>
                                      </p:tavLst>
                                    </p:anim>
                                    <p:anim calcmode="lin" valueType="num">
                                      <p:cBhvr>
                                        <p:cTn id="12" dur="500" fill="hold"/>
                                        <p:tgtEl>
                                          <p:spTgt spid="57"/>
                                        </p:tgtEl>
                                        <p:attrNameLst>
                                          <p:attrName>ppt_h</p:attrName>
                                        </p:attrNameLst>
                                      </p:cBhvr>
                                      <p:tavLst>
                                        <p:tav tm="0">
                                          <p:val>
                                            <p:fltVal val="0"/>
                                          </p:val>
                                        </p:tav>
                                        <p:tav tm="100000">
                                          <p:val>
                                            <p:strVal val="#ppt_h"/>
                                          </p:val>
                                        </p:tav>
                                      </p:tavLst>
                                    </p:anim>
                                    <p:animEffect transition="in" filter="fade">
                                      <p:cBhvr>
                                        <p:cTn id="13" dur="500"/>
                                        <p:tgtEl>
                                          <p:spTgt spid="57"/>
                                        </p:tgtEl>
                                      </p:cBhvr>
                                    </p:animEffect>
                                  </p:childTnLst>
                                </p:cTn>
                              </p:par>
                            </p:childTnLst>
                          </p:cTn>
                        </p:par>
                        <p:par>
                          <p:cTn id="14" fill="hold">
                            <p:stCondLst>
                              <p:cond delay="1250"/>
                            </p:stCondLst>
                            <p:childTnLst>
                              <p:par>
                                <p:cTn id="15" presetID="53" presetClass="entr" presetSubtype="528" fill="hold" grpId="0" nodeType="afterEffect">
                                  <p:stCondLst>
                                    <p:cond delay="0"/>
                                  </p:stCondLst>
                                  <p:childTnLst>
                                    <p:set>
                                      <p:cBhvr>
                                        <p:cTn id="16" dur="1" fill="hold">
                                          <p:stCondLst>
                                            <p:cond delay="0"/>
                                          </p:stCondLst>
                                        </p:cTn>
                                        <p:tgtEl>
                                          <p:spTgt spid="26"/>
                                        </p:tgtEl>
                                        <p:attrNameLst>
                                          <p:attrName>style.visibility</p:attrName>
                                        </p:attrNameLst>
                                      </p:cBhvr>
                                      <p:to>
                                        <p:strVal val="visible"/>
                                      </p:to>
                                    </p:set>
                                    <p:anim calcmode="lin" valueType="num">
                                      <p:cBhvr>
                                        <p:cTn id="17" dur="500" fill="hold"/>
                                        <p:tgtEl>
                                          <p:spTgt spid="26"/>
                                        </p:tgtEl>
                                        <p:attrNameLst>
                                          <p:attrName>ppt_w</p:attrName>
                                        </p:attrNameLst>
                                      </p:cBhvr>
                                      <p:tavLst>
                                        <p:tav tm="0">
                                          <p:val>
                                            <p:fltVal val="0"/>
                                          </p:val>
                                        </p:tav>
                                        <p:tav tm="100000">
                                          <p:val>
                                            <p:strVal val="#ppt_w"/>
                                          </p:val>
                                        </p:tav>
                                      </p:tavLst>
                                    </p:anim>
                                    <p:anim calcmode="lin" valueType="num">
                                      <p:cBhvr>
                                        <p:cTn id="18" dur="500" fill="hold"/>
                                        <p:tgtEl>
                                          <p:spTgt spid="26"/>
                                        </p:tgtEl>
                                        <p:attrNameLst>
                                          <p:attrName>ppt_h</p:attrName>
                                        </p:attrNameLst>
                                      </p:cBhvr>
                                      <p:tavLst>
                                        <p:tav tm="0">
                                          <p:val>
                                            <p:fltVal val="0"/>
                                          </p:val>
                                        </p:tav>
                                        <p:tav tm="100000">
                                          <p:val>
                                            <p:strVal val="#ppt_h"/>
                                          </p:val>
                                        </p:tav>
                                      </p:tavLst>
                                    </p:anim>
                                    <p:animEffect transition="in" filter="fade">
                                      <p:cBhvr>
                                        <p:cTn id="19" dur="500"/>
                                        <p:tgtEl>
                                          <p:spTgt spid="26"/>
                                        </p:tgtEl>
                                      </p:cBhvr>
                                    </p:animEffect>
                                    <p:anim calcmode="lin" valueType="num">
                                      <p:cBhvr>
                                        <p:cTn id="20" dur="500" fill="hold"/>
                                        <p:tgtEl>
                                          <p:spTgt spid="26"/>
                                        </p:tgtEl>
                                        <p:attrNameLst>
                                          <p:attrName>ppt_x</p:attrName>
                                        </p:attrNameLst>
                                      </p:cBhvr>
                                      <p:tavLst>
                                        <p:tav tm="0">
                                          <p:val>
                                            <p:fltVal val="0.5"/>
                                          </p:val>
                                        </p:tav>
                                        <p:tav tm="100000">
                                          <p:val>
                                            <p:strVal val="#ppt_x"/>
                                          </p:val>
                                        </p:tav>
                                      </p:tavLst>
                                    </p:anim>
                                    <p:anim calcmode="lin" valueType="num">
                                      <p:cBhvr>
                                        <p:cTn id="21" dur="500" fill="hold"/>
                                        <p:tgtEl>
                                          <p:spTgt spid="26"/>
                                        </p:tgtEl>
                                        <p:attrNameLst>
                                          <p:attrName>ppt_y</p:attrName>
                                        </p:attrNameLst>
                                      </p:cBhvr>
                                      <p:tavLst>
                                        <p:tav tm="0">
                                          <p:val>
                                            <p:fltVal val="0.5"/>
                                          </p:val>
                                        </p:tav>
                                        <p:tav tm="100000">
                                          <p:val>
                                            <p:strVal val="#ppt_y"/>
                                          </p:val>
                                        </p:tav>
                                      </p:tavLst>
                                    </p:anim>
                                  </p:childTnLst>
                                </p:cTn>
                              </p:par>
                            </p:childTnLst>
                          </p:cTn>
                        </p:par>
                        <p:par>
                          <p:cTn id="22" fill="hold">
                            <p:stCondLst>
                              <p:cond delay="1750"/>
                            </p:stCondLst>
                            <p:childTnLst>
                              <p:par>
                                <p:cTn id="23" presetID="45" presetClass="entr" presetSubtype="0" fill="hold" grpId="0" nodeType="afterEffect">
                                  <p:stCondLst>
                                    <p:cond delay="0"/>
                                  </p:stCondLst>
                                  <p:childTnLst>
                                    <p:set>
                                      <p:cBhvr>
                                        <p:cTn id="24" dur="1" fill="hold">
                                          <p:stCondLst>
                                            <p:cond delay="0"/>
                                          </p:stCondLst>
                                        </p:cTn>
                                        <p:tgtEl>
                                          <p:spTgt spid="60"/>
                                        </p:tgtEl>
                                        <p:attrNameLst>
                                          <p:attrName>style.visibility</p:attrName>
                                        </p:attrNameLst>
                                      </p:cBhvr>
                                      <p:to>
                                        <p:strVal val="visible"/>
                                      </p:to>
                                    </p:set>
                                    <p:animEffect transition="in" filter="fade">
                                      <p:cBhvr>
                                        <p:cTn id="25" dur="2000"/>
                                        <p:tgtEl>
                                          <p:spTgt spid="60"/>
                                        </p:tgtEl>
                                      </p:cBhvr>
                                    </p:animEffect>
                                    <p:anim calcmode="lin" valueType="num">
                                      <p:cBhvr>
                                        <p:cTn id="26" dur="2000" fill="hold"/>
                                        <p:tgtEl>
                                          <p:spTgt spid="60"/>
                                        </p:tgtEl>
                                        <p:attrNameLst>
                                          <p:attrName>ppt_w</p:attrName>
                                        </p:attrNameLst>
                                      </p:cBhvr>
                                      <p:tavLst>
                                        <p:tav tm="0" fmla="#ppt_w*sin(2.5*pi*$)">
                                          <p:val>
                                            <p:fltVal val="0"/>
                                          </p:val>
                                        </p:tav>
                                        <p:tav tm="100000">
                                          <p:val>
                                            <p:fltVal val="1"/>
                                          </p:val>
                                        </p:tav>
                                      </p:tavLst>
                                    </p:anim>
                                    <p:anim calcmode="lin" valueType="num">
                                      <p:cBhvr>
                                        <p:cTn id="27" dur="2000" fill="hold"/>
                                        <p:tgtEl>
                                          <p:spTgt spid="60"/>
                                        </p:tgtEl>
                                        <p:attrNameLst>
                                          <p:attrName>ppt_h</p:attrName>
                                        </p:attrNameLst>
                                      </p:cBhvr>
                                      <p:tavLst>
                                        <p:tav tm="0">
                                          <p:val>
                                            <p:strVal val="#ppt_h"/>
                                          </p:val>
                                        </p:tav>
                                        <p:tav tm="100000">
                                          <p:val>
                                            <p:strVal val="#ppt_h"/>
                                          </p:val>
                                        </p:tav>
                                      </p:tavLst>
                                    </p:anim>
                                  </p:childTnLst>
                                </p:cTn>
                              </p:par>
                            </p:childTnLst>
                          </p:cTn>
                        </p:par>
                        <p:par>
                          <p:cTn id="28" fill="hold">
                            <p:stCondLst>
                              <p:cond delay="3750"/>
                            </p:stCondLst>
                            <p:childTnLst>
                              <p:par>
                                <p:cTn id="29" presetID="22" presetClass="entr" presetSubtype="2" fill="hold" nodeType="afterEffect">
                                  <p:stCondLst>
                                    <p:cond delay="0"/>
                                  </p:stCondLst>
                                  <p:childTnLst>
                                    <p:set>
                                      <p:cBhvr>
                                        <p:cTn id="30" dur="1" fill="hold">
                                          <p:stCondLst>
                                            <p:cond delay="0"/>
                                          </p:stCondLst>
                                        </p:cTn>
                                        <p:tgtEl>
                                          <p:spTgt spid="36"/>
                                        </p:tgtEl>
                                        <p:attrNameLst>
                                          <p:attrName>style.visibility</p:attrName>
                                        </p:attrNameLst>
                                      </p:cBhvr>
                                      <p:to>
                                        <p:strVal val="visible"/>
                                      </p:to>
                                    </p:set>
                                    <p:animEffect transition="in" filter="wipe(right)">
                                      <p:cBhvr>
                                        <p:cTn id="31" dur="500"/>
                                        <p:tgtEl>
                                          <p:spTgt spid="36"/>
                                        </p:tgtEl>
                                      </p:cBhvr>
                                    </p:animEffect>
                                  </p:childTnLst>
                                </p:cTn>
                              </p:par>
                            </p:childTnLst>
                          </p:cTn>
                        </p:par>
                        <p:par>
                          <p:cTn id="32" fill="hold">
                            <p:stCondLst>
                              <p:cond delay="4250"/>
                            </p:stCondLst>
                            <p:childTnLst>
                              <p:par>
                                <p:cTn id="33" presetID="22" presetClass="entr" presetSubtype="8" fill="hold" grpId="0" nodeType="afterEffect">
                                  <p:stCondLst>
                                    <p:cond delay="0"/>
                                  </p:stCondLst>
                                  <p:childTnLst>
                                    <p:set>
                                      <p:cBhvr>
                                        <p:cTn id="34" dur="1" fill="hold">
                                          <p:stCondLst>
                                            <p:cond delay="0"/>
                                          </p:stCondLst>
                                        </p:cTn>
                                        <p:tgtEl>
                                          <p:spTgt spid="54"/>
                                        </p:tgtEl>
                                        <p:attrNameLst>
                                          <p:attrName>style.visibility</p:attrName>
                                        </p:attrNameLst>
                                      </p:cBhvr>
                                      <p:to>
                                        <p:strVal val="visible"/>
                                      </p:to>
                                    </p:set>
                                    <p:animEffect transition="in" filter="wipe(left)">
                                      <p:cBhvr>
                                        <p:cTn id="35" dur="500"/>
                                        <p:tgtEl>
                                          <p:spTgt spid="54"/>
                                        </p:tgtEl>
                                      </p:cBhvr>
                                    </p:animEffect>
                                  </p:childTnLst>
                                </p:cTn>
                              </p:par>
                            </p:childTnLst>
                          </p:cTn>
                        </p:par>
                        <p:par>
                          <p:cTn id="36" fill="hold">
                            <p:stCondLst>
                              <p:cond delay="4750"/>
                            </p:stCondLst>
                            <p:childTnLst>
                              <p:par>
                                <p:cTn id="37" presetID="53" presetClass="entr" presetSubtype="528" fill="hold" grpId="0" nodeType="afterEffect">
                                  <p:stCondLst>
                                    <p:cond delay="0"/>
                                  </p:stCondLst>
                                  <p:childTnLst>
                                    <p:set>
                                      <p:cBhvr>
                                        <p:cTn id="38" dur="1" fill="hold">
                                          <p:stCondLst>
                                            <p:cond delay="0"/>
                                          </p:stCondLst>
                                        </p:cTn>
                                        <p:tgtEl>
                                          <p:spTgt spid="21"/>
                                        </p:tgtEl>
                                        <p:attrNameLst>
                                          <p:attrName>style.visibility</p:attrName>
                                        </p:attrNameLst>
                                      </p:cBhvr>
                                      <p:to>
                                        <p:strVal val="visible"/>
                                      </p:to>
                                    </p:set>
                                    <p:anim calcmode="lin" valueType="num">
                                      <p:cBhvr>
                                        <p:cTn id="39" dur="500" fill="hold"/>
                                        <p:tgtEl>
                                          <p:spTgt spid="21"/>
                                        </p:tgtEl>
                                        <p:attrNameLst>
                                          <p:attrName>ppt_w</p:attrName>
                                        </p:attrNameLst>
                                      </p:cBhvr>
                                      <p:tavLst>
                                        <p:tav tm="0">
                                          <p:val>
                                            <p:fltVal val="0"/>
                                          </p:val>
                                        </p:tav>
                                        <p:tav tm="100000">
                                          <p:val>
                                            <p:strVal val="#ppt_w"/>
                                          </p:val>
                                        </p:tav>
                                      </p:tavLst>
                                    </p:anim>
                                    <p:anim calcmode="lin" valueType="num">
                                      <p:cBhvr>
                                        <p:cTn id="40" dur="500" fill="hold"/>
                                        <p:tgtEl>
                                          <p:spTgt spid="21"/>
                                        </p:tgtEl>
                                        <p:attrNameLst>
                                          <p:attrName>ppt_h</p:attrName>
                                        </p:attrNameLst>
                                      </p:cBhvr>
                                      <p:tavLst>
                                        <p:tav tm="0">
                                          <p:val>
                                            <p:fltVal val="0"/>
                                          </p:val>
                                        </p:tav>
                                        <p:tav tm="100000">
                                          <p:val>
                                            <p:strVal val="#ppt_h"/>
                                          </p:val>
                                        </p:tav>
                                      </p:tavLst>
                                    </p:anim>
                                    <p:animEffect transition="in" filter="fade">
                                      <p:cBhvr>
                                        <p:cTn id="41" dur="500"/>
                                        <p:tgtEl>
                                          <p:spTgt spid="21"/>
                                        </p:tgtEl>
                                      </p:cBhvr>
                                    </p:animEffect>
                                    <p:anim calcmode="lin" valueType="num">
                                      <p:cBhvr>
                                        <p:cTn id="42" dur="500" fill="hold"/>
                                        <p:tgtEl>
                                          <p:spTgt spid="21"/>
                                        </p:tgtEl>
                                        <p:attrNameLst>
                                          <p:attrName>ppt_x</p:attrName>
                                        </p:attrNameLst>
                                      </p:cBhvr>
                                      <p:tavLst>
                                        <p:tav tm="0">
                                          <p:val>
                                            <p:fltVal val="0.5"/>
                                          </p:val>
                                        </p:tav>
                                        <p:tav tm="100000">
                                          <p:val>
                                            <p:strVal val="#ppt_x"/>
                                          </p:val>
                                        </p:tav>
                                      </p:tavLst>
                                    </p:anim>
                                    <p:anim calcmode="lin" valueType="num">
                                      <p:cBhvr>
                                        <p:cTn id="43" dur="500" fill="hold"/>
                                        <p:tgtEl>
                                          <p:spTgt spid="21"/>
                                        </p:tgtEl>
                                        <p:attrNameLst>
                                          <p:attrName>ppt_y</p:attrName>
                                        </p:attrNameLst>
                                      </p:cBhvr>
                                      <p:tavLst>
                                        <p:tav tm="0">
                                          <p:val>
                                            <p:fltVal val="0.5"/>
                                          </p:val>
                                        </p:tav>
                                        <p:tav tm="100000">
                                          <p:val>
                                            <p:strVal val="#ppt_y"/>
                                          </p:val>
                                        </p:tav>
                                      </p:tavLst>
                                    </p:anim>
                                  </p:childTnLst>
                                </p:cTn>
                              </p:par>
                            </p:childTnLst>
                          </p:cTn>
                        </p:par>
                        <p:par>
                          <p:cTn id="44" fill="hold">
                            <p:stCondLst>
                              <p:cond delay="5250"/>
                            </p:stCondLst>
                            <p:childTnLst>
                              <p:par>
                                <p:cTn id="45" presetID="45" presetClass="entr" presetSubtype="0" fill="hold" grpId="0" nodeType="afterEffect">
                                  <p:stCondLst>
                                    <p:cond delay="0"/>
                                  </p:stCondLst>
                                  <p:childTnLst>
                                    <p:set>
                                      <p:cBhvr>
                                        <p:cTn id="46" dur="1" fill="hold">
                                          <p:stCondLst>
                                            <p:cond delay="0"/>
                                          </p:stCondLst>
                                        </p:cTn>
                                        <p:tgtEl>
                                          <p:spTgt spid="61"/>
                                        </p:tgtEl>
                                        <p:attrNameLst>
                                          <p:attrName>style.visibility</p:attrName>
                                        </p:attrNameLst>
                                      </p:cBhvr>
                                      <p:to>
                                        <p:strVal val="visible"/>
                                      </p:to>
                                    </p:set>
                                    <p:animEffect transition="in" filter="fade">
                                      <p:cBhvr>
                                        <p:cTn id="47" dur="2000"/>
                                        <p:tgtEl>
                                          <p:spTgt spid="61"/>
                                        </p:tgtEl>
                                      </p:cBhvr>
                                    </p:animEffect>
                                    <p:anim calcmode="lin" valueType="num">
                                      <p:cBhvr>
                                        <p:cTn id="48" dur="2000" fill="hold"/>
                                        <p:tgtEl>
                                          <p:spTgt spid="61"/>
                                        </p:tgtEl>
                                        <p:attrNameLst>
                                          <p:attrName>ppt_w</p:attrName>
                                        </p:attrNameLst>
                                      </p:cBhvr>
                                      <p:tavLst>
                                        <p:tav tm="0" fmla="#ppt_w*sin(2.5*pi*$)">
                                          <p:val>
                                            <p:fltVal val="0"/>
                                          </p:val>
                                        </p:tav>
                                        <p:tav tm="100000">
                                          <p:val>
                                            <p:fltVal val="1"/>
                                          </p:val>
                                        </p:tav>
                                      </p:tavLst>
                                    </p:anim>
                                    <p:anim calcmode="lin" valueType="num">
                                      <p:cBhvr>
                                        <p:cTn id="49" dur="2000" fill="hold"/>
                                        <p:tgtEl>
                                          <p:spTgt spid="61"/>
                                        </p:tgtEl>
                                        <p:attrNameLst>
                                          <p:attrName>ppt_h</p:attrName>
                                        </p:attrNameLst>
                                      </p:cBhvr>
                                      <p:tavLst>
                                        <p:tav tm="0">
                                          <p:val>
                                            <p:strVal val="#ppt_h"/>
                                          </p:val>
                                        </p:tav>
                                        <p:tav tm="100000">
                                          <p:val>
                                            <p:strVal val="#ppt_h"/>
                                          </p:val>
                                        </p:tav>
                                      </p:tavLst>
                                    </p:anim>
                                  </p:childTnLst>
                                </p:cTn>
                              </p:par>
                            </p:childTnLst>
                          </p:cTn>
                        </p:par>
                        <p:par>
                          <p:cTn id="50" fill="hold">
                            <p:stCondLst>
                              <p:cond delay="7250"/>
                            </p:stCondLst>
                            <p:childTnLst>
                              <p:par>
                                <p:cTn id="51" presetID="22" presetClass="entr" presetSubtype="8" fill="hold" nodeType="afterEffect">
                                  <p:stCondLst>
                                    <p:cond delay="0"/>
                                  </p:stCondLst>
                                  <p:childTnLst>
                                    <p:set>
                                      <p:cBhvr>
                                        <p:cTn id="52" dur="1" fill="hold">
                                          <p:stCondLst>
                                            <p:cond delay="0"/>
                                          </p:stCondLst>
                                        </p:cTn>
                                        <p:tgtEl>
                                          <p:spTgt spid="35"/>
                                        </p:tgtEl>
                                        <p:attrNameLst>
                                          <p:attrName>style.visibility</p:attrName>
                                        </p:attrNameLst>
                                      </p:cBhvr>
                                      <p:to>
                                        <p:strVal val="visible"/>
                                      </p:to>
                                    </p:set>
                                    <p:animEffect transition="in" filter="wipe(left)">
                                      <p:cBhvr>
                                        <p:cTn id="53" dur="500"/>
                                        <p:tgtEl>
                                          <p:spTgt spid="35"/>
                                        </p:tgtEl>
                                      </p:cBhvr>
                                    </p:animEffect>
                                  </p:childTnLst>
                                </p:cTn>
                              </p:par>
                            </p:childTnLst>
                          </p:cTn>
                        </p:par>
                        <p:par>
                          <p:cTn id="54" fill="hold">
                            <p:stCondLst>
                              <p:cond delay="7750"/>
                            </p:stCondLst>
                            <p:childTnLst>
                              <p:par>
                                <p:cTn id="55" presetID="22" presetClass="entr" presetSubtype="8" fill="hold" grpId="0" nodeType="afterEffect">
                                  <p:stCondLst>
                                    <p:cond delay="0"/>
                                  </p:stCondLst>
                                  <p:childTnLst>
                                    <p:set>
                                      <p:cBhvr>
                                        <p:cTn id="56" dur="1" fill="hold">
                                          <p:stCondLst>
                                            <p:cond delay="0"/>
                                          </p:stCondLst>
                                        </p:cTn>
                                        <p:tgtEl>
                                          <p:spTgt spid="27"/>
                                        </p:tgtEl>
                                        <p:attrNameLst>
                                          <p:attrName>style.visibility</p:attrName>
                                        </p:attrNameLst>
                                      </p:cBhvr>
                                      <p:to>
                                        <p:strVal val="visible"/>
                                      </p:to>
                                    </p:set>
                                    <p:animEffect transition="in" filter="wipe(left)">
                                      <p:cBhvr>
                                        <p:cTn id="57" dur="500"/>
                                        <p:tgtEl>
                                          <p:spTgt spid="27"/>
                                        </p:tgtEl>
                                      </p:cBhvr>
                                    </p:animEffect>
                                  </p:childTnLst>
                                </p:cTn>
                              </p:par>
                            </p:childTnLst>
                          </p:cTn>
                        </p:par>
                        <p:par>
                          <p:cTn id="58" fill="hold">
                            <p:stCondLst>
                              <p:cond delay="8250"/>
                            </p:stCondLst>
                            <p:childTnLst>
                              <p:par>
                                <p:cTn id="59" presetID="53" presetClass="entr" presetSubtype="528" fill="hold" grpId="0" nodeType="afterEffect">
                                  <p:stCondLst>
                                    <p:cond delay="0"/>
                                  </p:stCondLst>
                                  <p:childTnLst>
                                    <p:set>
                                      <p:cBhvr>
                                        <p:cTn id="60" dur="1" fill="hold">
                                          <p:stCondLst>
                                            <p:cond delay="0"/>
                                          </p:stCondLst>
                                        </p:cTn>
                                        <p:tgtEl>
                                          <p:spTgt spid="22"/>
                                        </p:tgtEl>
                                        <p:attrNameLst>
                                          <p:attrName>style.visibility</p:attrName>
                                        </p:attrNameLst>
                                      </p:cBhvr>
                                      <p:to>
                                        <p:strVal val="visible"/>
                                      </p:to>
                                    </p:set>
                                    <p:anim calcmode="lin" valueType="num">
                                      <p:cBhvr>
                                        <p:cTn id="61" dur="500" fill="hold"/>
                                        <p:tgtEl>
                                          <p:spTgt spid="22"/>
                                        </p:tgtEl>
                                        <p:attrNameLst>
                                          <p:attrName>ppt_w</p:attrName>
                                        </p:attrNameLst>
                                      </p:cBhvr>
                                      <p:tavLst>
                                        <p:tav tm="0">
                                          <p:val>
                                            <p:fltVal val="0"/>
                                          </p:val>
                                        </p:tav>
                                        <p:tav tm="100000">
                                          <p:val>
                                            <p:strVal val="#ppt_w"/>
                                          </p:val>
                                        </p:tav>
                                      </p:tavLst>
                                    </p:anim>
                                    <p:anim calcmode="lin" valueType="num">
                                      <p:cBhvr>
                                        <p:cTn id="62" dur="500" fill="hold"/>
                                        <p:tgtEl>
                                          <p:spTgt spid="22"/>
                                        </p:tgtEl>
                                        <p:attrNameLst>
                                          <p:attrName>ppt_h</p:attrName>
                                        </p:attrNameLst>
                                      </p:cBhvr>
                                      <p:tavLst>
                                        <p:tav tm="0">
                                          <p:val>
                                            <p:fltVal val="0"/>
                                          </p:val>
                                        </p:tav>
                                        <p:tav tm="100000">
                                          <p:val>
                                            <p:strVal val="#ppt_h"/>
                                          </p:val>
                                        </p:tav>
                                      </p:tavLst>
                                    </p:anim>
                                    <p:animEffect transition="in" filter="fade">
                                      <p:cBhvr>
                                        <p:cTn id="63" dur="500"/>
                                        <p:tgtEl>
                                          <p:spTgt spid="22"/>
                                        </p:tgtEl>
                                      </p:cBhvr>
                                    </p:animEffect>
                                    <p:anim calcmode="lin" valueType="num">
                                      <p:cBhvr>
                                        <p:cTn id="64" dur="500" fill="hold"/>
                                        <p:tgtEl>
                                          <p:spTgt spid="22"/>
                                        </p:tgtEl>
                                        <p:attrNameLst>
                                          <p:attrName>ppt_x</p:attrName>
                                        </p:attrNameLst>
                                      </p:cBhvr>
                                      <p:tavLst>
                                        <p:tav tm="0">
                                          <p:val>
                                            <p:fltVal val="0.5"/>
                                          </p:val>
                                        </p:tav>
                                        <p:tav tm="100000">
                                          <p:val>
                                            <p:strVal val="#ppt_x"/>
                                          </p:val>
                                        </p:tav>
                                      </p:tavLst>
                                    </p:anim>
                                    <p:anim calcmode="lin" valueType="num">
                                      <p:cBhvr>
                                        <p:cTn id="65" dur="500" fill="hold"/>
                                        <p:tgtEl>
                                          <p:spTgt spid="22"/>
                                        </p:tgtEl>
                                        <p:attrNameLst>
                                          <p:attrName>ppt_y</p:attrName>
                                        </p:attrNameLst>
                                      </p:cBhvr>
                                      <p:tavLst>
                                        <p:tav tm="0">
                                          <p:val>
                                            <p:fltVal val="0.5"/>
                                          </p:val>
                                        </p:tav>
                                        <p:tav tm="100000">
                                          <p:val>
                                            <p:strVal val="#ppt_y"/>
                                          </p:val>
                                        </p:tav>
                                      </p:tavLst>
                                    </p:anim>
                                  </p:childTnLst>
                                </p:cTn>
                              </p:par>
                            </p:childTnLst>
                          </p:cTn>
                        </p:par>
                        <p:par>
                          <p:cTn id="66" fill="hold">
                            <p:stCondLst>
                              <p:cond delay="8750"/>
                            </p:stCondLst>
                            <p:childTnLst>
                              <p:par>
                                <p:cTn id="67" presetID="45" presetClass="entr" presetSubtype="0" fill="hold" grpId="0" nodeType="afterEffect">
                                  <p:stCondLst>
                                    <p:cond delay="0"/>
                                  </p:stCondLst>
                                  <p:childTnLst>
                                    <p:set>
                                      <p:cBhvr>
                                        <p:cTn id="68" dur="1" fill="hold">
                                          <p:stCondLst>
                                            <p:cond delay="0"/>
                                          </p:stCondLst>
                                        </p:cTn>
                                        <p:tgtEl>
                                          <p:spTgt spid="58"/>
                                        </p:tgtEl>
                                        <p:attrNameLst>
                                          <p:attrName>style.visibility</p:attrName>
                                        </p:attrNameLst>
                                      </p:cBhvr>
                                      <p:to>
                                        <p:strVal val="visible"/>
                                      </p:to>
                                    </p:set>
                                    <p:animEffect transition="in" filter="fade">
                                      <p:cBhvr>
                                        <p:cTn id="69" dur="2000"/>
                                        <p:tgtEl>
                                          <p:spTgt spid="58"/>
                                        </p:tgtEl>
                                      </p:cBhvr>
                                    </p:animEffect>
                                    <p:anim calcmode="lin" valueType="num">
                                      <p:cBhvr>
                                        <p:cTn id="70" dur="2000" fill="hold"/>
                                        <p:tgtEl>
                                          <p:spTgt spid="58"/>
                                        </p:tgtEl>
                                        <p:attrNameLst>
                                          <p:attrName>ppt_w</p:attrName>
                                        </p:attrNameLst>
                                      </p:cBhvr>
                                      <p:tavLst>
                                        <p:tav tm="0" fmla="#ppt_w*sin(2.5*pi*$)">
                                          <p:val>
                                            <p:fltVal val="0"/>
                                          </p:val>
                                        </p:tav>
                                        <p:tav tm="100000">
                                          <p:val>
                                            <p:fltVal val="1"/>
                                          </p:val>
                                        </p:tav>
                                      </p:tavLst>
                                    </p:anim>
                                    <p:anim calcmode="lin" valueType="num">
                                      <p:cBhvr>
                                        <p:cTn id="71" dur="2000" fill="hold"/>
                                        <p:tgtEl>
                                          <p:spTgt spid="58"/>
                                        </p:tgtEl>
                                        <p:attrNameLst>
                                          <p:attrName>ppt_h</p:attrName>
                                        </p:attrNameLst>
                                      </p:cBhvr>
                                      <p:tavLst>
                                        <p:tav tm="0">
                                          <p:val>
                                            <p:strVal val="#ppt_h"/>
                                          </p:val>
                                        </p:tav>
                                        <p:tav tm="100000">
                                          <p:val>
                                            <p:strVal val="#ppt_h"/>
                                          </p:val>
                                        </p:tav>
                                      </p:tavLst>
                                    </p:anim>
                                  </p:childTnLst>
                                </p:cTn>
                              </p:par>
                            </p:childTnLst>
                          </p:cTn>
                        </p:par>
                        <p:par>
                          <p:cTn id="72" fill="hold">
                            <p:stCondLst>
                              <p:cond delay="10750"/>
                            </p:stCondLst>
                            <p:childTnLst>
                              <p:par>
                                <p:cTn id="73" presetID="22" presetClass="entr" presetSubtype="8" fill="hold" nodeType="afterEffect">
                                  <p:stCondLst>
                                    <p:cond delay="0"/>
                                  </p:stCondLst>
                                  <p:childTnLst>
                                    <p:set>
                                      <p:cBhvr>
                                        <p:cTn id="74" dur="1" fill="hold">
                                          <p:stCondLst>
                                            <p:cond delay="0"/>
                                          </p:stCondLst>
                                        </p:cTn>
                                        <p:tgtEl>
                                          <p:spTgt spid="45"/>
                                        </p:tgtEl>
                                        <p:attrNameLst>
                                          <p:attrName>style.visibility</p:attrName>
                                        </p:attrNameLst>
                                      </p:cBhvr>
                                      <p:to>
                                        <p:strVal val="visible"/>
                                      </p:to>
                                    </p:set>
                                    <p:animEffect transition="in" filter="wipe(left)">
                                      <p:cBhvr>
                                        <p:cTn id="75" dur="500"/>
                                        <p:tgtEl>
                                          <p:spTgt spid="45"/>
                                        </p:tgtEl>
                                      </p:cBhvr>
                                    </p:animEffect>
                                  </p:childTnLst>
                                </p:cTn>
                              </p:par>
                            </p:childTnLst>
                          </p:cTn>
                        </p:par>
                        <p:par>
                          <p:cTn id="76" fill="hold">
                            <p:stCondLst>
                              <p:cond delay="11250"/>
                            </p:stCondLst>
                            <p:childTnLst>
                              <p:par>
                                <p:cTn id="77" presetID="22" presetClass="entr" presetSubtype="8" fill="hold" grpId="0" nodeType="afterEffect">
                                  <p:stCondLst>
                                    <p:cond delay="0"/>
                                  </p:stCondLst>
                                  <p:childTnLst>
                                    <p:set>
                                      <p:cBhvr>
                                        <p:cTn id="78" dur="1" fill="hold">
                                          <p:stCondLst>
                                            <p:cond delay="0"/>
                                          </p:stCondLst>
                                        </p:cTn>
                                        <p:tgtEl>
                                          <p:spTgt spid="53"/>
                                        </p:tgtEl>
                                        <p:attrNameLst>
                                          <p:attrName>style.visibility</p:attrName>
                                        </p:attrNameLst>
                                      </p:cBhvr>
                                      <p:to>
                                        <p:strVal val="visible"/>
                                      </p:to>
                                    </p:set>
                                    <p:animEffect transition="in" filter="wipe(left)">
                                      <p:cBhvr>
                                        <p:cTn id="79" dur="500"/>
                                        <p:tgtEl>
                                          <p:spTgt spid="53"/>
                                        </p:tgtEl>
                                      </p:cBhvr>
                                    </p:animEffect>
                                  </p:childTnLst>
                                </p:cTn>
                              </p:par>
                            </p:childTnLst>
                          </p:cTn>
                        </p:par>
                        <p:par>
                          <p:cTn id="80" fill="hold">
                            <p:stCondLst>
                              <p:cond delay="11750"/>
                            </p:stCondLst>
                            <p:childTnLst>
                              <p:par>
                                <p:cTn id="81" presetID="53" presetClass="entr" presetSubtype="528" fill="hold" grpId="0" nodeType="afterEffect">
                                  <p:stCondLst>
                                    <p:cond delay="0"/>
                                  </p:stCondLst>
                                  <p:childTnLst>
                                    <p:set>
                                      <p:cBhvr>
                                        <p:cTn id="82" dur="1" fill="hold">
                                          <p:stCondLst>
                                            <p:cond delay="0"/>
                                          </p:stCondLst>
                                        </p:cTn>
                                        <p:tgtEl>
                                          <p:spTgt spid="23"/>
                                        </p:tgtEl>
                                        <p:attrNameLst>
                                          <p:attrName>style.visibility</p:attrName>
                                        </p:attrNameLst>
                                      </p:cBhvr>
                                      <p:to>
                                        <p:strVal val="visible"/>
                                      </p:to>
                                    </p:set>
                                    <p:anim calcmode="lin" valueType="num">
                                      <p:cBhvr>
                                        <p:cTn id="83" dur="500" fill="hold"/>
                                        <p:tgtEl>
                                          <p:spTgt spid="23"/>
                                        </p:tgtEl>
                                        <p:attrNameLst>
                                          <p:attrName>ppt_w</p:attrName>
                                        </p:attrNameLst>
                                      </p:cBhvr>
                                      <p:tavLst>
                                        <p:tav tm="0">
                                          <p:val>
                                            <p:fltVal val="0"/>
                                          </p:val>
                                        </p:tav>
                                        <p:tav tm="100000">
                                          <p:val>
                                            <p:strVal val="#ppt_w"/>
                                          </p:val>
                                        </p:tav>
                                      </p:tavLst>
                                    </p:anim>
                                    <p:anim calcmode="lin" valueType="num">
                                      <p:cBhvr>
                                        <p:cTn id="84" dur="500" fill="hold"/>
                                        <p:tgtEl>
                                          <p:spTgt spid="23"/>
                                        </p:tgtEl>
                                        <p:attrNameLst>
                                          <p:attrName>ppt_h</p:attrName>
                                        </p:attrNameLst>
                                      </p:cBhvr>
                                      <p:tavLst>
                                        <p:tav tm="0">
                                          <p:val>
                                            <p:fltVal val="0"/>
                                          </p:val>
                                        </p:tav>
                                        <p:tav tm="100000">
                                          <p:val>
                                            <p:strVal val="#ppt_h"/>
                                          </p:val>
                                        </p:tav>
                                      </p:tavLst>
                                    </p:anim>
                                    <p:animEffect transition="in" filter="fade">
                                      <p:cBhvr>
                                        <p:cTn id="85" dur="500"/>
                                        <p:tgtEl>
                                          <p:spTgt spid="23"/>
                                        </p:tgtEl>
                                      </p:cBhvr>
                                    </p:animEffect>
                                    <p:anim calcmode="lin" valueType="num">
                                      <p:cBhvr>
                                        <p:cTn id="86" dur="500" fill="hold"/>
                                        <p:tgtEl>
                                          <p:spTgt spid="23"/>
                                        </p:tgtEl>
                                        <p:attrNameLst>
                                          <p:attrName>ppt_x</p:attrName>
                                        </p:attrNameLst>
                                      </p:cBhvr>
                                      <p:tavLst>
                                        <p:tav tm="0">
                                          <p:val>
                                            <p:fltVal val="0.5"/>
                                          </p:val>
                                        </p:tav>
                                        <p:tav tm="100000">
                                          <p:val>
                                            <p:strVal val="#ppt_x"/>
                                          </p:val>
                                        </p:tav>
                                      </p:tavLst>
                                    </p:anim>
                                    <p:anim calcmode="lin" valueType="num">
                                      <p:cBhvr>
                                        <p:cTn id="87" dur="500" fill="hold"/>
                                        <p:tgtEl>
                                          <p:spTgt spid="23"/>
                                        </p:tgtEl>
                                        <p:attrNameLst>
                                          <p:attrName>ppt_y</p:attrName>
                                        </p:attrNameLst>
                                      </p:cBhvr>
                                      <p:tavLst>
                                        <p:tav tm="0">
                                          <p:val>
                                            <p:fltVal val="0.5"/>
                                          </p:val>
                                        </p:tav>
                                        <p:tav tm="100000">
                                          <p:val>
                                            <p:strVal val="#ppt_y"/>
                                          </p:val>
                                        </p:tav>
                                      </p:tavLst>
                                    </p:anim>
                                  </p:childTnLst>
                                </p:cTn>
                              </p:par>
                            </p:childTnLst>
                          </p:cTn>
                        </p:par>
                        <p:par>
                          <p:cTn id="88" fill="hold">
                            <p:stCondLst>
                              <p:cond delay="12250"/>
                            </p:stCondLst>
                            <p:childTnLst>
                              <p:par>
                                <p:cTn id="89" presetID="45" presetClass="entr" presetSubtype="0" fill="hold" grpId="0" nodeType="afterEffect">
                                  <p:stCondLst>
                                    <p:cond delay="0"/>
                                  </p:stCondLst>
                                  <p:childTnLst>
                                    <p:set>
                                      <p:cBhvr>
                                        <p:cTn id="90" dur="1" fill="hold">
                                          <p:stCondLst>
                                            <p:cond delay="0"/>
                                          </p:stCondLst>
                                        </p:cTn>
                                        <p:tgtEl>
                                          <p:spTgt spid="59"/>
                                        </p:tgtEl>
                                        <p:attrNameLst>
                                          <p:attrName>style.visibility</p:attrName>
                                        </p:attrNameLst>
                                      </p:cBhvr>
                                      <p:to>
                                        <p:strVal val="visible"/>
                                      </p:to>
                                    </p:set>
                                    <p:animEffect transition="in" filter="fade">
                                      <p:cBhvr>
                                        <p:cTn id="91" dur="2000"/>
                                        <p:tgtEl>
                                          <p:spTgt spid="59"/>
                                        </p:tgtEl>
                                      </p:cBhvr>
                                    </p:animEffect>
                                    <p:anim calcmode="lin" valueType="num">
                                      <p:cBhvr>
                                        <p:cTn id="92" dur="2000" fill="hold"/>
                                        <p:tgtEl>
                                          <p:spTgt spid="59"/>
                                        </p:tgtEl>
                                        <p:attrNameLst>
                                          <p:attrName>ppt_w</p:attrName>
                                        </p:attrNameLst>
                                      </p:cBhvr>
                                      <p:tavLst>
                                        <p:tav tm="0" fmla="#ppt_w*sin(2.5*pi*$)">
                                          <p:val>
                                            <p:fltVal val="0"/>
                                          </p:val>
                                        </p:tav>
                                        <p:tav tm="100000">
                                          <p:val>
                                            <p:fltVal val="1"/>
                                          </p:val>
                                        </p:tav>
                                      </p:tavLst>
                                    </p:anim>
                                    <p:anim calcmode="lin" valueType="num">
                                      <p:cBhvr>
                                        <p:cTn id="93" dur="2000" fill="hold"/>
                                        <p:tgtEl>
                                          <p:spTgt spid="59"/>
                                        </p:tgtEl>
                                        <p:attrNameLst>
                                          <p:attrName>ppt_h</p:attrName>
                                        </p:attrNameLst>
                                      </p:cBhvr>
                                      <p:tavLst>
                                        <p:tav tm="0">
                                          <p:val>
                                            <p:strVal val="#ppt_h"/>
                                          </p:val>
                                        </p:tav>
                                        <p:tav tm="100000">
                                          <p:val>
                                            <p:strVal val="#ppt_h"/>
                                          </p:val>
                                        </p:tav>
                                      </p:tavLst>
                                    </p:anim>
                                  </p:childTnLst>
                                </p:cTn>
                              </p:par>
                            </p:childTnLst>
                          </p:cTn>
                        </p:par>
                        <p:par>
                          <p:cTn id="94" fill="hold">
                            <p:stCondLst>
                              <p:cond delay="14250"/>
                            </p:stCondLst>
                            <p:childTnLst>
                              <p:par>
                                <p:cTn id="95" presetID="22" presetClass="entr" presetSubtype="8" fill="hold" nodeType="afterEffect">
                                  <p:stCondLst>
                                    <p:cond delay="0"/>
                                  </p:stCondLst>
                                  <p:childTnLst>
                                    <p:set>
                                      <p:cBhvr>
                                        <p:cTn id="96" dur="1" fill="hold">
                                          <p:stCondLst>
                                            <p:cond delay="0"/>
                                          </p:stCondLst>
                                        </p:cTn>
                                        <p:tgtEl>
                                          <p:spTgt spid="42"/>
                                        </p:tgtEl>
                                        <p:attrNameLst>
                                          <p:attrName>style.visibility</p:attrName>
                                        </p:attrNameLst>
                                      </p:cBhvr>
                                      <p:to>
                                        <p:strVal val="visible"/>
                                      </p:to>
                                    </p:set>
                                    <p:animEffect transition="in" filter="wipe(left)">
                                      <p:cBhvr>
                                        <p:cTn id="97" dur="500"/>
                                        <p:tgtEl>
                                          <p:spTgt spid="42"/>
                                        </p:tgtEl>
                                      </p:cBhvr>
                                    </p:animEffect>
                                  </p:childTnLst>
                                </p:cTn>
                              </p:par>
                            </p:childTnLst>
                          </p:cTn>
                        </p:par>
                        <p:par>
                          <p:cTn id="98" fill="hold">
                            <p:stCondLst>
                              <p:cond delay="14750"/>
                            </p:stCondLst>
                            <p:childTnLst>
                              <p:par>
                                <p:cTn id="99" presetID="22" presetClass="entr" presetSubtype="8"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Effect transition="in" filter="wipe(left)">
                                      <p:cBhvr>
                                        <p:cTn id="101" dur="500"/>
                                        <p:tgtEl>
                                          <p:spTgt spid="51"/>
                                        </p:tgtEl>
                                      </p:cBhvr>
                                    </p:animEffect>
                                  </p:childTnLst>
                                </p:cTn>
                              </p:par>
                            </p:childTnLst>
                          </p:cTn>
                        </p:par>
                        <p:par>
                          <p:cTn id="102" fill="hold">
                            <p:stCondLst>
                              <p:cond delay="15250"/>
                            </p:stCondLst>
                            <p:childTnLst>
                              <p:par>
                                <p:cTn id="103" presetID="53" presetClass="entr" presetSubtype="528" fill="hold" grpId="0" nodeType="afterEffect">
                                  <p:stCondLst>
                                    <p:cond delay="0"/>
                                  </p:stCondLst>
                                  <p:childTnLst>
                                    <p:set>
                                      <p:cBhvr>
                                        <p:cTn id="104" dur="1" fill="hold">
                                          <p:stCondLst>
                                            <p:cond delay="0"/>
                                          </p:stCondLst>
                                        </p:cTn>
                                        <p:tgtEl>
                                          <p:spTgt spid="24"/>
                                        </p:tgtEl>
                                        <p:attrNameLst>
                                          <p:attrName>style.visibility</p:attrName>
                                        </p:attrNameLst>
                                      </p:cBhvr>
                                      <p:to>
                                        <p:strVal val="visible"/>
                                      </p:to>
                                    </p:set>
                                    <p:anim calcmode="lin" valueType="num">
                                      <p:cBhvr>
                                        <p:cTn id="105" dur="500" fill="hold"/>
                                        <p:tgtEl>
                                          <p:spTgt spid="24"/>
                                        </p:tgtEl>
                                        <p:attrNameLst>
                                          <p:attrName>ppt_w</p:attrName>
                                        </p:attrNameLst>
                                      </p:cBhvr>
                                      <p:tavLst>
                                        <p:tav tm="0">
                                          <p:val>
                                            <p:fltVal val="0"/>
                                          </p:val>
                                        </p:tav>
                                        <p:tav tm="100000">
                                          <p:val>
                                            <p:strVal val="#ppt_w"/>
                                          </p:val>
                                        </p:tav>
                                      </p:tavLst>
                                    </p:anim>
                                    <p:anim calcmode="lin" valueType="num">
                                      <p:cBhvr>
                                        <p:cTn id="106" dur="500" fill="hold"/>
                                        <p:tgtEl>
                                          <p:spTgt spid="24"/>
                                        </p:tgtEl>
                                        <p:attrNameLst>
                                          <p:attrName>ppt_h</p:attrName>
                                        </p:attrNameLst>
                                      </p:cBhvr>
                                      <p:tavLst>
                                        <p:tav tm="0">
                                          <p:val>
                                            <p:fltVal val="0"/>
                                          </p:val>
                                        </p:tav>
                                        <p:tav tm="100000">
                                          <p:val>
                                            <p:strVal val="#ppt_h"/>
                                          </p:val>
                                        </p:tav>
                                      </p:tavLst>
                                    </p:anim>
                                    <p:animEffect transition="in" filter="fade">
                                      <p:cBhvr>
                                        <p:cTn id="107" dur="500"/>
                                        <p:tgtEl>
                                          <p:spTgt spid="24"/>
                                        </p:tgtEl>
                                      </p:cBhvr>
                                    </p:animEffect>
                                    <p:anim calcmode="lin" valueType="num">
                                      <p:cBhvr>
                                        <p:cTn id="108" dur="500" fill="hold"/>
                                        <p:tgtEl>
                                          <p:spTgt spid="24"/>
                                        </p:tgtEl>
                                        <p:attrNameLst>
                                          <p:attrName>ppt_x</p:attrName>
                                        </p:attrNameLst>
                                      </p:cBhvr>
                                      <p:tavLst>
                                        <p:tav tm="0">
                                          <p:val>
                                            <p:fltVal val="0.5"/>
                                          </p:val>
                                        </p:tav>
                                        <p:tav tm="100000">
                                          <p:val>
                                            <p:strVal val="#ppt_x"/>
                                          </p:val>
                                        </p:tav>
                                      </p:tavLst>
                                    </p:anim>
                                    <p:anim calcmode="lin" valueType="num">
                                      <p:cBhvr>
                                        <p:cTn id="109" dur="500" fill="hold"/>
                                        <p:tgtEl>
                                          <p:spTgt spid="24"/>
                                        </p:tgtEl>
                                        <p:attrNameLst>
                                          <p:attrName>ppt_y</p:attrName>
                                        </p:attrNameLst>
                                      </p:cBhvr>
                                      <p:tavLst>
                                        <p:tav tm="0">
                                          <p:val>
                                            <p:fltVal val="0.5"/>
                                          </p:val>
                                        </p:tav>
                                        <p:tav tm="100000">
                                          <p:val>
                                            <p:strVal val="#ppt_y"/>
                                          </p:val>
                                        </p:tav>
                                      </p:tavLst>
                                    </p:anim>
                                  </p:childTnLst>
                                </p:cTn>
                              </p:par>
                            </p:childTnLst>
                          </p:cTn>
                        </p:par>
                        <p:par>
                          <p:cTn id="110" fill="hold">
                            <p:stCondLst>
                              <p:cond delay="15750"/>
                            </p:stCondLst>
                            <p:childTnLst>
                              <p:par>
                                <p:cTn id="111" presetID="45" presetClass="entr" presetSubtype="0" fill="hold" grpId="0" nodeType="afterEffect">
                                  <p:stCondLst>
                                    <p:cond delay="0"/>
                                  </p:stCondLst>
                                  <p:childTnLst>
                                    <p:set>
                                      <p:cBhvr>
                                        <p:cTn id="112" dur="1" fill="hold">
                                          <p:stCondLst>
                                            <p:cond delay="0"/>
                                          </p:stCondLst>
                                        </p:cTn>
                                        <p:tgtEl>
                                          <p:spTgt spid="63"/>
                                        </p:tgtEl>
                                        <p:attrNameLst>
                                          <p:attrName>style.visibility</p:attrName>
                                        </p:attrNameLst>
                                      </p:cBhvr>
                                      <p:to>
                                        <p:strVal val="visible"/>
                                      </p:to>
                                    </p:set>
                                    <p:animEffect transition="in" filter="fade">
                                      <p:cBhvr>
                                        <p:cTn id="113" dur="2000"/>
                                        <p:tgtEl>
                                          <p:spTgt spid="63"/>
                                        </p:tgtEl>
                                      </p:cBhvr>
                                    </p:animEffect>
                                    <p:anim calcmode="lin" valueType="num">
                                      <p:cBhvr>
                                        <p:cTn id="114" dur="2000" fill="hold"/>
                                        <p:tgtEl>
                                          <p:spTgt spid="63"/>
                                        </p:tgtEl>
                                        <p:attrNameLst>
                                          <p:attrName>ppt_w</p:attrName>
                                        </p:attrNameLst>
                                      </p:cBhvr>
                                      <p:tavLst>
                                        <p:tav tm="0" fmla="#ppt_w*sin(2.5*pi*$)">
                                          <p:val>
                                            <p:fltVal val="0"/>
                                          </p:val>
                                        </p:tav>
                                        <p:tav tm="100000">
                                          <p:val>
                                            <p:fltVal val="1"/>
                                          </p:val>
                                        </p:tav>
                                      </p:tavLst>
                                    </p:anim>
                                    <p:anim calcmode="lin" valueType="num">
                                      <p:cBhvr>
                                        <p:cTn id="115" dur="2000" fill="hold"/>
                                        <p:tgtEl>
                                          <p:spTgt spid="63"/>
                                        </p:tgtEl>
                                        <p:attrNameLst>
                                          <p:attrName>ppt_h</p:attrName>
                                        </p:attrNameLst>
                                      </p:cBhvr>
                                      <p:tavLst>
                                        <p:tav tm="0">
                                          <p:val>
                                            <p:strVal val="#ppt_h"/>
                                          </p:val>
                                        </p:tav>
                                        <p:tav tm="100000">
                                          <p:val>
                                            <p:strVal val="#ppt_h"/>
                                          </p:val>
                                        </p:tav>
                                      </p:tavLst>
                                    </p:anim>
                                  </p:childTnLst>
                                </p:cTn>
                              </p:par>
                            </p:childTnLst>
                          </p:cTn>
                        </p:par>
                        <p:par>
                          <p:cTn id="116" fill="hold">
                            <p:stCondLst>
                              <p:cond delay="17750"/>
                            </p:stCondLst>
                            <p:childTnLst>
                              <p:par>
                                <p:cTn id="117" presetID="22" presetClass="entr" presetSubtype="2" fill="hold" nodeType="afterEffect">
                                  <p:stCondLst>
                                    <p:cond delay="0"/>
                                  </p:stCondLst>
                                  <p:childTnLst>
                                    <p:set>
                                      <p:cBhvr>
                                        <p:cTn id="118" dur="1" fill="hold">
                                          <p:stCondLst>
                                            <p:cond delay="0"/>
                                          </p:stCondLst>
                                        </p:cTn>
                                        <p:tgtEl>
                                          <p:spTgt spid="39"/>
                                        </p:tgtEl>
                                        <p:attrNameLst>
                                          <p:attrName>style.visibility</p:attrName>
                                        </p:attrNameLst>
                                      </p:cBhvr>
                                      <p:to>
                                        <p:strVal val="visible"/>
                                      </p:to>
                                    </p:set>
                                    <p:animEffect transition="in" filter="wipe(right)">
                                      <p:cBhvr>
                                        <p:cTn id="119" dur="500"/>
                                        <p:tgtEl>
                                          <p:spTgt spid="39"/>
                                        </p:tgtEl>
                                      </p:cBhvr>
                                    </p:animEffect>
                                  </p:childTnLst>
                                </p:cTn>
                              </p:par>
                            </p:childTnLst>
                          </p:cTn>
                        </p:par>
                        <p:par>
                          <p:cTn id="120" fill="hold">
                            <p:stCondLst>
                              <p:cond delay="18250"/>
                            </p:stCondLst>
                            <p:childTnLst>
                              <p:par>
                                <p:cTn id="121" presetID="22" presetClass="entr" presetSubtype="8" fill="hold" grpId="0" nodeType="afterEffect">
                                  <p:stCondLst>
                                    <p:cond delay="0"/>
                                  </p:stCondLst>
                                  <p:childTnLst>
                                    <p:set>
                                      <p:cBhvr>
                                        <p:cTn id="122" dur="1" fill="hold">
                                          <p:stCondLst>
                                            <p:cond delay="0"/>
                                          </p:stCondLst>
                                        </p:cTn>
                                        <p:tgtEl>
                                          <p:spTgt spid="56"/>
                                        </p:tgtEl>
                                        <p:attrNameLst>
                                          <p:attrName>style.visibility</p:attrName>
                                        </p:attrNameLst>
                                      </p:cBhvr>
                                      <p:to>
                                        <p:strVal val="visible"/>
                                      </p:to>
                                    </p:set>
                                    <p:animEffect transition="in" filter="wipe(left)">
                                      <p:cBhvr>
                                        <p:cTn id="123" dur="500"/>
                                        <p:tgtEl>
                                          <p:spTgt spid="56"/>
                                        </p:tgtEl>
                                      </p:cBhvr>
                                    </p:animEffect>
                                  </p:childTnLst>
                                </p:cTn>
                              </p:par>
                            </p:childTnLst>
                          </p:cTn>
                        </p:par>
                        <p:par>
                          <p:cTn id="124" fill="hold">
                            <p:stCondLst>
                              <p:cond delay="18750"/>
                            </p:stCondLst>
                            <p:childTnLst>
                              <p:par>
                                <p:cTn id="125" presetID="53" presetClass="entr" presetSubtype="528" fill="hold" grpId="0" nodeType="afterEffect">
                                  <p:stCondLst>
                                    <p:cond delay="0"/>
                                  </p:stCondLst>
                                  <p:childTnLst>
                                    <p:set>
                                      <p:cBhvr>
                                        <p:cTn id="126" dur="1" fill="hold">
                                          <p:stCondLst>
                                            <p:cond delay="0"/>
                                          </p:stCondLst>
                                        </p:cTn>
                                        <p:tgtEl>
                                          <p:spTgt spid="25"/>
                                        </p:tgtEl>
                                        <p:attrNameLst>
                                          <p:attrName>style.visibility</p:attrName>
                                        </p:attrNameLst>
                                      </p:cBhvr>
                                      <p:to>
                                        <p:strVal val="visible"/>
                                      </p:to>
                                    </p:set>
                                    <p:anim calcmode="lin" valueType="num">
                                      <p:cBhvr>
                                        <p:cTn id="127" dur="500" fill="hold"/>
                                        <p:tgtEl>
                                          <p:spTgt spid="25"/>
                                        </p:tgtEl>
                                        <p:attrNameLst>
                                          <p:attrName>ppt_w</p:attrName>
                                        </p:attrNameLst>
                                      </p:cBhvr>
                                      <p:tavLst>
                                        <p:tav tm="0">
                                          <p:val>
                                            <p:fltVal val="0"/>
                                          </p:val>
                                        </p:tav>
                                        <p:tav tm="100000">
                                          <p:val>
                                            <p:strVal val="#ppt_w"/>
                                          </p:val>
                                        </p:tav>
                                      </p:tavLst>
                                    </p:anim>
                                    <p:anim calcmode="lin" valueType="num">
                                      <p:cBhvr>
                                        <p:cTn id="128" dur="500" fill="hold"/>
                                        <p:tgtEl>
                                          <p:spTgt spid="25"/>
                                        </p:tgtEl>
                                        <p:attrNameLst>
                                          <p:attrName>ppt_h</p:attrName>
                                        </p:attrNameLst>
                                      </p:cBhvr>
                                      <p:tavLst>
                                        <p:tav tm="0">
                                          <p:val>
                                            <p:fltVal val="0"/>
                                          </p:val>
                                        </p:tav>
                                        <p:tav tm="100000">
                                          <p:val>
                                            <p:strVal val="#ppt_h"/>
                                          </p:val>
                                        </p:tav>
                                      </p:tavLst>
                                    </p:anim>
                                    <p:animEffect transition="in" filter="fade">
                                      <p:cBhvr>
                                        <p:cTn id="129" dur="500"/>
                                        <p:tgtEl>
                                          <p:spTgt spid="25"/>
                                        </p:tgtEl>
                                      </p:cBhvr>
                                    </p:animEffect>
                                    <p:anim calcmode="lin" valueType="num">
                                      <p:cBhvr>
                                        <p:cTn id="130" dur="500" fill="hold"/>
                                        <p:tgtEl>
                                          <p:spTgt spid="25"/>
                                        </p:tgtEl>
                                        <p:attrNameLst>
                                          <p:attrName>ppt_x</p:attrName>
                                        </p:attrNameLst>
                                      </p:cBhvr>
                                      <p:tavLst>
                                        <p:tav tm="0">
                                          <p:val>
                                            <p:fltVal val="0.5"/>
                                          </p:val>
                                        </p:tav>
                                        <p:tav tm="100000">
                                          <p:val>
                                            <p:strVal val="#ppt_x"/>
                                          </p:val>
                                        </p:tav>
                                      </p:tavLst>
                                    </p:anim>
                                    <p:anim calcmode="lin" valueType="num">
                                      <p:cBhvr>
                                        <p:cTn id="131" dur="500" fill="hold"/>
                                        <p:tgtEl>
                                          <p:spTgt spid="25"/>
                                        </p:tgtEl>
                                        <p:attrNameLst>
                                          <p:attrName>ppt_y</p:attrName>
                                        </p:attrNameLst>
                                      </p:cBhvr>
                                      <p:tavLst>
                                        <p:tav tm="0">
                                          <p:val>
                                            <p:fltVal val="0.5"/>
                                          </p:val>
                                        </p:tav>
                                        <p:tav tm="100000">
                                          <p:val>
                                            <p:strVal val="#ppt_y"/>
                                          </p:val>
                                        </p:tav>
                                      </p:tavLst>
                                    </p:anim>
                                  </p:childTnLst>
                                </p:cTn>
                              </p:par>
                            </p:childTnLst>
                          </p:cTn>
                        </p:par>
                        <p:par>
                          <p:cTn id="132" fill="hold">
                            <p:stCondLst>
                              <p:cond delay="19250"/>
                            </p:stCondLst>
                            <p:childTnLst>
                              <p:par>
                                <p:cTn id="133" presetID="45"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2000"/>
                                        <p:tgtEl>
                                          <p:spTgt spid="62"/>
                                        </p:tgtEl>
                                      </p:cBhvr>
                                    </p:animEffect>
                                    <p:anim calcmode="lin" valueType="num">
                                      <p:cBhvr>
                                        <p:cTn id="136" dur="2000" fill="hold"/>
                                        <p:tgtEl>
                                          <p:spTgt spid="62"/>
                                        </p:tgtEl>
                                        <p:attrNameLst>
                                          <p:attrName>ppt_w</p:attrName>
                                        </p:attrNameLst>
                                      </p:cBhvr>
                                      <p:tavLst>
                                        <p:tav tm="0" fmla="#ppt_w*sin(2.5*pi*$)">
                                          <p:val>
                                            <p:fltVal val="0"/>
                                          </p:val>
                                        </p:tav>
                                        <p:tav tm="100000">
                                          <p:val>
                                            <p:fltVal val="1"/>
                                          </p:val>
                                        </p:tav>
                                      </p:tavLst>
                                    </p:anim>
                                    <p:anim calcmode="lin" valueType="num">
                                      <p:cBhvr>
                                        <p:cTn id="137" dur="2000" fill="hold"/>
                                        <p:tgtEl>
                                          <p:spTgt spid="62"/>
                                        </p:tgtEl>
                                        <p:attrNameLst>
                                          <p:attrName>ppt_h</p:attrName>
                                        </p:attrNameLst>
                                      </p:cBhvr>
                                      <p:tavLst>
                                        <p:tav tm="0">
                                          <p:val>
                                            <p:strVal val="#ppt_h"/>
                                          </p:val>
                                        </p:tav>
                                        <p:tav tm="100000">
                                          <p:val>
                                            <p:strVal val="#ppt_h"/>
                                          </p:val>
                                        </p:tav>
                                      </p:tavLst>
                                    </p:anim>
                                  </p:childTnLst>
                                </p:cTn>
                              </p:par>
                            </p:childTnLst>
                          </p:cTn>
                        </p:par>
                        <p:par>
                          <p:cTn id="138" fill="hold">
                            <p:stCondLst>
                              <p:cond delay="21250"/>
                            </p:stCondLst>
                            <p:childTnLst>
                              <p:par>
                                <p:cTn id="139" presetID="22" presetClass="entr" presetSubtype="2" fill="hold" nodeType="afterEffect">
                                  <p:stCondLst>
                                    <p:cond delay="0"/>
                                  </p:stCondLst>
                                  <p:childTnLst>
                                    <p:set>
                                      <p:cBhvr>
                                        <p:cTn id="140" dur="1" fill="hold">
                                          <p:stCondLst>
                                            <p:cond delay="0"/>
                                          </p:stCondLst>
                                        </p:cTn>
                                        <p:tgtEl>
                                          <p:spTgt spid="46"/>
                                        </p:tgtEl>
                                        <p:attrNameLst>
                                          <p:attrName>style.visibility</p:attrName>
                                        </p:attrNameLst>
                                      </p:cBhvr>
                                      <p:to>
                                        <p:strVal val="visible"/>
                                      </p:to>
                                    </p:set>
                                    <p:animEffect transition="in" filter="wipe(right)">
                                      <p:cBhvr>
                                        <p:cTn id="141" dur="500"/>
                                        <p:tgtEl>
                                          <p:spTgt spid="46"/>
                                        </p:tgtEl>
                                      </p:cBhvr>
                                    </p:animEffect>
                                  </p:childTnLst>
                                </p:cTn>
                              </p:par>
                            </p:childTnLst>
                          </p:cTn>
                        </p:par>
                        <p:par>
                          <p:cTn id="142" fill="hold">
                            <p:stCondLst>
                              <p:cond delay="21750"/>
                            </p:stCondLst>
                            <p:childTnLst>
                              <p:par>
                                <p:cTn id="143" presetID="22" presetClass="entr" presetSubtype="8" fill="hold" grpId="0" nodeType="afterEffect">
                                  <p:stCondLst>
                                    <p:cond delay="0"/>
                                  </p:stCondLst>
                                  <p:childTnLst>
                                    <p:set>
                                      <p:cBhvr>
                                        <p:cTn id="144" dur="1" fill="hold">
                                          <p:stCondLst>
                                            <p:cond delay="0"/>
                                          </p:stCondLst>
                                        </p:cTn>
                                        <p:tgtEl>
                                          <p:spTgt spid="55"/>
                                        </p:tgtEl>
                                        <p:attrNameLst>
                                          <p:attrName>style.visibility</p:attrName>
                                        </p:attrNameLst>
                                      </p:cBhvr>
                                      <p:to>
                                        <p:strVal val="visible"/>
                                      </p:to>
                                    </p:set>
                                    <p:animEffect transition="in" filter="wipe(left)">
                                      <p:cBhvr>
                                        <p:cTn id="145"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p:bldP spid="21" grpId="0" animBg="1"/>
      <p:bldP spid="22" grpId="0" animBg="1"/>
      <p:bldP spid="23" grpId="0" animBg="1"/>
      <p:bldP spid="24" grpId="0" animBg="1"/>
      <p:bldP spid="25" grpId="0" animBg="1"/>
      <p:bldP spid="26" grpId="0" animBg="1"/>
      <p:bldP spid="51" grpId="0"/>
      <p:bldP spid="53" grpId="0"/>
      <p:bldP spid="54" grpId="0"/>
      <p:bldP spid="55" grpId="0"/>
      <p:bldP spid="56" grpId="0"/>
      <p:bldP spid="57" grpId="0"/>
      <p:bldP spid="58" grpId="0" animBg="1"/>
      <p:bldP spid="59" grpId="0" animBg="1"/>
      <p:bldP spid="60" grpId="0" animBg="1"/>
      <p:bldP spid="61" grpId="0" animBg="1"/>
      <p:bldP spid="62" grpId="0" animBg="1"/>
      <p:bldP spid="63"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5" name="Freeform 24"/>
          <p:cNvSpPr>
            <a:spLocks/>
          </p:cNvSpPr>
          <p:nvPr/>
        </p:nvSpPr>
        <p:spPr bwMode="auto">
          <a:xfrm rot="16200000">
            <a:off x="4707212"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EF9D2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8" name="Freeform 17"/>
          <p:cNvSpPr/>
          <p:nvPr/>
        </p:nvSpPr>
        <p:spPr>
          <a:xfrm>
            <a:off x="4908807"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EF9D2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p:nvPr/>
        </p:nvSpPr>
        <p:spPr>
          <a:xfrm>
            <a:off x="4907280"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EF9D2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p:cNvSpPr>
            <a:spLocks noChangeAspect="1"/>
          </p:cNvSpPr>
          <p:nvPr/>
        </p:nvSpPr>
        <p:spPr>
          <a:xfrm>
            <a:off x="5638800" y="3297271"/>
            <a:ext cx="914400" cy="914400"/>
          </a:xfrm>
          <a:prstGeom prst="ellipse">
            <a:avLst/>
          </a:prstGeom>
          <a:solidFill>
            <a:schemeClr val="bg1"/>
          </a:solidFill>
          <a:ln w="381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38"/>
          <p:cNvSpPr>
            <a:spLocks noChangeAspect="1"/>
          </p:cNvSpPr>
          <p:nvPr/>
        </p:nvSpPr>
        <p:spPr>
          <a:xfrm>
            <a:off x="6061038"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p:cNvSpPr txBox="1"/>
          <p:nvPr/>
        </p:nvSpPr>
        <p:spPr>
          <a:xfrm>
            <a:off x="4907280"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2" name="Text Box 10"/>
          <p:cNvSpPr txBox="1">
            <a:spLocks noChangeArrowheads="1"/>
          </p:cNvSpPr>
          <p:nvPr/>
        </p:nvSpPr>
        <p:spPr bwMode="auto">
          <a:xfrm>
            <a:off x="4916467"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 name="Freeform 12"/>
          <p:cNvSpPr>
            <a:spLocks/>
          </p:cNvSpPr>
          <p:nvPr/>
        </p:nvSpPr>
        <p:spPr bwMode="auto">
          <a:xfrm rot="16200000">
            <a:off x="7127023"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D34132"/>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15" name="Freeform 14"/>
          <p:cNvSpPr/>
          <p:nvPr/>
        </p:nvSpPr>
        <p:spPr>
          <a:xfrm>
            <a:off x="7328618"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D34132"/>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p:nvPr/>
        </p:nvSpPr>
        <p:spPr>
          <a:xfrm>
            <a:off x="7327091"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D34132"/>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Oval 16"/>
          <p:cNvSpPr>
            <a:spLocks noChangeAspect="1"/>
          </p:cNvSpPr>
          <p:nvPr/>
        </p:nvSpPr>
        <p:spPr>
          <a:xfrm>
            <a:off x="8058611" y="1955626"/>
            <a:ext cx="914400" cy="914400"/>
          </a:xfrm>
          <a:prstGeom prst="ellipse">
            <a:avLst/>
          </a:prstGeom>
          <a:solidFill>
            <a:schemeClr val="bg1"/>
          </a:solidFill>
          <a:ln w="381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a:spLocks noChangeAspect="1"/>
          </p:cNvSpPr>
          <p:nvPr/>
        </p:nvSpPr>
        <p:spPr>
          <a:xfrm>
            <a:off x="8480849"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p:cNvSpPr txBox="1"/>
          <p:nvPr/>
        </p:nvSpPr>
        <p:spPr>
          <a:xfrm>
            <a:off x="7327091"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22" name="Text Box 10"/>
          <p:cNvSpPr txBox="1">
            <a:spLocks noChangeArrowheads="1"/>
          </p:cNvSpPr>
          <p:nvPr/>
        </p:nvSpPr>
        <p:spPr bwMode="auto">
          <a:xfrm>
            <a:off x="7336278"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4" name="Freeform 23"/>
          <p:cNvSpPr>
            <a:spLocks/>
          </p:cNvSpPr>
          <p:nvPr/>
        </p:nvSpPr>
        <p:spPr bwMode="auto">
          <a:xfrm rot="16200000">
            <a:off x="9415331"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4267"/>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27" name="Freeform 26"/>
          <p:cNvSpPr/>
          <p:nvPr/>
        </p:nvSpPr>
        <p:spPr>
          <a:xfrm>
            <a:off x="9616926"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4267"/>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27"/>
          <p:cNvSpPr/>
          <p:nvPr/>
        </p:nvSpPr>
        <p:spPr>
          <a:xfrm>
            <a:off x="9615399"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p:cNvSpPr>
            <a:spLocks noChangeAspect="1"/>
          </p:cNvSpPr>
          <p:nvPr/>
        </p:nvSpPr>
        <p:spPr>
          <a:xfrm>
            <a:off x="10346919" y="3297271"/>
            <a:ext cx="914400" cy="914400"/>
          </a:xfrm>
          <a:prstGeom prst="ellipse">
            <a:avLst/>
          </a:prstGeom>
          <a:solidFill>
            <a:schemeClr val="bg1"/>
          </a:solidFill>
          <a:ln w="38100">
            <a:solidFill>
              <a:srgbClr val="56426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29"/>
          <p:cNvSpPr>
            <a:spLocks noChangeAspect="1"/>
          </p:cNvSpPr>
          <p:nvPr/>
        </p:nvSpPr>
        <p:spPr>
          <a:xfrm>
            <a:off x="10769157"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TextBox 31"/>
          <p:cNvSpPr txBox="1"/>
          <p:nvPr/>
        </p:nvSpPr>
        <p:spPr>
          <a:xfrm>
            <a:off x="9615399"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33" name="Text Box 10"/>
          <p:cNvSpPr txBox="1">
            <a:spLocks noChangeArrowheads="1"/>
          </p:cNvSpPr>
          <p:nvPr/>
        </p:nvSpPr>
        <p:spPr bwMode="auto">
          <a:xfrm>
            <a:off x="9624586"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Freeform 34"/>
          <p:cNvSpPr>
            <a:spLocks/>
          </p:cNvSpPr>
          <p:nvPr/>
        </p:nvSpPr>
        <p:spPr bwMode="auto">
          <a:xfrm rot="16200000">
            <a:off x="17470" y="3574595"/>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56595E"/>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36" name="Freeform 35"/>
          <p:cNvSpPr/>
          <p:nvPr/>
        </p:nvSpPr>
        <p:spPr>
          <a:xfrm>
            <a:off x="219065" y="2603355"/>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56595E"/>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36"/>
          <p:cNvSpPr/>
          <p:nvPr/>
        </p:nvSpPr>
        <p:spPr>
          <a:xfrm>
            <a:off x="217538" y="2603355"/>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56595E"/>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p:cNvSpPr>
            <a:spLocks noChangeAspect="1"/>
          </p:cNvSpPr>
          <p:nvPr/>
        </p:nvSpPr>
        <p:spPr>
          <a:xfrm>
            <a:off x="949058" y="3297271"/>
            <a:ext cx="914400" cy="914400"/>
          </a:xfrm>
          <a:prstGeom prst="ellipse">
            <a:avLst/>
          </a:prstGeom>
          <a:solidFill>
            <a:schemeClr val="bg1"/>
          </a:solidFill>
          <a:ln w="38100">
            <a:solidFill>
              <a:srgbClr val="34738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a:off x="1371296" y="4271042"/>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374"/>
          <p:cNvSpPr>
            <a:spLocks noEditPoints="1"/>
          </p:cNvSpPr>
          <p:nvPr/>
        </p:nvSpPr>
        <p:spPr bwMode="auto">
          <a:xfrm>
            <a:off x="1215310" y="3549091"/>
            <a:ext cx="381895" cy="410760"/>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7" name="TextBox 46"/>
          <p:cNvSpPr txBox="1"/>
          <p:nvPr/>
        </p:nvSpPr>
        <p:spPr>
          <a:xfrm>
            <a:off x="217538" y="2907225"/>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48" name="Text Box 10"/>
          <p:cNvSpPr txBox="1">
            <a:spLocks noChangeArrowheads="1"/>
          </p:cNvSpPr>
          <p:nvPr/>
        </p:nvSpPr>
        <p:spPr bwMode="auto">
          <a:xfrm>
            <a:off x="226725" y="5077026"/>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0" name="Freeform 49"/>
          <p:cNvSpPr>
            <a:spLocks/>
          </p:cNvSpPr>
          <p:nvPr/>
        </p:nvSpPr>
        <p:spPr bwMode="auto">
          <a:xfrm rot="16200000">
            <a:off x="2437281" y="2232950"/>
            <a:ext cx="1097280" cy="274098"/>
          </a:xfrm>
          <a:custGeom>
            <a:avLst/>
            <a:gdLst>
              <a:gd name="connsiteX0" fmla="*/ 1167228 w 1167228"/>
              <a:gd name="connsiteY0" fmla="*/ 72452 h 274098"/>
              <a:gd name="connsiteX1" fmla="*/ 1167228 w 1167228"/>
              <a:gd name="connsiteY1" fmla="*/ 273728 h 274098"/>
              <a:gd name="connsiteX2" fmla="*/ 1833 w 1167228"/>
              <a:gd name="connsiteY2" fmla="*/ 273728 h 274098"/>
              <a:gd name="connsiteX3" fmla="*/ 0 w 1167228"/>
              <a:gd name="connsiteY3" fmla="*/ 274098 h 274098"/>
              <a:gd name="connsiteX4" fmla="*/ 0 w 1167228"/>
              <a:gd name="connsiteY4" fmla="*/ 232624 h 274098"/>
              <a:gd name="connsiteX5" fmla="*/ 0 w 1167228"/>
              <a:gd name="connsiteY5" fmla="*/ 72452 h 274098"/>
              <a:gd name="connsiteX6" fmla="*/ 149297 w 1167228"/>
              <a:gd name="connsiteY6" fmla="*/ 0 h 274098"/>
              <a:gd name="connsiteX7" fmla="*/ 1017932 w 1167228"/>
              <a:gd name="connsiteY7" fmla="*/ 0 h 274098"/>
              <a:gd name="connsiteX8" fmla="*/ 1167228 w 1167228"/>
              <a:gd name="connsiteY8" fmla="*/ 72452 h 2740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67228" h="274098">
                <a:moveTo>
                  <a:pt x="1167228" y="72452"/>
                </a:moveTo>
                <a:lnTo>
                  <a:pt x="1167228" y="273728"/>
                </a:lnTo>
                <a:lnTo>
                  <a:pt x="1833" y="273728"/>
                </a:lnTo>
                <a:lnTo>
                  <a:pt x="0" y="274098"/>
                </a:lnTo>
                <a:lnTo>
                  <a:pt x="0" y="232624"/>
                </a:lnTo>
                <a:cubicBezTo>
                  <a:pt x="0" y="72452"/>
                  <a:pt x="0" y="72452"/>
                  <a:pt x="0" y="72452"/>
                </a:cubicBezTo>
                <a:cubicBezTo>
                  <a:pt x="0" y="36226"/>
                  <a:pt x="67862" y="0"/>
                  <a:pt x="149297" y="0"/>
                </a:cubicBezTo>
                <a:cubicBezTo>
                  <a:pt x="1017932" y="0"/>
                  <a:pt x="1017932" y="0"/>
                  <a:pt x="1017932" y="0"/>
                </a:cubicBezTo>
                <a:cubicBezTo>
                  <a:pt x="1099366" y="0"/>
                  <a:pt x="1167228" y="36226"/>
                  <a:pt x="1167228" y="72452"/>
                </a:cubicBezTo>
                <a:close/>
              </a:path>
            </a:pathLst>
          </a:custGeom>
          <a:solidFill>
            <a:srgbClr val="189A8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noAutofit/>
          </a:bodyPr>
          <a:lstStyle/>
          <a:p>
            <a:endParaRPr lang="en-US" sz="2400"/>
          </a:p>
        </p:txBody>
      </p:sp>
      <p:sp>
        <p:nvSpPr>
          <p:cNvPr id="51" name="Freeform 50"/>
          <p:cNvSpPr/>
          <p:nvPr/>
        </p:nvSpPr>
        <p:spPr>
          <a:xfrm>
            <a:off x="2638876" y="1261710"/>
            <a:ext cx="494852" cy="1656804"/>
          </a:xfrm>
          <a:custGeom>
            <a:avLst/>
            <a:gdLst>
              <a:gd name="connsiteX0" fmla="*/ 0 w 494852"/>
              <a:gd name="connsiteY0" fmla="*/ 0 h 1656804"/>
              <a:gd name="connsiteX1" fmla="*/ 494852 w 494852"/>
              <a:gd name="connsiteY1" fmla="*/ 514133 h 1656804"/>
              <a:gd name="connsiteX2" fmla="*/ 494852 w 494852"/>
              <a:gd name="connsiteY2" fmla="*/ 1656804 h 1656804"/>
              <a:gd name="connsiteX3" fmla="*/ 0 w 494852"/>
              <a:gd name="connsiteY3" fmla="*/ 1142672 h 1656804"/>
            </a:gdLst>
            <a:ahLst/>
            <a:cxnLst>
              <a:cxn ang="0">
                <a:pos x="connsiteX0" y="connsiteY0"/>
              </a:cxn>
              <a:cxn ang="0">
                <a:pos x="connsiteX1" y="connsiteY1"/>
              </a:cxn>
              <a:cxn ang="0">
                <a:pos x="connsiteX2" y="connsiteY2"/>
              </a:cxn>
              <a:cxn ang="0">
                <a:pos x="connsiteX3" y="connsiteY3"/>
              </a:cxn>
            </a:cxnLst>
            <a:rect l="l" t="t" r="r" b="b"/>
            <a:pathLst>
              <a:path w="494852" h="1656804">
                <a:moveTo>
                  <a:pt x="0" y="0"/>
                </a:moveTo>
                <a:lnTo>
                  <a:pt x="494852" y="514133"/>
                </a:lnTo>
                <a:lnTo>
                  <a:pt x="494852" y="1656804"/>
                </a:lnTo>
                <a:lnTo>
                  <a:pt x="0" y="1142672"/>
                </a:lnTo>
                <a:close/>
              </a:path>
            </a:pathLst>
          </a:custGeom>
          <a:solidFill>
            <a:srgbClr val="189A80"/>
          </a:solidFill>
          <a:ln>
            <a:noFill/>
          </a:ln>
          <a:effectLst>
            <a:outerShdw blurRad="50800" dist="254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a:off x="2637349" y="1261710"/>
            <a:ext cx="2377441" cy="1151116"/>
          </a:xfrm>
          <a:custGeom>
            <a:avLst/>
            <a:gdLst>
              <a:gd name="connsiteX0" fmla="*/ 0 w 2377441"/>
              <a:gd name="connsiteY0" fmla="*/ 0 h 1151116"/>
              <a:gd name="connsiteX1" fmla="*/ 1877209 w 2377441"/>
              <a:gd name="connsiteY1" fmla="*/ 0 h 1151116"/>
              <a:gd name="connsiteX2" fmla="*/ 1882588 w 2377441"/>
              <a:gd name="connsiteY2" fmla="*/ 0 h 1151116"/>
              <a:gd name="connsiteX3" fmla="*/ 1882588 w 2377441"/>
              <a:gd name="connsiteY3" fmla="*/ 1024 h 1151116"/>
              <a:gd name="connsiteX4" fmla="*/ 1950488 w 2377441"/>
              <a:gd name="connsiteY4" fmla="*/ 13947 h 1151116"/>
              <a:gd name="connsiteX5" fmla="*/ 2033317 w 2377441"/>
              <a:gd name="connsiteY5" fmla="*/ 78249 h 1151116"/>
              <a:gd name="connsiteX6" fmla="*/ 2039387 w 2377441"/>
              <a:gd name="connsiteY6" fmla="*/ 90154 h 1151116"/>
              <a:gd name="connsiteX7" fmla="*/ 2040673 w 2377441"/>
              <a:gd name="connsiteY7" fmla="*/ 89168 h 1151116"/>
              <a:gd name="connsiteX8" fmla="*/ 2323792 w 2377441"/>
              <a:gd name="connsiteY8" fmla="*/ 458015 h 1151116"/>
              <a:gd name="connsiteX9" fmla="*/ 2321118 w 2377441"/>
              <a:gd name="connsiteY9" fmla="*/ 460067 h 1151116"/>
              <a:gd name="connsiteX10" fmla="*/ 2322302 w 2377441"/>
              <a:gd name="connsiteY10" fmla="*/ 460820 h 1151116"/>
              <a:gd name="connsiteX11" fmla="*/ 2377441 w 2377441"/>
              <a:gd name="connsiteY11" fmla="*/ 586316 h 1151116"/>
              <a:gd name="connsiteX12" fmla="*/ 2362647 w 2377441"/>
              <a:gd name="connsiteY12" fmla="*/ 655399 h 1151116"/>
              <a:gd name="connsiteX13" fmla="*/ 2340513 w 2377441"/>
              <a:gd name="connsiteY13" fmla="*/ 686348 h 1151116"/>
              <a:gd name="connsiteX14" fmla="*/ 2343601 w 2377441"/>
              <a:gd name="connsiteY14" fmla="*/ 688539 h 1151116"/>
              <a:gd name="connsiteX15" fmla="*/ 2074495 w 2377441"/>
              <a:gd name="connsiteY15" fmla="*/ 1067731 h 1151116"/>
              <a:gd name="connsiteX16" fmla="*/ 2070447 w 2377441"/>
              <a:gd name="connsiteY16" fmla="*/ 1064858 h 1151116"/>
              <a:gd name="connsiteX17" fmla="*/ 2045935 w 2377441"/>
              <a:gd name="connsiteY17" fmla="*/ 1099134 h 1151116"/>
              <a:gd name="connsiteX18" fmla="*/ 1912815 w 2377441"/>
              <a:gd name="connsiteY18" fmla="*/ 1151116 h 1151116"/>
              <a:gd name="connsiteX19" fmla="*/ 1882588 w 2377441"/>
              <a:gd name="connsiteY19" fmla="*/ 1145363 h 1151116"/>
              <a:gd name="connsiteX20" fmla="*/ 1882588 w 2377441"/>
              <a:gd name="connsiteY20" fmla="*/ 1151069 h 1151116"/>
              <a:gd name="connsiteX21" fmla="*/ 0 w 2377441"/>
              <a:gd name="connsiteY21" fmla="*/ 1151069 h 115111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2377441" h="1151116">
                <a:moveTo>
                  <a:pt x="0" y="0"/>
                </a:moveTo>
                <a:lnTo>
                  <a:pt x="1877209" y="0"/>
                </a:lnTo>
                <a:lnTo>
                  <a:pt x="1882588" y="0"/>
                </a:lnTo>
                <a:lnTo>
                  <a:pt x="1882588" y="1024"/>
                </a:lnTo>
                <a:lnTo>
                  <a:pt x="1950488" y="13947"/>
                </a:lnTo>
                <a:cubicBezTo>
                  <a:pt x="1984273" y="27419"/>
                  <a:pt x="2013018" y="49923"/>
                  <a:pt x="2033317" y="78249"/>
                </a:cubicBezTo>
                <a:lnTo>
                  <a:pt x="2039387" y="90154"/>
                </a:lnTo>
                <a:lnTo>
                  <a:pt x="2040673" y="89168"/>
                </a:lnTo>
                <a:lnTo>
                  <a:pt x="2323792" y="458015"/>
                </a:lnTo>
                <a:lnTo>
                  <a:pt x="2321118" y="460067"/>
                </a:lnTo>
                <a:lnTo>
                  <a:pt x="2322302" y="460820"/>
                </a:lnTo>
                <a:cubicBezTo>
                  <a:pt x="2356370" y="492937"/>
                  <a:pt x="2377441" y="537307"/>
                  <a:pt x="2377441" y="586316"/>
                </a:cubicBezTo>
                <a:cubicBezTo>
                  <a:pt x="2377441" y="610821"/>
                  <a:pt x="2372173" y="634166"/>
                  <a:pt x="2362647" y="655399"/>
                </a:cubicBezTo>
                <a:lnTo>
                  <a:pt x="2340513" y="686348"/>
                </a:lnTo>
                <a:lnTo>
                  <a:pt x="2343601" y="688539"/>
                </a:lnTo>
                <a:lnTo>
                  <a:pt x="2074495" y="1067731"/>
                </a:lnTo>
                <a:lnTo>
                  <a:pt x="2070447" y="1064858"/>
                </a:lnTo>
                <a:lnTo>
                  <a:pt x="2045935" y="1099134"/>
                </a:lnTo>
                <a:cubicBezTo>
                  <a:pt x="2011867" y="1131251"/>
                  <a:pt x="1964802" y="1151116"/>
                  <a:pt x="1912815" y="1151116"/>
                </a:cubicBezTo>
                <a:lnTo>
                  <a:pt x="1882588" y="1145363"/>
                </a:lnTo>
                <a:lnTo>
                  <a:pt x="1882588" y="1151069"/>
                </a:lnTo>
                <a:lnTo>
                  <a:pt x="0" y="1151069"/>
                </a:ln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Oval 52"/>
          <p:cNvSpPr>
            <a:spLocks noChangeAspect="1"/>
          </p:cNvSpPr>
          <p:nvPr/>
        </p:nvSpPr>
        <p:spPr>
          <a:xfrm>
            <a:off x="3368869" y="1955626"/>
            <a:ext cx="914400" cy="914400"/>
          </a:xfrm>
          <a:prstGeom prst="ellipse">
            <a:avLst/>
          </a:prstGeom>
          <a:solidFill>
            <a:schemeClr val="bg1"/>
          </a:solidFill>
          <a:ln w="381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3791107" y="2929397"/>
            <a:ext cx="91440" cy="552726"/>
          </a:xfrm>
          <a:custGeom>
            <a:avLst/>
            <a:gdLst>
              <a:gd name="connsiteX0" fmla="*/ 45720 w 91440"/>
              <a:gd name="connsiteY0" fmla="*/ 461286 h 552726"/>
              <a:gd name="connsiteX1" fmla="*/ 91440 w 91440"/>
              <a:gd name="connsiteY1" fmla="*/ 507006 h 552726"/>
              <a:gd name="connsiteX2" fmla="*/ 45720 w 91440"/>
              <a:gd name="connsiteY2" fmla="*/ 552726 h 552726"/>
              <a:gd name="connsiteX3" fmla="*/ 0 w 91440"/>
              <a:gd name="connsiteY3" fmla="*/ 507006 h 552726"/>
              <a:gd name="connsiteX4" fmla="*/ 45720 w 91440"/>
              <a:gd name="connsiteY4" fmla="*/ 461286 h 552726"/>
              <a:gd name="connsiteX5" fmla="*/ 40789 w 91440"/>
              <a:gd name="connsiteY5" fmla="*/ 369548 h 552726"/>
              <a:gd name="connsiteX6" fmla="*/ 63649 w 91440"/>
              <a:gd name="connsiteY6" fmla="*/ 392408 h 552726"/>
              <a:gd name="connsiteX7" fmla="*/ 40789 w 91440"/>
              <a:gd name="connsiteY7" fmla="*/ 415268 h 552726"/>
              <a:gd name="connsiteX8" fmla="*/ 17929 w 91440"/>
              <a:gd name="connsiteY8" fmla="*/ 392408 h 552726"/>
              <a:gd name="connsiteX9" fmla="*/ 40789 w 91440"/>
              <a:gd name="connsiteY9" fmla="*/ 369548 h 552726"/>
              <a:gd name="connsiteX10" fmla="*/ 40789 w 91440"/>
              <a:gd name="connsiteY10" fmla="*/ 277810 h 552726"/>
              <a:gd name="connsiteX11" fmla="*/ 63649 w 91440"/>
              <a:gd name="connsiteY11" fmla="*/ 300670 h 552726"/>
              <a:gd name="connsiteX12" fmla="*/ 40789 w 91440"/>
              <a:gd name="connsiteY12" fmla="*/ 323530 h 552726"/>
              <a:gd name="connsiteX13" fmla="*/ 17929 w 91440"/>
              <a:gd name="connsiteY13" fmla="*/ 300670 h 552726"/>
              <a:gd name="connsiteX14" fmla="*/ 40789 w 91440"/>
              <a:gd name="connsiteY14" fmla="*/ 277810 h 552726"/>
              <a:gd name="connsiteX15" fmla="*/ 40789 w 91440"/>
              <a:gd name="connsiteY15" fmla="*/ 186072 h 552726"/>
              <a:gd name="connsiteX16" fmla="*/ 63649 w 91440"/>
              <a:gd name="connsiteY16" fmla="*/ 208932 h 552726"/>
              <a:gd name="connsiteX17" fmla="*/ 40789 w 91440"/>
              <a:gd name="connsiteY17" fmla="*/ 231792 h 552726"/>
              <a:gd name="connsiteX18" fmla="*/ 17929 w 91440"/>
              <a:gd name="connsiteY18" fmla="*/ 208932 h 552726"/>
              <a:gd name="connsiteX19" fmla="*/ 40789 w 91440"/>
              <a:gd name="connsiteY19" fmla="*/ 186072 h 552726"/>
              <a:gd name="connsiteX20" fmla="*/ 40789 w 91440"/>
              <a:gd name="connsiteY20" fmla="*/ 94381 h 552726"/>
              <a:gd name="connsiteX21" fmla="*/ 63649 w 91440"/>
              <a:gd name="connsiteY21" fmla="*/ 117241 h 552726"/>
              <a:gd name="connsiteX22" fmla="*/ 40789 w 91440"/>
              <a:gd name="connsiteY22" fmla="*/ 140101 h 552726"/>
              <a:gd name="connsiteX23" fmla="*/ 17929 w 91440"/>
              <a:gd name="connsiteY23" fmla="*/ 117241 h 552726"/>
              <a:gd name="connsiteX24" fmla="*/ 40789 w 91440"/>
              <a:gd name="connsiteY24" fmla="*/ 94381 h 552726"/>
              <a:gd name="connsiteX25" fmla="*/ 40789 w 91440"/>
              <a:gd name="connsiteY25" fmla="*/ 0 h 552726"/>
              <a:gd name="connsiteX26" fmla="*/ 63649 w 91440"/>
              <a:gd name="connsiteY26" fmla="*/ 22860 h 552726"/>
              <a:gd name="connsiteX27" fmla="*/ 40789 w 91440"/>
              <a:gd name="connsiteY27" fmla="*/ 45720 h 552726"/>
              <a:gd name="connsiteX28" fmla="*/ 17929 w 91440"/>
              <a:gd name="connsiteY28" fmla="*/ 22860 h 552726"/>
              <a:gd name="connsiteX29" fmla="*/ 40789 w 91440"/>
              <a:gd name="connsiteY29" fmla="*/ 0 h 55272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91440" h="552726">
                <a:moveTo>
                  <a:pt x="45720" y="461286"/>
                </a:moveTo>
                <a:cubicBezTo>
                  <a:pt x="70970" y="461286"/>
                  <a:pt x="91440" y="481756"/>
                  <a:pt x="91440" y="507006"/>
                </a:cubicBezTo>
                <a:cubicBezTo>
                  <a:pt x="91440" y="532256"/>
                  <a:pt x="70970" y="552726"/>
                  <a:pt x="45720" y="552726"/>
                </a:cubicBezTo>
                <a:cubicBezTo>
                  <a:pt x="20470" y="552726"/>
                  <a:pt x="0" y="532256"/>
                  <a:pt x="0" y="507006"/>
                </a:cubicBezTo>
                <a:cubicBezTo>
                  <a:pt x="0" y="481756"/>
                  <a:pt x="20470" y="461286"/>
                  <a:pt x="45720" y="461286"/>
                </a:cubicBezTo>
                <a:close/>
                <a:moveTo>
                  <a:pt x="40789" y="369548"/>
                </a:moveTo>
                <a:cubicBezTo>
                  <a:pt x="53414" y="369548"/>
                  <a:pt x="63649" y="379783"/>
                  <a:pt x="63649" y="392408"/>
                </a:cubicBezTo>
                <a:cubicBezTo>
                  <a:pt x="63649" y="405033"/>
                  <a:pt x="53414" y="415268"/>
                  <a:pt x="40789" y="415268"/>
                </a:cubicBezTo>
                <a:cubicBezTo>
                  <a:pt x="28164" y="415268"/>
                  <a:pt x="17929" y="405033"/>
                  <a:pt x="17929" y="392408"/>
                </a:cubicBezTo>
                <a:cubicBezTo>
                  <a:pt x="17929" y="379783"/>
                  <a:pt x="28164" y="369548"/>
                  <a:pt x="40789" y="369548"/>
                </a:cubicBezTo>
                <a:close/>
                <a:moveTo>
                  <a:pt x="40789" y="277810"/>
                </a:moveTo>
                <a:cubicBezTo>
                  <a:pt x="53414" y="277810"/>
                  <a:pt x="63649" y="288045"/>
                  <a:pt x="63649" y="300670"/>
                </a:cubicBezTo>
                <a:cubicBezTo>
                  <a:pt x="63649" y="313295"/>
                  <a:pt x="53414" y="323530"/>
                  <a:pt x="40789" y="323530"/>
                </a:cubicBezTo>
                <a:cubicBezTo>
                  <a:pt x="28164" y="323530"/>
                  <a:pt x="17929" y="313295"/>
                  <a:pt x="17929" y="300670"/>
                </a:cubicBezTo>
                <a:cubicBezTo>
                  <a:pt x="17929" y="288045"/>
                  <a:pt x="28164" y="277810"/>
                  <a:pt x="40789" y="277810"/>
                </a:cubicBezTo>
                <a:close/>
                <a:moveTo>
                  <a:pt x="40789" y="186072"/>
                </a:moveTo>
                <a:cubicBezTo>
                  <a:pt x="53414" y="186072"/>
                  <a:pt x="63649" y="196307"/>
                  <a:pt x="63649" y="208932"/>
                </a:cubicBezTo>
                <a:cubicBezTo>
                  <a:pt x="63649" y="221557"/>
                  <a:pt x="53414" y="231792"/>
                  <a:pt x="40789" y="231792"/>
                </a:cubicBezTo>
                <a:cubicBezTo>
                  <a:pt x="28164" y="231792"/>
                  <a:pt x="17929" y="221557"/>
                  <a:pt x="17929" y="208932"/>
                </a:cubicBezTo>
                <a:cubicBezTo>
                  <a:pt x="17929" y="196307"/>
                  <a:pt x="28164" y="186072"/>
                  <a:pt x="40789" y="186072"/>
                </a:cubicBezTo>
                <a:close/>
                <a:moveTo>
                  <a:pt x="40789" y="94381"/>
                </a:moveTo>
                <a:cubicBezTo>
                  <a:pt x="53414" y="94381"/>
                  <a:pt x="63649" y="104616"/>
                  <a:pt x="63649" y="117241"/>
                </a:cubicBezTo>
                <a:cubicBezTo>
                  <a:pt x="63649" y="129866"/>
                  <a:pt x="53414" y="140101"/>
                  <a:pt x="40789" y="140101"/>
                </a:cubicBezTo>
                <a:cubicBezTo>
                  <a:pt x="28164" y="140101"/>
                  <a:pt x="17929" y="129866"/>
                  <a:pt x="17929" y="117241"/>
                </a:cubicBezTo>
                <a:cubicBezTo>
                  <a:pt x="17929" y="104616"/>
                  <a:pt x="28164" y="94381"/>
                  <a:pt x="40789" y="94381"/>
                </a:cubicBezTo>
                <a:close/>
                <a:moveTo>
                  <a:pt x="40789" y="0"/>
                </a:moveTo>
                <a:cubicBezTo>
                  <a:pt x="53414" y="0"/>
                  <a:pt x="63649" y="10235"/>
                  <a:pt x="63649" y="22860"/>
                </a:cubicBezTo>
                <a:cubicBezTo>
                  <a:pt x="63649" y="35485"/>
                  <a:pt x="53414" y="45720"/>
                  <a:pt x="40789" y="45720"/>
                </a:cubicBezTo>
                <a:cubicBezTo>
                  <a:pt x="28164" y="45720"/>
                  <a:pt x="17929" y="35485"/>
                  <a:pt x="17929" y="22860"/>
                </a:cubicBezTo>
                <a:cubicBezTo>
                  <a:pt x="17929" y="10235"/>
                  <a:pt x="28164" y="0"/>
                  <a:pt x="40789" y="0"/>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TextBox 55"/>
          <p:cNvSpPr txBox="1"/>
          <p:nvPr/>
        </p:nvSpPr>
        <p:spPr>
          <a:xfrm>
            <a:off x="2637349" y="1565580"/>
            <a:ext cx="2377441" cy="369332"/>
          </a:xfrm>
          <a:prstGeom prst="rect">
            <a:avLst/>
          </a:prstGeom>
          <a:noFill/>
        </p:spPr>
        <p:txBody>
          <a:bodyPr wrap="square" rtlCol="0">
            <a:spAutoFit/>
          </a:bodyPr>
          <a:lstStyle/>
          <a:p>
            <a:pPr algn="ctr"/>
            <a:r>
              <a:rPr lang="en-US" b="1" dirty="0">
                <a:solidFill>
                  <a:schemeClr val="bg1"/>
                </a:solidFill>
                <a:latin typeface="Candara" panose="020E0502030303020204" pitchFamily="34" charset="0"/>
              </a:rPr>
              <a:t>LOREM IPSUM</a:t>
            </a:r>
          </a:p>
        </p:txBody>
      </p:sp>
      <p:sp>
        <p:nvSpPr>
          <p:cNvPr id="57" name="Text Box 10"/>
          <p:cNvSpPr txBox="1">
            <a:spLocks noChangeArrowheads="1"/>
          </p:cNvSpPr>
          <p:nvPr/>
        </p:nvSpPr>
        <p:spPr bwMode="auto">
          <a:xfrm>
            <a:off x="2646536" y="3735381"/>
            <a:ext cx="2359064" cy="104644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59" name="Group 23"/>
          <p:cNvGrpSpPr/>
          <p:nvPr/>
        </p:nvGrpSpPr>
        <p:grpSpPr>
          <a:xfrm>
            <a:off x="10614972" y="3537062"/>
            <a:ext cx="378292" cy="434818"/>
            <a:chOff x="7948613" y="2360612"/>
            <a:chExt cx="276225" cy="317500"/>
          </a:xfrm>
          <a:solidFill>
            <a:srgbClr val="4C4F54"/>
          </a:solidFill>
        </p:grpSpPr>
        <p:sp>
          <p:nvSpPr>
            <p:cNvPr id="60"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Freeform 370"/>
          <p:cNvSpPr>
            <a:spLocks noEditPoints="1"/>
          </p:cNvSpPr>
          <p:nvPr/>
        </p:nvSpPr>
        <p:spPr bwMode="auto">
          <a:xfrm>
            <a:off x="8313164" y="2225912"/>
            <a:ext cx="394892" cy="351271"/>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364"/>
          <p:cNvSpPr>
            <a:spLocks noEditPoints="1"/>
          </p:cNvSpPr>
          <p:nvPr/>
        </p:nvSpPr>
        <p:spPr bwMode="auto">
          <a:xfrm>
            <a:off x="3654664" y="2275017"/>
            <a:ext cx="342807" cy="317045"/>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381"/>
          <p:cNvSpPr>
            <a:spLocks noEditPoints="1"/>
          </p:cNvSpPr>
          <p:nvPr/>
        </p:nvSpPr>
        <p:spPr bwMode="auto">
          <a:xfrm>
            <a:off x="5925799" y="3579442"/>
            <a:ext cx="361917" cy="327855"/>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49880101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8"/>
                                        </p:tgtEl>
                                        <p:attrNameLst>
                                          <p:attrName>style.visibility</p:attrName>
                                        </p:attrNameLst>
                                      </p:cBhvr>
                                      <p:to>
                                        <p:strVal val="visible"/>
                                      </p:to>
                                    </p:set>
                                    <p:animEffect transition="in" filter="wipe(left)">
                                      <p:cBhvr>
                                        <p:cTn id="7" dur="500"/>
                                        <p:tgtEl>
                                          <p:spTgt spid="5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35"/>
                                        </p:tgtEl>
                                        <p:attrNameLst>
                                          <p:attrName>style.visibility</p:attrName>
                                        </p:attrNameLst>
                                      </p:cBhvr>
                                      <p:to>
                                        <p:strVal val="visible"/>
                                      </p:to>
                                    </p:set>
                                    <p:animEffect transition="in" filter="wipe(left)">
                                      <p:cBhvr>
                                        <p:cTn id="11" dur="500"/>
                                        <p:tgtEl>
                                          <p:spTgt spid="35"/>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6"/>
                                        </p:tgtEl>
                                        <p:attrNameLst>
                                          <p:attrName>style.visibility</p:attrName>
                                        </p:attrNameLst>
                                      </p:cBhvr>
                                      <p:to>
                                        <p:strVal val="visible"/>
                                      </p:to>
                                    </p:set>
                                    <p:animEffect transition="in" filter="wipe(right)">
                                      <p:cBhvr>
                                        <p:cTn id="15" dur="500"/>
                                        <p:tgtEl>
                                          <p:spTgt spid="36"/>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7"/>
                                        </p:tgtEl>
                                        <p:attrNameLst>
                                          <p:attrName>style.visibility</p:attrName>
                                        </p:attrNameLst>
                                      </p:cBhvr>
                                      <p:to>
                                        <p:strVal val="visible"/>
                                      </p:to>
                                    </p:set>
                                    <p:animEffect transition="in" filter="wipe(left)">
                                      <p:cBhvr>
                                        <p:cTn id="19" dur="500"/>
                                        <p:tgtEl>
                                          <p:spTgt spid="37"/>
                                        </p:tgtEl>
                                      </p:cBhvr>
                                    </p:animEffect>
                                  </p:childTnLst>
                                </p:cTn>
                              </p:par>
                              <p:par>
                                <p:cTn id="20" presetID="22" presetClass="entr" presetSubtype="8" fill="hold" grpId="0" nodeType="withEffect">
                                  <p:stCondLst>
                                    <p:cond delay="0"/>
                                  </p:stCondLst>
                                  <p:childTnLst>
                                    <p:set>
                                      <p:cBhvr>
                                        <p:cTn id="21" dur="1" fill="hold">
                                          <p:stCondLst>
                                            <p:cond delay="0"/>
                                          </p:stCondLst>
                                        </p:cTn>
                                        <p:tgtEl>
                                          <p:spTgt spid="47"/>
                                        </p:tgtEl>
                                        <p:attrNameLst>
                                          <p:attrName>style.visibility</p:attrName>
                                        </p:attrNameLst>
                                      </p:cBhvr>
                                      <p:to>
                                        <p:strVal val="visible"/>
                                      </p:to>
                                    </p:set>
                                    <p:animEffect transition="in" filter="wipe(left)">
                                      <p:cBhvr>
                                        <p:cTn id="22" dur="500"/>
                                        <p:tgtEl>
                                          <p:spTgt spid="47"/>
                                        </p:tgtEl>
                                      </p:cBhvr>
                                    </p:animEffect>
                                  </p:childTnLst>
                                </p:cTn>
                              </p:par>
                            </p:childTnLst>
                          </p:cTn>
                        </p:par>
                        <p:par>
                          <p:cTn id="23" fill="hold">
                            <p:stCondLst>
                              <p:cond delay="2000"/>
                            </p:stCondLst>
                            <p:childTnLst>
                              <p:par>
                                <p:cTn id="24" presetID="37" presetClass="entr" presetSubtype="0" fill="hold" grpId="0" nodeType="afterEffect">
                                  <p:stCondLst>
                                    <p:cond delay="0"/>
                                  </p:stCondLst>
                                  <p:childTnLst>
                                    <p:set>
                                      <p:cBhvr>
                                        <p:cTn id="25" dur="1" fill="hold">
                                          <p:stCondLst>
                                            <p:cond delay="0"/>
                                          </p:stCondLst>
                                        </p:cTn>
                                        <p:tgtEl>
                                          <p:spTgt spid="38"/>
                                        </p:tgtEl>
                                        <p:attrNameLst>
                                          <p:attrName>style.visibility</p:attrName>
                                        </p:attrNameLst>
                                      </p:cBhvr>
                                      <p:to>
                                        <p:strVal val="visible"/>
                                      </p:to>
                                    </p:set>
                                    <p:animEffect transition="in" filter="fade">
                                      <p:cBhvr>
                                        <p:cTn id="26" dur="1000"/>
                                        <p:tgtEl>
                                          <p:spTgt spid="38"/>
                                        </p:tgtEl>
                                      </p:cBhvr>
                                    </p:animEffect>
                                    <p:anim calcmode="lin" valueType="num">
                                      <p:cBhvr>
                                        <p:cTn id="27" dur="1000" fill="hold"/>
                                        <p:tgtEl>
                                          <p:spTgt spid="38"/>
                                        </p:tgtEl>
                                        <p:attrNameLst>
                                          <p:attrName>ppt_x</p:attrName>
                                        </p:attrNameLst>
                                      </p:cBhvr>
                                      <p:tavLst>
                                        <p:tav tm="0">
                                          <p:val>
                                            <p:strVal val="#ppt_x"/>
                                          </p:val>
                                        </p:tav>
                                        <p:tav tm="100000">
                                          <p:val>
                                            <p:strVal val="#ppt_x"/>
                                          </p:val>
                                        </p:tav>
                                      </p:tavLst>
                                    </p:anim>
                                    <p:anim calcmode="lin" valueType="num">
                                      <p:cBhvr>
                                        <p:cTn id="28" dur="900" decel="100000" fill="hold"/>
                                        <p:tgtEl>
                                          <p:spTgt spid="3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par>
                                <p:cTn id="30" presetID="37" presetClass="entr" presetSubtype="0" fill="hold" grpId="0" nodeType="withEffect">
                                  <p:stCondLst>
                                    <p:cond delay="0"/>
                                  </p:stCondLst>
                                  <p:childTnLst>
                                    <p:set>
                                      <p:cBhvr>
                                        <p:cTn id="31" dur="1" fill="hold">
                                          <p:stCondLst>
                                            <p:cond delay="0"/>
                                          </p:stCondLst>
                                        </p:cTn>
                                        <p:tgtEl>
                                          <p:spTgt spid="45"/>
                                        </p:tgtEl>
                                        <p:attrNameLst>
                                          <p:attrName>style.visibility</p:attrName>
                                        </p:attrNameLst>
                                      </p:cBhvr>
                                      <p:to>
                                        <p:strVal val="visible"/>
                                      </p:to>
                                    </p:set>
                                    <p:animEffect transition="in" filter="fade">
                                      <p:cBhvr>
                                        <p:cTn id="32" dur="1000"/>
                                        <p:tgtEl>
                                          <p:spTgt spid="45"/>
                                        </p:tgtEl>
                                      </p:cBhvr>
                                    </p:animEffect>
                                    <p:anim calcmode="lin" valueType="num">
                                      <p:cBhvr>
                                        <p:cTn id="33" dur="1000" fill="hold"/>
                                        <p:tgtEl>
                                          <p:spTgt spid="45"/>
                                        </p:tgtEl>
                                        <p:attrNameLst>
                                          <p:attrName>ppt_x</p:attrName>
                                        </p:attrNameLst>
                                      </p:cBhvr>
                                      <p:tavLst>
                                        <p:tav tm="0">
                                          <p:val>
                                            <p:strVal val="#ppt_x"/>
                                          </p:val>
                                        </p:tav>
                                        <p:tav tm="100000">
                                          <p:val>
                                            <p:strVal val="#ppt_x"/>
                                          </p:val>
                                        </p:tav>
                                      </p:tavLst>
                                    </p:anim>
                                    <p:anim calcmode="lin" valueType="num">
                                      <p:cBhvr>
                                        <p:cTn id="34" dur="900" decel="100000" fill="hold"/>
                                        <p:tgtEl>
                                          <p:spTgt spid="45"/>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45"/>
                                        </p:tgtEl>
                                        <p:attrNameLst>
                                          <p:attrName>ppt_y</p:attrName>
                                        </p:attrNameLst>
                                      </p:cBhvr>
                                      <p:tavLst>
                                        <p:tav tm="0">
                                          <p:val>
                                            <p:strVal val="#ppt_y-.03"/>
                                          </p:val>
                                        </p:tav>
                                        <p:tav tm="100000">
                                          <p:val>
                                            <p:strVal val="#ppt_y"/>
                                          </p:val>
                                        </p:tav>
                                      </p:tavLst>
                                    </p:anim>
                                  </p:childTnLst>
                                </p:cTn>
                              </p:par>
                            </p:childTnLst>
                          </p:cTn>
                        </p:par>
                        <p:par>
                          <p:cTn id="36" fill="hold">
                            <p:stCondLst>
                              <p:cond delay="3000"/>
                            </p:stCondLst>
                            <p:childTnLst>
                              <p:par>
                                <p:cTn id="37" presetID="53" presetClass="entr" presetSubtype="16" fill="hold" grpId="0" nodeType="afterEffect">
                                  <p:stCondLst>
                                    <p:cond delay="0"/>
                                  </p:stCondLst>
                                  <p:childTnLst>
                                    <p:set>
                                      <p:cBhvr>
                                        <p:cTn id="38" dur="1" fill="hold">
                                          <p:stCondLst>
                                            <p:cond delay="0"/>
                                          </p:stCondLst>
                                        </p:cTn>
                                        <p:tgtEl>
                                          <p:spTgt spid="46"/>
                                        </p:tgtEl>
                                        <p:attrNameLst>
                                          <p:attrName>style.visibility</p:attrName>
                                        </p:attrNameLst>
                                      </p:cBhvr>
                                      <p:to>
                                        <p:strVal val="visible"/>
                                      </p:to>
                                    </p:set>
                                    <p:anim calcmode="lin" valueType="num">
                                      <p:cBhvr>
                                        <p:cTn id="39" dur="500" fill="hold"/>
                                        <p:tgtEl>
                                          <p:spTgt spid="46"/>
                                        </p:tgtEl>
                                        <p:attrNameLst>
                                          <p:attrName>ppt_w</p:attrName>
                                        </p:attrNameLst>
                                      </p:cBhvr>
                                      <p:tavLst>
                                        <p:tav tm="0">
                                          <p:val>
                                            <p:fltVal val="0"/>
                                          </p:val>
                                        </p:tav>
                                        <p:tav tm="100000">
                                          <p:val>
                                            <p:strVal val="#ppt_w"/>
                                          </p:val>
                                        </p:tav>
                                      </p:tavLst>
                                    </p:anim>
                                    <p:anim calcmode="lin" valueType="num">
                                      <p:cBhvr>
                                        <p:cTn id="40" dur="500" fill="hold"/>
                                        <p:tgtEl>
                                          <p:spTgt spid="46"/>
                                        </p:tgtEl>
                                        <p:attrNameLst>
                                          <p:attrName>ppt_h</p:attrName>
                                        </p:attrNameLst>
                                      </p:cBhvr>
                                      <p:tavLst>
                                        <p:tav tm="0">
                                          <p:val>
                                            <p:fltVal val="0"/>
                                          </p:val>
                                        </p:tav>
                                        <p:tav tm="100000">
                                          <p:val>
                                            <p:strVal val="#ppt_h"/>
                                          </p:val>
                                        </p:tav>
                                      </p:tavLst>
                                    </p:anim>
                                    <p:animEffect transition="in" filter="fade">
                                      <p:cBhvr>
                                        <p:cTn id="41" dur="500"/>
                                        <p:tgtEl>
                                          <p:spTgt spid="46"/>
                                        </p:tgtEl>
                                      </p:cBhvr>
                                    </p:animEffect>
                                  </p:childTnLst>
                                </p:cTn>
                              </p:par>
                            </p:childTnLst>
                          </p:cTn>
                        </p:par>
                        <p:par>
                          <p:cTn id="42" fill="hold">
                            <p:stCondLst>
                              <p:cond delay="3500"/>
                            </p:stCondLst>
                            <p:childTnLst>
                              <p:par>
                                <p:cTn id="43" presetID="22" presetClass="entr" presetSubtype="1" fill="hold" grpId="0" nodeType="afterEffect">
                                  <p:stCondLst>
                                    <p:cond delay="0"/>
                                  </p:stCondLst>
                                  <p:childTnLst>
                                    <p:set>
                                      <p:cBhvr>
                                        <p:cTn id="44" dur="1" fill="hold">
                                          <p:stCondLst>
                                            <p:cond delay="0"/>
                                          </p:stCondLst>
                                        </p:cTn>
                                        <p:tgtEl>
                                          <p:spTgt spid="48"/>
                                        </p:tgtEl>
                                        <p:attrNameLst>
                                          <p:attrName>style.visibility</p:attrName>
                                        </p:attrNameLst>
                                      </p:cBhvr>
                                      <p:to>
                                        <p:strVal val="visible"/>
                                      </p:to>
                                    </p:set>
                                    <p:animEffect transition="in" filter="wipe(up)">
                                      <p:cBhvr>
                                        <p:cTn id="45" dur="500"/>
                                        <p:tgtEl>
                                          <p:spTgt spid="48"/>
                                        </p:tgtEl>
                                      </p:cBhvr>
                                    </p:animEffect>
                                  </p:childTnLst>
                                </p:cTn>
                              </p:par>
                            </p:childTnLst>
                          </p:cTn>
                        </p:par>
                        <p:par>
                          <p:cTn id="46" fill="hold">
                            <p:stCondLst>
                              <p:cond delay="4000"/>
                            </p:stCondLst>
                            <p:childTnLst>
                              <p:par>
                                <p:cTn id="47" presetID="22" presetClass="entr" presetSubtype="8" fill="hold" grpId="0" nodeType="afterEffect">
                                  <p:stCondLst>
                                    <p:cond delay="0"/>
                                  </p:stCondLst>
                                  <p:childTnLst>
                                    <p:set>
                                      <p:cBhvr>
                                        <p:cTn id="48" dur="1" fill="hold">
                                          <p:stCondLst>
                                            <p:cond delay="0"/>
                                          </p:stCondLst>
                                        </p:cTn>
                                        <p:tgtEl>
                                          <p:spTgt spid="50"/>
                                        </p:tgtEl>
                                        <p:attrNameLst>
                                          <p:attrName>style.visibility</p:attrName>
                                        </p:attrNameLst>
                                      </p:cBhvr>
                                      <p:to>
                                        <p:strVal val="visible"/>
                                      </p:to>
                                    </p:set>
                                    <p:animEffect transition="in" filter="wipe(left)">
                                      <p:cBhvr>
                                        <p:cTn id="49" dur="500"/>
                                        <p:tgtEl>
                                          <p:spTgt spid="50"/>
                                        </p:tgtEl>
                                      </p:cBhvr>
                                    </p:animEffect>
                                  </p:childTnLst>
                                </p:cTn>
                              </p:par>
                            </p:childTnLst>
                          </p:cTn>
                        </p:par>
                        <p:par>
                          <p:cTn id="50" fill="hold">
                            <p:stCondLst>
                              <p:cond delay="4500"/>
                            </p:stCondLst>
                            <p:childTnLst>
                              <p:par>
                                <p:cTn id="51" presetID="22" presetClass="entr" presetSubtype="2" fill="hold" grpId="0" nodeType="afterEffect">
                                  <p:stCondLst>
                                    <p:cond delay="0"/>
                                  </p:stCondLst>
                                  <p:childTnLst>
                                    <p:set>
                                      <p:cBhvr>
                                        <p:cTn id="52" dur="1" fill="hold">
                                          <p:stCondLst>
                                            <p:cond delay="0"/>
                                          </p:stCondLst>
                                        </p:cTn>
                                        <p:tgtEl>
                                          <p:spTgt spid="51"/>
                                        </p:tgtEl>
                                        <p:attrNameLst>
                                          <p:attrName>style.visibility</p:attrName>
                                        </p:attrNameLst>
                                      </p:cBhvr>
                                      <p:to>
                                        <p:strVal val="visible"/>
                                      </p:to>
                                    </p:set>
                                    <p:animEffect transition="in" filter="wipe(right)">
                                      <p:cBhvr>
                                        <p:cTn id="53" dur="500"/>
                                        <p:tgtEl>
                                          <p:spTgt spid="51"/>
                                        </p:tgtEl>
                                      </p:cBhvr>
                                    </p:animEffect>
                                  </p:childTnLst>
                                </p:cTn>
                              </p:par>
                            </p:childTnLst>
                          </p:cTn>
                        </p:par>
                        <p:par>
                          <p:cTn id="54" fill="hold">
                            <p:stCondLst>
                              <p:cond delay="5000"/>
                            </p:stCondLst>
                            <p:childTnLst>
                              <p:par>
                                <p:cTn id="55" presetID="22" presetClass="entr" presetSubtype="8" fill="hold" grpId="0" nodeType="afterEffect">
                                  <p:stCondLst>
                                    <p:cond delay="0"/>
                                  </p:stCondLst>
                                  <p:childTnLst>
                                    <p:set>
                                      <p:cBhvr>
                                        <p:cTn id="56" dur="1" fill="hold">
                                          <p:stCondLst>
                                            <p:cond delay="0"/>
                                          </p:stCondLst>
                                        </p:cTn>
                                        <p:tgtEl>
                                          <p:spTgt spid="52"/>
                                        </p:tgtEl>
                                        <p:attrNameLst>
                                          <p:attrName>style.visibility</p:attrName>
                                        </p:attrNameLst>
                                      </p:cBhvr>
                                      <p:to>
                                        <p:strVal val="visible"/>
                                      </p:to>
                                    </p:set>
                                    <p:animEffect transition="in" filter="wipe(left)">
                                      <p:cBhvr>
                                        <p:cTn id="57" dur="500"/>
                                        <p:tgtEl>
                                          <p:spTgt spid="52"/>
                                        </p:tgtEl>
                                      </p:cBhvr>
                                    </p:animEffect>
                                  </p:childTnLst>
                                </p:cTn>
                              </p:par>
                              <p:par>
                                <p:cTn id="58" presetID="22" presetClass="entr" presetSubtype="8" fill="hold" grpId="0" nodeType="withEffect">
                                  <p:stCondLst>
                                    <p:cond delay="0"/>
                                  </p:stCondLst>
                                  <p:childTnLst>
                                    <p:set>
                                      <p:cBhvr>
                                        <p:cTn id="59" dur="1" fill="hold">
                                          <p:stCondLst>
                                            <p:cond delay="0"/>
                                          </p:stCondLst>
                                        </p:cTn>
                                        <p:tgtEl>
                                          <p:spTgt spid="56"/>
                                        </p:tgtEl>
                                        <p:attrNameLst>
                                          <p:attrName>style.visibility</p:attrName>
                                        </p:attrNameLst>
                                      </p:cBhvr>
                                      <p:to>
                                        <p:strVal val="visible"/>
                                      </p:to>
                                    </p:set>
                                    <p:animEffect transition="in" filter="wipe(left)">
                                      <p:cBhvr>
                                        <p:cTn id="60" dur="500"/>
                                        <p:tgtEl>
                                          <p:spTgt spid="56"/>
                                        </p:tgtEl>
                                      </p:cBhvr>
                                    </p:animEffect>
                                  </p:childTnLst>
                                </p:cTn>
                              </p:par>
                            </p:childTnLst>
                          </p:cTn>
                        </p:par>
                        <p:par>
                          <p:cTn id="61" fill="hold">
                            <p:stCondLst>
                              <p:cond delay="5500"/>
                            </p:stCondLst>
                            <p:childTnLst>
                              <p:par>
                                <p:cTn id="62" presetID="37" presetClass="entr" presetSubtype="0" fill="hold" grpId="0" nodeType="afterEffect">
                                  <p:stCondLst>
                                    <p:cond delay="0"/>
                                  </p:stCondLst>
                                  <p:childTnLst>
                                    <p:set>
                                      <p:cBhvr>
                                        <p:cTn id="63" dur="1" fill="hold">
                                          <p:stCondLst>
                                            <p:cond delay="0"/>
                                          </p:stCondLst>
                                        </p:cTn>
                                        <p:tgtEl>
                                          <p:spTgt spid="53"/>
                                        </p:tgtEl>
                                        <p:attrNameLst>
                                          <p:attrName>style.visibility</p:attrName>
                                        </p:attrNameLst>
                                      </p:cBhvr>
                                      <p:to>
                                        <p:strVal val="visible"/>
                                      </p:to>
                                    </p:set>
                                    <p:animEffect transition="in" filter="fade">
                                      <p:cBhvr>
                                        <p:cTn id="64" dur="1000"/>
                                        <p:tgtEl>
                                          <p:spTgt spid="53"/>
                                        </p:tgtEl>
                                      </p:cBhvr>
                                    </p:animEffect>
                                    <p:anim calcmode="lin" valueType="num">
                                      <p:cBhvr>
                                        <p:cTn id="65" dur="1000" fill="hold"/>
                                        <p:tgtEl>
                                          <p:spTgt spid="53"/>
                                        </p:tgtEl>
                                        <p:attrNameLst>
                                          <p:attrName>ppt_x</p:attrName>
                                        </p:attrNameLst>
                                      </p:cBhvr>
                                      <p:tavLst>
                                        <p:tav tm="0">
                                          <p:val>
                                            <p:strVal val="#ppt_x"/>
                                          </p:val>
                                        </p:tav>
                                        <p:tav tm="100000">
                                          <p:val>
                                            <p:strVal val="#ppt_x"/>
                                          </p:val>
                                        </p:tav>
                                      </p:tavLst>
                                    </p:anim>
                                    <p:anim calcmode="lin" valueType="num">
                                      <p:cBhvr>
                                        <p:cTn id="66" dur="900" decel="100000" fill="hold"/>
                                        <p:tgtEl>
                                          <p:spTgt spid="53"/>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par>
                                <p:cTn id="68" presetID="37" presetClass="entr" presetSubtype="0" fill="hold" grpId="0" nodeType="withEffect">
                                  <p:stCondLst>
                                    <p:cond delay="0"/>
                                  </p:stCondLst>
                                  <p:childTnLst>
                                    <p:set>
                                      <p:cBhvr>
                                        <p:cTn id="69" dur="1" fill="hold">
                                          <p:stCondLst>
                                            <p:cond delay="0"/>
                                          </p:stCondLst>
                                        </p:cTn>
                                        <p:tgtEl>
                                          <p:spTgt spid="54"/>
                                        </p:tgtEl>
                                        <p:attrNameLst>
                                          <p:attrName>style.visibility</p:attrName>
                                        </p:attrNameLst>
                                      </p:cBhvr>
                                      <p:to>
                                        <p:strVal val="visible"/>
                                      </p:to>
                                    </p:set>
                                    <p:animEffect transition="in" filter="fade">
                                      <p:cBhvr>
                                        <p:cTn id="70" dur="1000"/>
                                        <p:tgtEl>
                                          <p:spTgt spid="54"/>
                                        </p:tgtEl>
                                      </p:cBhvr>
                                    </p:animEffect>
                                    <p:anim calcmode="lin" valueType="num">
                                      <p:cBhvr>
                                        <p:cTn id="71" dur="1000" fill="hold"/>
                                        <p:tgtEl>
                                          <p:spTgt spid="54"/>
                                        </p:tgtEl>
                                        <p:attrNameLst>
                                          <p:attrName>ppt_x</p:attrName>
                                        </p:attrNameLst>
                                      </p:cBhvr>
                                      <p:tavLst>
                                        <p:tav tm="0">
                                          <p:val>
                                            <p:strVal val="#ppt_x"/>
                                          </p:val>
                                        </p:tav>
                                        <p:tav tm="100000">
                                          <p:val>
                                            <p:strVal val="#ppt_x"/>
                                          </p:val>
                                        </p:tav>
                                      </p:tavLst>
                                    </p:anim>
                                    <p:anim calcmode="lin" valueType="num">
                                      <p:cBhvr>
                                        <p:cTn id="72" dur="900" decel="100000" fill="hold"/>
                                        <p:tgtEl>
                                          <p:spTgt spid="54"/>
                                        </p:tgtEl>
                                        <p:attrNameLst>
                                          <p:attrName>ppt_y</p:attrName>
                                        </p:attrNameLst>
                                      </p:cBhvr>
                                      <p:tavLst>
                                        <p:tav tm="0">
                                          <p:val>
                                            <p:strVal val="#ppt_y+1"/>
                                          </p:val>
                                        </p:tav>
                                        <p:tav tm="100000">
                                          <p:val>
                                            <p:strVal val="#ppt_y-.03"/>
                                          </p:val>
                                        </p:tav>
                                      </p:tavLst>
                                    </p:anim>
                                    <p:anim calcmode="lin" valueType="num">
                                      <p:cBhvr>
                                        <p:cTn id="73"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4" fill="hold">
                            <p:stCondLst>
                              <p:cond delay="6500"/>
                            </p:stCondLst>
                            <p:childTnLst>
                              <p:par>
                                <p:cTn id="75" presetID="53" presetClass="entr" presetSubtype="16" fill="hold" grpId="0" nodeType="afterEffect">
                                  <p:stCondLst>
                                    <p:cond delay="0"/>
                                  </p:stCondLst>
                                  <p:childTnLst>
                                    <p:set>
                                      <p:cBhvr>
                                        <p:cTn id="76" dur="1" fill="hold">
                                          <p:stCondLst>
                                            <p:cond delay="0"/>
                                          </p:stCondLst>
                                        </p:cTn>
                                        <p:tgtEl>
                                          <p:spTgt spid="63"/>
                                        </p:tgtEl>
                                        <p:attrNameLst>
                                          <p:attrName>style.visibility</p:attrName>
                                        </p:attrNameLst>
                                      </p:cBhvr>
                                      <p:to>
                                        <p:strVal val="visible"/>
                                      </p:to>
                                    </p:set>
                                    <p:anim calcmode="lin" valueType="num">
                                      <p:cBhvr>
                                        <p:cTn id="77" dur="500" fill="hold"/>
                                        <p:tgtEl>
                                          <p:spTgt spid="63"/>
                                        </p:tgtEl>
                                        <p:attrNameLst>
                                          <p:attrName>ppt_w</p:attrName>
                                        </p:attrNameLst>
                                      </p:cBhvr>
                                      <p:tavLst>
                                        <p:tav tm="0">
                                          <p:val>
                                            <p:fltVal val="0"/>
                                          </p:val>
                                        </p:tav>
                                        <p:tav tm="100000">
                                          <p:val>
                                            <p:strVal val="#ppt_w"/>
                                          </p:val>
                                        </p:tav>
                                      </p:tavLst>
                                    </p:anim>
                                    <p:anim calcmode="lin" valueType="num">
                                      <p:cBhvr>
                                        <p:cTn id="78" dur="500" fill="hold"/>
                                        <p:tgtEl>
                                          <p:spTgt spid="63"/>
                                        </p:tgtEl>
                                        <p:attrNameLst>
                                          <p:attrName>ppt_h</p:attrName>
                                        </p:attrNameLst>
                                      </p:cBhvr>
                                      <p:tavLst>
                                        <p:tav tm="0">
                                          <p:val>
                                            <p:fltVal val="0"/>
                                          </p:val>
                                        </p:tav>
                                        <p:tav tm="100000">
                                          <p:val>
                                            <p:strVal val="#ppt_h"/>
                                          </p:val>
                                        </p:tav>
                                      </p:tavLst>
                                    </p:anim>
                                    <p:animEffect transition="in" filter="fade">
                                      <p:cBhvr>
                                        <p:cTn id="79" dur="500"/>
                                        <p:tgtEl>
                                          <p:spTgt spid="63"/>
                                        </p:tgtEl>
                                      </p:cBhvr>
                                    </p:animEffect>
                                  </p:childTnLst>
                                </p:cTn>
                              </p:par>
                            </p:childTnLst>
                          </p:cTn>
                        </p:par>
                        <p:par>
                          <p:cTn id="80" fill="hold">
                            <p:stCondLst>
                              <p:cond delay="7000"/>
                            </p:stCondLst>
                            <p:childTnLst>
                              <p:par>
                                <p:cTn id="81" presetID="22" presetClass="entr" presetSubtype="1" fill="hold" grpId="0" nodeType="afterEffect">
                                  <p:stCondLst>
                                    <p:cond delay="0"/>
                                  </p:stCondLst>
                                  <p:childTnLst>
                                    <p:set>
                                      <p:cBhvr>
                                        <p:cTn id="82" dur="1" fill="hold">
                                          <p:stCondLst>
                                            <p:cond delay="0"/>
                                          </p:stCondLst>
                                        </p:cTn>
                                        <p:tgtEl>
                                          <p:spTgt spid="57"/>
                                        </p:tgtEl>
                                        <p:attrNameLst>
                                          <p:attrName>style.visibility</p:attrName>
                                        </p:attrNameLst>
                                      </p:cBhvr>
                                      <p:to>
                                        <p:strVal val="visible"/>
                                      </p:to>
                                    </p:set>
                                    <p:animEffect transition="in" filter="wipe(up)">
                                      <p:cBhvr>
                                        <p:cTn id="83" dur="500"/>
                                        <p:tgtEl>
                                          <p:spTgt spid="57"/>
                                        </p:tgtEl>
                                      </p:cBhvr>
                                    </p:animEffect>
                                  </p:childTnLst>
                                </p:cTn>
                              </p:par>
                            </p:childTnLst>
                          </p:cTn>
                        </p:par>
                        <p:par>
                          <p:cTn id="84" fill="hold">
                            <p:stCondLst>
                              <p:cond delay="7500"/>
                            </p:stCondLst>
                            <p:childTnLst>
                              <p:par>
                                <p:cTn id="85" presetID="22" presetClass="entr" presetSubtype="8" fill="hold" grpId="0" nodeType="afterEffect">
                                  <p:stCondLst>
                                    <p:cond delay="0"/>
                                  </p:stCondLst>
                                  <p:childTnLst>
                                    <p:set>
                                      <p:cBhvr>
                                        <p:cTn id="86" dur="1" fill="hold">
                                          <p:stCondLst>
                                            <p:cond delay="0"/>
                                          </p:stCondLst>
                                        </p:cTn>
                                        <p:tgtEl>
                                          <p:spTgt spid="25"/>
                                        </p:tgtEl>
                                        <p:attrNameLst>
                                          <p:attrName>style.visibility</p:attrName>
                                        </p:attrNameLst>
                                      </p:cBhvr>
                                      <p:to>
                                        <p:strVal val="visible"/>
                                      </p:to>
                                    </p:set>
                                    <p:animEffect transition="in" filter="wipe(left)">
                                      <p:cBhvr>
                                        <p:cTn id="87" dur="500"/>
                                        <p:tgtEl>
                                          <p:spTgt spid="25"/>
                                        </p:tgtEl>
                                      </p:cBhvr>
                                    </p:animEffect>
                                  </p:childTnLst>
                                </p:cTn>
                              </p:par>
                            </p:childTnLst>
                          </p:cTn>
                        </p:par>
                        <p:par>
                          <p:cTn id="88" fill="hold">
                            <p:stCondLst>
                              <p:cond delay="8000"/>
                            </p:stCondLst>
                            <p:childTnLst>
                              <p:par>
                                <p:cTn id="89" presetID="22" presetClass="entr" presetSubtype="2" fill="hold" grpId="0" nodeType="afterEffect">
                                  <p:stCondLst>
                                    <p:cond delay="0"/>
                                  </p:stCondLst>
                                  <p:childTnLst>
                                    <p:set>
                                      <p:cBhvr>
                                        <p:cTn id="90" dur="1" fill="hold">
                                          <p:stCondLst>
                                            <p:cond delay="0"/>
                                          </p:stCondLst>
                                        </p:cTn>
                                        <p:tgtEl>
                                          <p:spTgt spid="18"/>
                                        </p:tgtEl>
                                        <p:attrNameLst>
                                          <p:attrName>style.visibility</p:attrName>
                                        </p:attrNameLst>
                                      </p:cBhvr>
                                      <p:to>
                                        <p:strVal val="visible"/>
                                      </p:to>
                                    </p:set>
                                    <p:animEffect transition="in" filter="wipe(right)">
                                      <p:cBhvr>
                                        <p:cTn id="91" dur="500"/>
                                        <p:tgtEl>
                                          <p:spTgt spid="18"/>
                                        </p:tgtEl>
                                      </p:cBhvr>
                                    </p:animEffect>
                                  </p:childTnLst>
                                </p:cTn>
                              </p:par>
                            </p:childTnLst>
                          </p:cTn>
                        </p:par>
                        <p:par>
                          <p:cTn id="92" fill="hold">
                            <p:stCondLst>
                              <p:cond delay="8500"/>
                            </p:stCondLst>
                            <p:childTnLst>
                              <p:par>
                                <p:cTn id="93" presetID="22" presetClass="entr" presetSubtype="8" fill="hold" grpId="0" nodeType="afterEffect">
                                  <p:stCondLst>
                                    <p:cond delay="0"/>
                                  </p:stCondLst>
                                  <p:childTnLst>
                                    <p:set>
                                      <p:cBhvr>
                                        <p:cTn id="94" dur="1" fill="hold">
                                          <p:stCondLst>
                                            <p:cond delay="0"/>
                                          </p:stCondLst>
                                        </p:cTn>
                                        <p:tgtEl>
                                          <p:spTgt spid="14"/>
                                        </p:tgtEl>
                                        <p:attrNameLst>
                                          <p:attrName>style.visibility</p:attrName>
                                        </p:attrNameLst>
                                      </p:cBhvr>
                                      <p:to>
                                        <p:strVal val="visible"/>
                                      </p:to>
                                    </p:set>
                                    <p:animEffect transition="in" filter="wipe(left)">
                                      <p:cBhvr>
                                        <p:cTn id="95" dur="500"/>
                                        <p:tgtEl>
                                          <p:spTgt spid="14"/>
                                        </p:tgtEl>
                                      </p:cBhvr>
                                    </p:animEffect>
                                  </p:childTnLst>
                                </p:cTn>
                              </p:par>
                              <p:par>
                                <p:cTn id="96" presetID="22" presetClass="entr" presetSubtype="8" fill="hold" grpId="0" nodeType="withEffect">
                                  <p:stCondLst>
                                    <p:cond delay="0"/>
                                  </p:stCondLst>
                                  <p:childTnLst>
                                    <p:set>
                                      <p:cBhvr>
                                        <p:cTn id="97" dur="1" fill="hold">
                                          <p:stCondLst>
                                            <p:cond delay="0"/>
                                          </p:stCondLst>
                                        </p:cTn>
                                        <p:tgtEl>
                                          <p:spTgt spid="41"/>
                                        </p:tgtEl>
                                        <p:attrNameLst>
                                          <p:attrName>style.visibility</p:attrName>
                                        </p:attrNameLst>
                                      </p:cBhvr>
                                      <p:to>
                                        <p:strVal val="visible"/>
                                      </p:to>
                                    </p:set>
                                    <p:animEffect transition="in" filter="wipe(left)">
                                      <p:cBhvr>
                                        <p:cTn id="98" dur="500"/>
                                        <p:tgtEl>
                                          <p:spTgt spid="41"/>
                                        </p:tgtEl>
                                      </p:cBhvr>
                                    </p:animEffect>
                                  </p:childTnLst>
                                </p:cTn>
                              </p:par>
                            </p:childTnLst>
                          </p:cTn>
                        </p:par>
                        <p:par>
                          <p:cTn id="99" fill="hold">
                            <p:stCondLst>
                              <p:cond delay="9000"/>
                            </p:stCondLst>
                            <p:childTnLst>
                              <p:par>
                                <p:cTn id="100" presetID="37" presetClass="entr" presetSubtype="0" fill="hold" grpId="0" nodeType="afterEffect">
                                  <p:stCondLst>
                                    <p:cond delay="0"/>
                                  </p:stCondLst>
                                  <p:childTnLst>
                                    <p:set>
                                      <p:cBhvr>
                                        <p:cTn id="101" dur="1" fill="hold">
                                          <p:stCondLst>
                                            <p:cond delay="0"/>
                                          </p:stCondLst>
                                        </p:cTn>
                                        <p:tgtEl>
                                          <p:spTgt spid="26"/>
                                        </p:tgtEl>
                                        <p:attrNameLst>
                                          <p:attrName>style.visibility</p:attrName>
                                        </p:attrNameLst>
                                      </p:cBhvr>
                                      <p:to>
                                        <p:strVal val="visible"/>
                                      </p:to>
                                    </p:set>
                                    <p:animEffect transition="in" filter="fade">
                                      <p:cBhvr>
                                        <p:cTn id="102" dur="1000"/>
                                        <p:tgtEl>
                                          <p:spTgt spid="26"/>
                                        </p:tgtEl>
                                      </p:cBhvr>
                                    </p:animEffect>
                                    <p:anim calcmode="lin" valueType="num">
                                      <p:cBhvr>
                                        <p:cTn id="103" dur="1000" fill="hold"/>
                                        <p:tgtEl>
                                          <p:spTgt spid="26"/>
                                        </p:tgtEl>
                                        <p:attrNameLst>
                                          <p:attrName>ppt_x</p:attrName>
                                        </p:attrNameLst>
                                      </p:cBhvr>
                                      <p:tavLst>
                                        <p:tav tm="0">
                                          <p:val>
                                            <p:strVal val="#ppt_x"/>
                                          </p:val>
                                        </p:tav>
                                        <p:tav tm="100000">
                                          <p:val>
                                            <p:strVal val="#ppt_x"/>
                                          </p:val>
                                        </p:tav>
                                      </p:tavLst>
                                    </p:anim>
                                    <p:anim calcmode="lin" valueType="num">
                                      <p:cBhvr>
                                        <p:cTn id="104" dur="900" decel="100000" fill="hold"/>
                                        <p:tgtEl>
                                          <p:spTgt spid="26"/>
                                        </p:tgtEl>
                                        <p:attrNameLst>
                                          <p:attrName>ppt_y</p:attrName>
                                        </p:attrNameLst>
                                      </p:cBhvr>
                                      <p:tavLst>
                                        <p:tav tm="0">
                                          <p:val>
                                            <p:strVal val="#ppt_y+1"/>
                                          </p:val>
                                        </p:tav>
                                        <p:tav tm="100000">
                                          <p:val>
                                            <p:strVal val="#ppt_y-.03"/>
                                          </p:val>
                                        </p:tav>
                                      </p:tavLst>
                                    </p:anim>
                                    <p:anim calcmode="lin" valueType="num">
                                      <p:cBhvr>
                                        <p:cTn id="105"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par>
                                <p:cTn id="106" presetID="37" presetClass="entr" presetSubtype="0" fill="hold" grpId="0" nodeType="withEffect">
                                  <p:stCondLst>
                                    <p:cond delay="0"/>
                                  </p:stCondLst>
                                  <p:childTnLst>
                                    <p:set>
                                      <p:cBhvr>
                                        <p:cTn id="107" dur="1" fill="hold">
                                          <p:stCondLst>
                                            <p:cond delay="0"/>
                                          </p:stCondLst>
                                        </p:cTn>
                                        <p:tgtEl>
                                          <p:spTgt spid="39"/>
                                        </p:tgtEl>
                                        <p:attrNameLst>
                                          <p:attrName>style.visibility</p:attrName>
                                        </p:attrNameLst>
                                      </p:cBhvr>
                                      <p:to>
                                        <p:strVal val="visible"/>
                                      </p:to>
                                    </p:set>
                                    <p:animEffect transition="in" filter="fade">
                                      <p:cBhvr>
                                        <p:cTn id="108" dur="1000"/>
                                        <p:tgtEl>
                                          <p:spTgt spid="39"/>
                                        </p:tgtEl>
                                      </p:cBhvr>
                                    </p:animEffect>
                                    <p:anim calcmode="lin" valueType="num">
                                      <p:cBhvr>
                                        <p:cTn id="109" dur="1000" fill="hold"/>
                                        <p:tgtEl>
                                          <p:spTgt spid="39"/>
                                        </p:tgtEl>
                                        <p:attrNameLst>
                                          <p:attrName>ppt_x</p:attrName>
                                        </p:attrNameLst>
                                      </p:cBhvr>
                                      <p:tavLst>
                                        <p:tav tm="0">
                                          <p:val>
                                            <p:strVal val="#ppt_x"/>
                                          </p:val>
                                        </p:tav>
                                        <p:tav tm="100000">
                                          <p:val>
                                            <p:strVal val="#ppt_x"/>
                                          </p:val>
                                        </p:tav>
                                      </p:tavLst>
                                    </p:anim>
                                    <p:anim calcmode="lin" valueType="num">
                                      <p:cBhvr>
                                        <p:cTn id="110" dur="900" decel="100000" fill="hold"/>
                                        <p:tgtEl>
                                          <p:spTgt spid="39"/>
                                        </p:tgtEl>
                                        <p:attrNameLst>
                                          <p:attrName>ppt_y</p:attrName>
                                        </p:attrNameLst>
                                      </p:cBhvr>
                                      <p:tavLst>
                                        <p:tav tm="0">
                                          <p:val>
                                            <p:strVal val="#ppt_y+1"/>
                                          </p:val>
                                        </p:tav>
                                        <p:tav tm="100000">
                                          <p:val>
                                            <p:strVal val="#ppt_y-.03"/>
                                          </p:val>
                                        </p:tav>
                                      </p:tavLst>
                                    </p:anim>
                                    <p:anim calcmode="lin" valueType="num">
                                      <p:cBhvr>
                                        <p:cTn id="111"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112" fill="hold">
                            <p:stCondLst>
                              <p:cond delay="10000"/>
                            </p:stCondLst>
                            <p:childTnLst>
                              <p:par>
                                <p:cTn id="113" presetID="53" presetClass="entr" presetSubtype="16" fill="hold" grpId="0" nodeType="afterEffect">
                                  <p:stCondLst>
                                    <p:cond delay="0"/>
                                  </p:stCondLst>
                                  <p:childTnLst>
                                    <p:set>
                                      <p:cBhvr>
                                        <p:cTn id="114" dur="1" fill="hold">
                                          <p:stCondLst>
                                            <p:cond delay="0"/>
                                          </p:stCondLst>
                                        </p:cTn>
                                        <p:tgtEl>
                                          <p:spTgt spid="64"/>
                                        </p:tgtEl>
                                        <p:attrNameLst>
                                          <p:attrName>style.visibility</p:attrName>
                                        </p:attrNameLst>
                                      </p:cBhvr>
                                      <p:to>
                                        <p:strVal val="visible"/>
                                      </p:to>
                                    </p:set>
                                    <p:anim calcmode="lin" valueType="num">
                                      <p:cBhvr>
                                        <p:cTn id="115" dur="500" fill="hold"/>
                                        <p:tgtEl>
                                          <p:spTgt spid="64"/>
                                        </p:tgtEl>
                                        <p:attrNameLst>
                                          <p:attrName>ppt_w</p:attrName>
                                        </p:attrNameLst>
                                      </p:cBhvr>
                                      <p:tavLst>
                                        <p:tav tm="0">
                                          <p:val>
                                            <p:fltVal val="0"/>
                                          </p:val>
                                        </p:tav>
                                        <p:tav tm="100000">
                                          <p:val>
                                            <p:strVal val="#ppt_w"/>
                                          </p:val>
                                        </p:tav>
                                      </p:tavLst>
                                    </p:anim>
                                    <p:anim calcmode="lin" valueType="num">
                                      <p:cBhvr>
                                        <p:cTn id="116" dur="500" fill="hold"/>
                                        <p:tgtEl>
                                          <p:spTgt spid="64"/>
                                        </p:tgtEl>
                                        <p:attrNameLst>
                                          <p:attrName>ppt_h</p:attrName>
                                        </p:attrNameLst>
                                      </p:cBhvr>
                                      <p:tavLst>
                                        <p:tav tm="0">
                                          <p:val>
                                            <p:fltVal val="0"/>
                                          </p:val>
                                        </p:tav>
                                        <p:tav tm="100000">
                                          <p:val>
                                            <p:strVal val="#ppt_h"/>
                                          </p:val>
                                        </p:tav>
                                      </p:tavLst>
                                    </p:anim>
                                    <p:animEffect transition="in" filter="fade">
                                      <p:cBhvr>
                                        <p:cTn id="117" dur="500"/>
                                        <p:tgtEl>
                                          <p:spTgt spid="64"/>
                                        </p:tgtEl>
                                      </p:cBhvr>
                                    </p:animEffect>
                                  </p:childTnLst>
                                </p:cTn>
                              </p:par>
                            </p:childTnLst>
                          </p:cTn>
                        </p:par>
                        <p:par>
                          <p:cTn id="118" fill="hold">
                            <p:stCondLst>
                              <p:cond delay="10500"/>
                            </p:stCondLst>
                            <p:childTnLst>
                              <p:par>
                                <p:cTn id="119" presetID="22" presetClass="entr" presetSubtype="1" fill="hold" grpId="0" nodeType="afterEffect">
                                  <p:stCondLst>
                                    <p:cond delay="0"/>
                                  </p:stCondLst>
                                  <p:childTnLst>
                                    <p:set>
                                      <p:cBhvr>
                                        <p:cTn id="120" dur="1" fill="hold">
                                          <p:stCondLst>
                                            <p:cond delay="0"/>
                                          </p:stCondLst>
                                        </p:cTn>
                                        <p:tgtEl>
                                          <p:spTgt spid="42"/>
                                        </p:tgtEl>
                                        <p:attrNameLst>
                                          <p:attrName>style.visibility</p:attrName>
                                        </p:attrNameLst>
                                      </p:cBhvr>
                                      <p:to>
                                        <p:strVal val="visible"/>
                                      </p:to>
                                    </p:set>
                                    <p:animEffect transition="in" filter="wipe(up)">
                                      <p:cBhvr>
                                        <p:cTn id="121" dur="500"/>
                                        <p:tgtEl>
                                          <p:spTgt spid="42"/>
                                        </p:tgtEl>
                                      </p:cBhvr>
                                    </p:animEffect>
                                  </p:childTnLst>
                                </p:cTn>
                              </p:par>
                            </p:childTnLst>
                          </p:cTn>
                        </p:par>
                        <p:par>
                          <p:cTn id="122" fill="hold">
                            <p:stCondLst>
                              <p:cond delay="11000"/>
                            </p:stCondLst>
                            <p:childTnLst>
                              <p:par>
                                <p:cTn id="123" presetID="22" presetClass="entr" presetSubtype="8" fill="hold" grpId="0" nodeType="afterEffect">
                                  <p:stCondLst>
                                    <p:cond delay="0"/>
                                  </p:stCondLst>
                                  <p:childTnLst>
                                    <p:set>
                                      <p:cBhvr>
                                        <p:cTn id="124" dur="1" fill="hold">
                                          <p:stCondLst>
                                            <p:cond delay="0"/>
                                          </p:stCondLst>
                                        </p:cTn>
                                        <p:tgtEl>
                                          <p:spTgt spid="13"/>
                                        </p:tgtEl>
                                        <p:attrNameLst>
                                          <p:attrName>style.visibility</p:attrName>
                                        </p:attrNameLst>
                                      </p:cBhvr>
                                      <p:to>
                                        <p:strVal val="visible"/>
                                      </p:to>
                                    </p:set>
                                    <p:animEffect transition="in" filter="wipe(left)">
                                      <p:cBhvr>
                                        <p:cTn id="125" dur="500"/>
                                        <p:tgtEl>
                                          <p:spTgt spid="13"/>
                                        </p:tgtEl>
                                      </p:cBhvr>
                                    </p:animEffect>
                                  </p:childTnLst>
                                </p:cTn>
                              </p:par>
                            </p:childTnLst>
                          </p:cTn>
                        </p:par>
                        <p:par>
                          <p:cTn id="126" fill="hold">
                            <p:stCondLst>
                              <p:cond delay="11500"/>
                            </p:stCondLst>
                            <p:childTnLst>
                              <p:par>
                                <p:cTn id="127" presetID="22" presetClass="entr" presetSubtype="2" fill="hold" grpId="0" nodeType="afterEffect">
                                  <p:stCondLst>
                                    <p:cond delay="0"/>
                                  </p:stCondLst>
                                  <p:childTnLst>
                                    <p:set>
                                      <p:cBhvr>
                                        <p:cTn id="128" dur="1" fill="hold">
                                          <p:stCondLst>
                                            <p:cond delay="0"/>
                                          </p:stCondLst>
                                        </p:cTn>
                                        <p:tgtEl>
                                          <p:spTgt spid="15"/>
                                        </p:tgtEl>
                                        <p:attrNameLst>
                                          <p:attrName>style.visibility</p:attrName>
                                        </p:attrNameLst>
                                      </p:cBhvr>
                                      <p:to>
                                        <p:strVal val="visible"/>
                                      </p:to>
                                    </p:set>
                                    <p:animEffect transition="in" filter="wipe(right)">
                                      <p:cBhvr>
                                        <p:cTn id="129" dur="500"/>
                                        <p:tgtEl>
                                          <p:spTgt spid="15"/>
                                        </p:tgtEl>
                                      </p:cBhvr>
                                    </p:animEffect>
                                  </p:childTnLst>
                                </p:cTn>
                              </p:par>
                            </p:childTnLst>
                          </p:cTn>
                        </p:par>
                        <p:par>
                          <p:cTn id="130" fill="hold">
                            <p:stCondLst>
                              <p:cond delay="12000"/>
                            </p:stCondLst>
                            <p:childTnLst>
                              <p:par>
                                <p:cTn id="131" presetID="22" presetClass="entr" presetSubtype="8" fill="hold" grpId="0" nodeType="afterEffect">
                                  <p:stCondLst>
                                    <p:cond delay="0"/>
                                  </p:stCondLst>
                                  <p:childTnLst>
                                    <p:set>
                                      <p:cBhvr>
                                        <p:cTn id="132" dur="1" fill="hold">
                                          <p:stCondLst>
                                            <p:cond delay="0"/>
                                          </p:stCondLst>
                                        </p:cTn>
                                        <p:tgtEl>
                                          <p:spTgt spid="16"/>
                                        </p:tgtEl>
                                        <p:attrNameLst>
                                          <p:attrName>style.visibility</p:attrName>
                                        </p:attrNameLst>
                                      </p:cBhvr>
                                      <p:to>
                                        <p:strVal val="visible"/>
                                      </p:to>
                                    </p:set>
                                    <p:animEffect transition="in" filter="wipe(left)">
                                      <p:cBhvr>
                                        <p:cTn id="133" dur="500"/>
                                        <p:tgtEl>
                                          <p:spTgt spid="16"/>
                                        </p:tgtEl>
                                      </p:cBhvr>
                                    </p:animEffect>
                                  </p:childTnLst>
                                </p:cTn>
                              </p:par>
                              <p:par>
                                <p:cTn id="134" presetID="22" presetClass="entr" presetSubtype="8" fill="hold" grpId="0" nodeType="withEffect">
                                  <p:stCondLst>
                                    <p:cond delay="0"/>
                                  </p:stCondLst>
                                  <p:childTnLst>
                                    <p:set>
                                      <p:cBhvr>
                                        <p:cTn id="135" dur="1" fill="hold">
                                          <p:stCondLst>
                                            <p:cond delay="0"/>
                                          </p:stCondLst>
                                        </p:cTn>
                                        <p:tgtEl>
                                          <p:spTgt spid="21"/>
                                        </p:tgtEl>
                                        <p:attrNameLst>
                                          <p:attrName>style.visibility</p:attrName>
                                        </p:attrNameLst>
                                      </p:cBhvr>
                                      <p:to>
                                        <p:strVal val="visible"/>
                                      </p:to>
                                    </p:set>
                                    <p:animEffect transition="in" filter="wipe(left)">
                                      <p:cBhvr>
                                        <p:cTn id="136" dur="500"/>
                                        <p:tgtEl>
                                          <p:spTgt spid="21"/>
                                        </p:tgtEl>
                                      </p:cBhvr>
                                    </p:animEffect>
                                  </p:childTnLst>
                                </p:cTn>
                              </p:par>
                            </p:childTnLst>
                          </p:cTn>
                        </p:par>
                        <p:par>
                          <p:cTn id="137" fill="hold">
                            <p:stCondLst>
                              <p:cond delay="12500"/>
                            </p:stCondLst>
                            <p:childTnLst>
                              <p:par>
                                <p:cTn id="138" presetID="37" presetClass="entr" presetSubtype="0" fill="hold" grpId="0" nodeType="afterEffect">
                                  <p:stCondLst>
                                    <p:cond delay="0"/>
                                  </p:stCondLst>
                                  <p:childTnLst>
                                    <p:set>
                                      <p:cBhvr>
                                        <p:cTn id="139" dur="1" fill="hold">
                                          <p:stCondLst>
                                            <p:cond delay="0"/>
                                          </p:stCondLst>
                                        </p:cTn>
                                        <p:tgtEl>
                                          <p:spTgt spid="17"/>
                                        </p:tgtEl>
                                        <p:attrNameLst>
                                          <p:attrName>style.visibility</p:attrName>
                                        </p:attrNameLst>
                                      </p:cBhvr>
                                      <p:to>
                                        <p:strVal val="visible"/>
                                      </p:to>
                                    </p:set>
                                    <p:animEffect transition="in" filter="fade">
                                      <p:cBhvr>
                                        <p:cTn id="140" dur="1000"/>
                                        <p:tgtEl>
                                          <p:spTgt spid="17"/>
                                        </p:tgtEl>
                                      </p:cBhvr>
                                    </p:animEffect>
                                    <p:anim calcmode="lin" valueType="num">
                                      <p:cBhvr>
                                        <p:cTn id="141" dur="1000" fill="hold"/>
                                        <p:tgtEl>
                                          <p:spTgt spid="17"/>
                                        </p:tgtEl>
                                        <p:attrNameLst>
                                          <p:attrName>ppt_x</p:attrName>
                                        </p:attrNameLst>
                                      </p:cBhvr>
                                      <p:tavLst>
                                        <p:tav tm="0">
                                          <p:val>
                                            <p:strVal val="#ppt_x"/>
                                          </p:val>
                                        </p:tav>
                                        <p:tav tm="100000">
                                          <p:val>
                                            <p:strVal val="#ppt_x"/>
                                          </p:val>
                                        </p:tav>
                                      </p:tavLst>
                                    </p:anim>
                                    <p:anim calcmode="lin" valueType="num">
                                      <p:cBhvr>
                                        <p:cTn id="142" dur="900" decel="100000" fill="hold"/>
                                        <p:tgtEl>
                                          <p:spTgt spid="17"/>
                                        </p:tgtEl>
                                        <p:attrNameLst>
                                          <p:attrName>ppt_y</p:attrName>
                                        </p:attrNameLst>
                                      </p:cBhvr>
                                      <p:tavLst>
                                        <p:tav tm="0">
                                          <p:val>
                                            <p:strVal val="#ppt_y+1"/>
                                          </p:val>
                                        </p:tav>
                                        <p:tav tm="100000">
                                          <p:val>
                                            <p:strVal val="#ppt_y-.03"/>
                                          </p:val>
                                        </p:tav>
                                      </p:tavLst>
                                    </p:anim>
                                    <p:anim calcmode="lin" valueType="num">
                                      <p:cBhvr>
                                        <p:cTn id="143"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par>
                                <p:cTn id="144" presetID="37" presetClass="entr" presetSubtype="0" fill="hold" grpId="0" nodeType="withEffect">
                                  <p:stCondLst>
                                    <p:cond delay="0"/>
                                  </p:stCondLst>
                                  <p:childTnLst>
                                    <p:set>
                                      <p:cBhvr>
                                        <p:cTn id="145" dur="1" fill="hold">
                                          <p:stCondLst>
                                            <p:cond delay="0"/>
                                          </p:stCondLst>
                                        </p:cTn>
                                        <p:tgtEl>
                                          <p:spTgt spid="19"/>
                                        </p:tgtEl>
                                        <p:attrNameLst>
                                          <p:attrName>style.visibility</p:attrName>
                                        </p:attrNameLst>
                                      </p:cBhvr>
                                      <p:to>
                                        <p:strVal val="visible"/>
                                      </p:to>
                                    </p:set>
                                    <p:animEffect transition="in" filter="fade">
                                      <p:cBhvr>
                                        <p:cTn id="146" dur="1000"/>
                                        <p:tgtEl>
                                          <p:spTgt spid="19"/>
                                        </p:tgtEl>
                                      </p:cBhvr>
                                    </p:animEffect>
                                    <p:anim calcmode="lin" valueType="num">
                                      <p:cBhvr>
                                        <p:cTn id="147" dur="1000" fill="hold"/>
                                        <p:tgtEl>
                                          <p:spTgt spid="19"/>
                                        </p:tgtEl>
                                        <p:attrNameLst>
                                          <p:attrName>ppt_x</p:attrName>
                                        </p:attrNameLst>
                                      </p:cBhvr>
                                      <p:tavLst>
                                        <p:tav tm="0">
                                          <p:val>
                                            <p:strVal val="#ppt_x"/>
                                          </p:val>
                                        </p:tav>
                                        <p:tav tm="100000">
                                          <p:val>
                                            <p:strVal val="#ppt_x"/>
                                          </p:val>
                                        </p:tav>
                                      </p:tavLst>
                                    </p:anim>
                                    <p:anim calcmode="lin" valueType="num">
                                      <p:cBhvr>
                                        <p:cTn id="148" dur="900" decel="100000" fill="hold"/>
                                        <p:tgtEl>
                                          <p:spTgt spid="19"/>
                                        </p:tgtEl>
                                        <p:attrNameLst>
                                          <p:attrName>ppt_y</p:attrName>
                                        </p:attrNameLst>
                                      </p:cBhvr>
                                      <p:tavLst>
                                        <p:tav tm="0">
                                          <p:val>
                                            <p:strVal val="#ppt_y+1"/>
                                          </p:val>
                                        </p:tav>
                                        <p:tav tm="100000">
                                          <p:val>
                                            <p:strVal val="#ppt_y-.03"/>
                                          </p:val>
                                        </p:tav>
                                      </p:tavLst>
                                    </p:anim>
                                    <p:anim calcmode="lin" valueType="num">
                                      <p:cBhvr>
                                        <p:cTn id="149"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150" fill="hold">
                            <p:stCondLst>
                              <p:cond delay="13500"/>
                            </p:stCondLst>
                            <p:childTnLst>
                              <p:par>
                                <p:cTn id="151" presetID="53" presetClass="entr" presetSubtype="16" fill="hold" grpId="0" nodeType="afterEffect">
                                  <p:stCondLst>
                                    <p:cond delay="0"/>
                                  </p:stCondLst>
                                  <p:childTnLst>
                                    <p:set>
                                      <p:cBhvr>
                                        <p:cTn id="152" dur="1" fill="hold">
                                          <p:stCondLst>
                                            <p:cond delay="0"/>
                                          </p:stCondLst>
                                        </p:cTn>
                                        <p:tgtEl>
                                          <p:spTgt spid="62"/>
                                        </p:tgtEl>
                                        <p:attrNameLst>
                                          <p:attrName>style.visibility</p:attrName>
                                        </p:attrNameLst>
                                      </p:cBhvr>
                                      <p:to>
                                        <p:strVal val="visible"/>
                                      </p:to>
                                    </p:set>
                                    <p:anim calcmode="lin" valueType="num">
                                      <p:cBhvr>
                                        <p:cTn id="153" dur="500" fill="hold"/>
                                        <p:tgtEl>
                                          <p:spTgt spid="62"/>
                                        </p:tgtEl>
                                        <p:attrNameLst>
                                          <p:attrName>ppt_w</p:attrName>
                                        </p:attrNameLst>
                                      </p:cBhvr>
                                      <p:tavLst>
                                        <p:tav tm="0">
                                          <p:val>
                                            <p:fltVal val="0"/>
                                          </p:val>
                                        </p:tav>
                                        <p:tav tm="100000">
                                          <p:val>
                                            <p:strVal val="#ppt_w"/>
                                          </p:val>
                                        </p:tav>
                                      </p:tavLst>
                                    </p:anim>
                                    <p:anim calcmode="lin" valueType="num">
                                      <p:cBhvr>
                                        <p:cTn id="154" dur="500" fill="hold"/>
                                        <p:tgtEl>
                                          <p:spTgt spid="62"/>
                                        </p:tgtEl>
                                        <p:attrNameLst>
                                          <p:attrName>ppt_h</p:attrName>
                                        </p:attrNameLst>
                                      </p:cBhvr>
                                      <p:tavLst>
                                        <p:tav tm="0">
                                          <p:val>
                                            <p:fltVal val="0"/>
                                          </p:val>
                                        </p:tav>
                                        <p:tav tm="100000">
                                          <p:val>
                                            <p:strVal val="#ppt_h"/>
                                          </p:val>
                                        </p:tav>
                                      </p:tavLst>
                                    </p:anim>
                                    <p:animEffect transition="in" filter="fade">
                                      <p:cBhvr>
                                        <p:cTn id="155" dur="500"/>
                                        <p:tgtEl>
                                          <p:spTgt spid="62"/>
                                        </p:tgtEl>
                                      </p:cBhvr>
                                    </p:animEffect>
                                  </p:childTnLst>
                                </p:cTn>
                              </p:par>
                            </p:childTnLst>
                          </p:cTn>
                        </p:par>
                        <p:par>
                          <p:cTn id="156" fill="hold">
                            <p:stCondLst>
                              <p:cond delay="14000"/>
                            </p:stCondLst>
                            <p:childTnLst>
                              <p:par>
                                <p:cTn id="157" presetID="22" presetClass="entr" presetSubtype="1" fill="hold" grpId="0" nodeType="afterEffect">
                                  <p:stCondLst>
                                    <p:cond delay="0"/>
                                  </p:stCondLst>
                                  <p:childTnLst>
                                    <p:set>
                                      <p:cBhvr>
                                        <p:cTn id="158" dur="1" fill="hold">
                                          <p:stCondLst>
                                            <p:cond delay="0"/>
                                          </p:stCondLst>
                                        </p:cTn>
                                        <p:tgtEl>
                                          <p:spTgt spid="22"/>
                                        </p:tgtEl>
                                        <p:attrNameLst>
                                          <p:attrName>style.visibility</p:attrName>
                                        </p:attrNameLst>
                                      </p:cBhvr>
                                      <p:to>
                                        <p:strVal val="visible"/>
                                      </p:to>
                                    </p:set>
                                    <p:animEffect transition="in" filter="wipe(up)">
                                      <p:cBhvr>
                                        <p:cTn id="159" dur="500"/>
                                        <p:tgtEl>
                                          <p:spTgt spid="22"/>
                                        </p:tgtEl>
                                      </p:cBhvr>
                                    </p:animEffect>
                                  </p:childTnLst>
                                </p:cTn>
                              </p:par>
                            </p:childTnLst>
                          </p:cTn>
                        </p:par>
                        <p:par>
                          <p:cTn id="160" fill="hold">
                            <p:stCondLst>
                              <p:cond delay="14500"/>
                            </p:stCondLst>
                            <p:childTnLst>
                              <p:par>
                                <p:cTn id="161" presetID="22" presetClass="entr" presetSubtype="8" fill="hold" grpId="0" nodeType="afterEffect">
                                  <p:stCondLst>
                                    <p:cond delay="0"/>
                                  </p:stCondLst>
                                  <p:childTnLst>
                                    <p:set>
                                      <p:cBhvr>
                                        <p:cTn id="162" dur="1" fill="hold">
                                          <p:stCondLst>
                                            <p:cond delay="0"/>
                                          </p:stCondLst>
                                        </p:cTn>
                                        <p:tgtEl>
                                          <p:spTgt spid="24"/>
                                        </p:tgtEl>
                                        <p:attrNameLst>
                                          <p:attrName>style.visibility</p:attrName>
                                        </p:attrNameLst>
                                      </p:cBhvr>
                                      <p:to>
                                        <p:strVal val="visible"/>
                                      </p:to>
                                    </p:set>
                                    <p:animEffect transition="in" filter="wipe(left)">
                                      <p:cBhvr>
                                        <p:cTn id="163" dur="500"/>
                                        <p:tgtEl>
                                          <p:spTgt spid="24"/>
                                        </p:tgtEl>
                                      </p:cBhvr>
                                    </p:animEffect>
                                  </p:childTnLst>
                                </p:cTn>
                              </p:par>
                            </p:childTnLst>
                          </p:cTn>
                        </p:par>
                        <p:par>
                          <p:cTn id="164" fill="hold">
                            <p:stCondLst>
                              <p:cond delay="15000"/>
                            </p:stCondLst>
                            <p:childTnLst>
                              <p:par>
                                <p:cTn id="165" presetID="22" presetClass="entr" presetSubtype="2" fill="hold" grpId="0" nodeType="afterEffect">
                                  <p:stCondLst>
                                    <p:cond delay="0"/>
                                  </p:stCondLst>
                                  <p:childTnLst>
                                    <p:set>
                                      <p:cBhvr>
                                        <p:cTn id="166" dur="1" fill="hold">
                                          <p:stCondLst>
                                            <p:cond delay="0"/>
                                          </p:stCondLst>
                                        </p:cTn>
                                        <p:tgtEl>
                                          <p:spTgt spid="27"/>
                                        </p:tgtEl>
                                        <p:attrNameLst>
                                          <p:attrName>style.visibility</p:attrName>
                                        </p:attrNameLst>
                                      </p:cBhvr>
                                      <p:to>
                                        <p:strVal val="visible"/>
                                      </p:to>
                                    </p:set>
                                    <p:animEffect transition="in" filter="wipe(right)">
                                      <p:cBhvr>
                                        <p:cTn id="167" dur="500"/>
                                        <p:tgtEl>
                                          <p:spTgt spid="27"/>
                                        </p:tgtEl>
                                      </p:cBhvr>
                                    </p:animEffect>
                                  </p:childTnLst>
                                </p:cTn>
                              </p:par>
                            </p:childTnLst>
                          </p:cTn>
                        </p:par>
                        <p:par>
                          <p:cTn id="168" fill="hold">
                            <p:stCondLst>
                              <p:cond delay="15500"/>
                            </p:stCondLst>
                            <p:childTnLst>
                              <p:par>
                                <p:cTn id="169" presetID="22" presetClass="entr" presetSubtype="8" fill="hold" grpId="0" nodeType="afterEffect">
                                  <p:stCondLst>
                                    <p:cond delay="0"/>
                                  </p:stCondLst>
                                  <p:childTnLst>
                                    <p:set>
                                      <p:cBhvr>
                                        <p:cTn id="170" dur="1" fill="hold">
                                          <p:stCondLst>
                                            <p:cond delay="0"/>
                                          </p:stCondLst>
                                        </p:cTn>
                                        <p:tgtEl>
                                          <p:spTgt spid="28"/>
                                        </p:tgtEl>
                                        <p:attrNameLst>
                                          <p:attrName>style.visibility</p:attrName>
                                        </p:attrNameLst>
                                      </p:cBhvr>
                                      <p:to>
                                        <p:strVal val="visible"/>
                                      </p:to>
                                    </p:set>
                                    <p:animEffect transition="in" filter="wipe(left)">
                                      <p:cBhvr>
                                        <p:cTn id="171" dur="500"/>
                                        <p:tgtEl>
                                          <p:spTgt spid="28"/>
                                        </p:tgtEl>
                                      </p:cBhvr>
                                    </p:animEffect>
                                  </p:childTnLst>
                                </p:cTn>
                              </p:par>
                              <p:par>
                                <p:cTn id="172" presetID="22" presetClass="entr" presetSubtype="8" fill="hold" grpId="0" nodeType="withEffect">
                                  <p:stCondLst>
                                    <p:cond delay="0"/>
                                  </p:stCondLst>
                                  <p:childTnLst>
                                    <p:set>
                                      <p:cBhvr>
                                        <p:cTn id="173" dur="1" fill="hold">
                                          <p:stCondLst>
                                            <p:cond delay="0"/>
                                          </p:stCondLst>
                                        </p:cTn>
                                        <p:tgtEl>
                                          <p:spTgt spid="32"/>
                                        </p:tgtEl>
                                        <p:attrNameLst>
                                          <p:attrName>style.visibility</p:attrName>
                                        </p:attrNameLst>
                                      </p:cBhvr>
                                      <p:to>
                                        <p:strVal val="visible"/>
                                      </p:to>
                                    </p:set>
                                    <p:animEffect transition="in" filter="wipe(left)">
                                      <p:cBhvr>
                                        <p:cTn id="174" dur="500"/>
                                        <p:tgtEl>
                                          <p:spTgt spid="32"/>
                                        </p:tgtEl>
                                      </p:cBhvr>
                                    </p:animEffect>
                                  </p:childTnLst>
                                </p:cTn>
                              </p:par>
                            </p:childTnLst>
                          </p:cTn>
                        </p:par>
                        <p:par>
                          <p:cTn id="175" fill="hold">
                            <p:stCondLst>
                              <p:cond delay="16000"/>
                            </p:stCondLst>
                            <p:childTnLst>
                              <p:par>
                                <p:cTn id="176" presetID="37" presetClass="entr" presetSubtype="0" fill="hold" grpId="0" nodeType="afterEffect">
                                  <p:stCondLst>
                                    <p:cond delay="0"/>
                                  </p:stCondLst>
                                  <p:childTnLst>
                                    <p:set>
                                      <p:cBhvr>
                                        <p:cTn id="177" dur="1" fill="hold">
                                          <p:stCondLst>
                                            <p:cond delay="0"/>
                                          </p:stCondLst>
                                        </p:cTn>
                                        <p:tgtEl>
                                          <p:spTgt spid="29"/>
                                        </p:tgtEl>
                                        <p:attrNameLst>
                                          <p:attrName>style.visibility</p:attrName>
                                        </p:attrNameLst>
                                      </p:cBhvr>
                                      <p:to>
                                        <p:strVal val="visible"/>
                                      </p:to>
                                    </p:set>
                                    <p:animEffect transition="in" filter="fade">
                                      <p:cBhvr>
                                        <p:cTn id="178" dur="1000"/>
                                        <p:tgtEl>
                                          <p:spTgt spid="29"/>
                                        </p:tgtEl>
                                      </p:cBhvr>
                                    </p:animEffect>
                                    <p:anim calcmode="lin" valueType="num">
                                      <p:cBhvr>
                                        <p:cTn id="179" dur="1000" fill="hold"/>
                                        <p:tgtEl>
                                          <p:spTgt spid="29"/>
                                        </p:tgtEl>
                                        <p:attrNameLst>
                                          <p:attrName>ppt_x</p:attrName>
                                        </p:attrNameLst>
                                      </p:cBhvr>
                                      <p:tavLst>
                                        <p:tav tm="0">
                                          <p:val>
                                            <p:strVal val="#ppt_x"/>
                                          </p:val>
                                        </p:tav>
                                        <p:tav tm="100000">
                                          <p:val>
                                            <p:strVal val="#ppt_x"/>
                                          </p:val>
                                        </p:tav>
                                      </p:tavLst>
                                    </p:anim>
                                    <p:anim calcmode="lin" valueType="num">
                                      <p:cBhvr>
                                        <p:cTn id="180" dur="900" decel="100000" fill="hold"/>
                                        <p:tgtEl>
                                          <p:spTgt spid="29"/>
                                        </p:tgtEl>
                                        <p:attrNameLst>
                                          <p:attrName>ppt_y</p:attrName>
                                        </p:attrNameLst>
                                      </p:cBhvr>
                                      <p:tavLst>
                                        <p:tav tm="0">
                                          <p:val>
                                            <p:strVal val="#ppt_y+1"/>
                                          </p:val>
                                        </p:tav>
                                        <p:tav tm="100000">
                                          <p:val>
                                            <p:strVal val="#ppt_y-.03"/>
                                          </p:val>
                                        </p:tav>
                                      </p:tavLst>
                                    </p:anim>
                                    <p:anim calcmode="lin" valueType="num">
                                      <p:cBhvr>
                                        <p:cTn id="181"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par>
                                <p:cTn id="182" presetID="37" presetClass="entr" presetSubtype="0" fill="hold" grpId="0" nodeType="withEffect">
                                  <p:stCondLst>
                                    <p:cond delay="0"/>
                                  </p:stCondLst>
                                  <p:childTnLst>
                                    <p:set>
                                      <p:cBhvr>
                                        <p:cTn id="183" dur="1" fill="hold">
                                          <p:stCondLst>
                                            <p:cond delay="0"/>
                                          </p:stCondLst>
                                        </p:cTn>
                                        <p:tgtEl>
                                          <p:spTgt spid="30"/>
                                        </p:tgtEl>
                                        <p:attrNameLst>
                                          <p:attrName>style.visibility</p:attrName>
                                        </p:attrNameLst>
                                      </p:cBhvr>
                                      <p:to>
                                        <p:strVal val="visible"/>
                                      </p:to>
                                    </p:set>
                                    <p:animEffect transition="in" filter="fade">
                                      <p:cBhvr>
                                        <p:cTn id="184" dur="1000"/>
                                        <p:tgtEl>
                                          <p:spTgt spid="30"/>
                                        </p:tgtEl>
                                      </p:cBhvr>
                                    </p:animEffect>
                                    <p:anim calcmode="lin" valueType="num">
                                      <p:cBhvr>
                                        <p:cTn id="185" dur="1000" fill="hold"/>
                                        <p:tgtEl>
                                          <p:spTgt spid="30"/>
                                        </p:tgtEl>
                                        <p:attrNameLst>
                                          <p:attrName>ppt_x</p:attrName>
                                        </p:attrNameLst>
                                      </p:cBhvr>
                                      <p:tavLst>
                                        <p:tav tm="0">
                                          <p:val>
                                            <p:strVal val="#ppt_x"/>
                                          </p:val>
                                        </p:tav>
                                        <p:tav tm="100000">
                                          <p:val>
                                            <p:strVal val="#ppt_x"/>
                                          </p:val>
                                        </p:tav>
                                      </p:tavLst>
                                    </p:anim>
                                    <p:anim calcmode="lin" valueType="num">
                                      <p:cBhvr>
                                        <p:cTn id="186" dur="900" decel="100000" fill="hold"/>
                                        <p:tgtEl>
                                          <p:spTgt spid="30"/>
                                        </p:tgtEl>
                                        <p:attrNameLst>
                                          <p:attrName>ppt_y</p:attrName>
                                        </p:attrNameLst>
                                      </p:cBhvr>
                                      <p:tavLst>
                                        <p:tav tm="0">
                                          <p:val>
                                            <p:strVal val="#ppt_y+1"/>
                                          </p:val>
                                        </p:tav>
                                        <p:tav tm="100000">
                                          <p:val>
                                            <p:strVal val="#ppt_y-.03"/>
                                          </p:val>
                                        </p:tav>
                                      </p:tavLst>
                                    </p:anim>
                                    <p:anim calcmode="lin" valueType="num">
                                      <p:cBhvr>
                                        <p:cTn id="18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188" fill="hold">
                            <p:stCondLst>
                              <p:cond delay="17000"/>
                            </p:stCondLst>
                            <p:childTnLst>
                              <p:par>
                                <p:cTn id="189" presetID="53" presetClass="entr" presetSubtype="16" fill="hold" nodeType="afterEffect">
                                  <p:stCondLst>
                                    <p:cond delay="0"/>
                                  </p:stCondLst>
                                  <p:childTnLst>
                                    <p:set>
                                      <p:cBhvr>
                                        <p:cTn id="190" dur="1" fill="hold">
                                          <p:stCondLst>
                                            <p:cond delay="0"/>
                                          </p:stCondLst>
                                        </p:cTn>
                                        <p:tgtEl>
                                          <p:spTgt spid="59"/>
                                        </p:tgtEl>
                                        <p:attrNameLst>
                                          <p:attrName>style.visibility</p:attrName>
                                        </p:attrNameLst>
                                      </p:cBhvr>
                                      <p:to>
                                        <p:strVal val="visible"/>
                                      </p:to>
                                    </p:set>
                                    <p:anim calcmode="lin" valueType="num">
                                      <p:cBhvr>
                                        <p:cTn id="191" dur="500" fill="hold"/>
                                        <p:tgtEl>
                                          <p:spTgt spid="59"/>
                                        </p:tgtEl>
                                        <p:attrNameLst>
                                          <p:attrName>ppt_w</p:attrName>
                                        </p:attrNameLst>
                                      </p:cBhvr>
                                      <p:tavLst>
                                        <p:tav tm="0">
                                          <p:val>
                                            <p:fltVal val="0"/>
                                          </p:val>
                                        </p:tav>
                                        <p:tav tm="100000">
                                          <p:val>
                                            <p:strVal val="#ppt_w"/>
                                          </p:val>
                                        </p:tav>
                                      </p:tavLst>
                                    </p:anim>
                                    <p:anim calcmode="lin" valueType="num">
                                      <p:cBhvr>
                                        <p:cTn id="192" dur="500" fill="hold"/>
                                        <p:tgtEl>
                                          <p:spTgt spid="59"/>
                                        </p:tgtEl>
                                        <p:attrNameLst>
                                          <p:attrName>ppt_h</p:attrName>
                                        </p:attrNameLst>
                                      </p:cBhvr>
                                      <p:tavLst>
                                        <p:tav tm="0">
                                          <p:val>
                                            <p:fltVal val="0"/>
                                          </p:val>
                                        </p:tav>
                                        <p:tav tm="100000">
                                          <p:val>
                                            <p:strVal val="#ppt_h"/>
                                          </p:val>
                                        </p:tav>
                                      </p:tavLst>
                                    </p:anim>
                                    <p:animEffect transition="in" filter="fade">
                                      <p:cBhvr>
                                        <p:cTn id="193" dur="500"/>
                                        <p:tgtEl>
                                          <p:spTgt spid="59"/>
                                        </p:tgtEl>
                                      </p:cBhvr>
                                    </p:animEffect>
                                  </p:childTnLst>
                                </p:cTn>
                              </p:par>
                            </p:childTnLst>
                          </p:cTn>
                        </p:par>
                        <p:par>
                          <p:cTn id="194" fill="hold">
                            <p:stCondLst>
                              <p:cond delay="17500"/>
                            </p:stCondLst>
                            <p:childTnLst>
                              <p:par>
                                <p:cTn id="195" presetID="22" presetClass="entr" presetSubtype="1" fill="hold" grpId="0" nodeType="afterEffect">
                                  <p:stCondLst>
                                    <p:cond delay="0"/>
                                  </p:stCondLst>
                                  <p:childTnLst>
                                    <p:set>
                                      <p:cBhvr>
                                        <p:cTn id="196" dur="1" fill="hold">
                                          <p:stCondLst>
                                            <p:cond delay="0"/>
                                          </p:stCondLst>
                                        </p:cTn>
                                        <p:tgtEl>
                                          <p:spTgt spid="33"/>
                                        </p:tgtEl>
                                        <p:attrNameLst>
                                          <p:attrName>style.visibility</p:attrName>
                                        </p:attrNameLst>
                                      </p:cBhvr>
                                      <p:to>
                                        <p:strVal val="visible"/>
                                      </p:to>
                                    </p:set>
                                    <p:animEffect transition="in" filter="wipe(up)">
                                      <p:cBhvr>
                                        <p:cTn id="19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5" grpId="0" animBg="1"/>
      <p:bldP spid="18" grpId="0" animBg="1"/>
      <p:bldP spid="14" grpId="0" animBg="1"/>
      <p:bldP spid="26" grpId="0" animBg="1"/>
      <p:bldP spid="39" grpId="0" animBg="1"/>
      <p:bldP spid="41" grpId="0"/>
      <p:bldP spid="42" grpId="0"/>
      <p:bldP spid="13" grpId="0" animBg="1"/>
      <p:bldP spid="15" grpId="0" animBg="1"/>
      <p:bldP spid="16" grpId="0" animBg="1"/>
      <p:bldP spid="17" grpId="0" animBg="1"/>
      <p:bldP spid="19" grpId="0" animBg="1"/>
      <p:bldP spid="21" grpId="0"/>
      <p:bldP spid="22" grpId="0"/>
      <p:bldP spid="24" grpId="0" animBg="1"/>
      <p:bldP spid="27" grpId="0" animBg="1"/>
      <p:bldP spid="28" grpId="0" animBg="1"/>
      <p:bldP spid="29" grpId="0" animBg="1"/>
      <p:bldP spid="30" grpId="0" animBg="1"/>
      <p:bldP spid="32" grpId="0"/>
      <p:bldP spid="33" grpId="0"/>
      <p:bldP spid="35" grpId="0" animBg="1"/>
      <p:bldP spid="36" grpId="0" animBg="1"/>
      <p:bldP spid="37" grpId="0" animBg="1"/>
      <p:bldP spid="38" grpId="0" animBg="1"/>
      <p:bldP spid="45" grpId="0" animBg="1"/>
      <p:bldP spid="46" grpId="0" animBg="1"/>
      <p:bldP spid="47" grpId="0"/>
      <p:bldP spid="48" grpId="0"/>
      <p:bldP spid="50" grpId="0" animBg="1"/>
      <p:bldP spid="51" grpId="0" animBg="1"/>
      <p:bldP spid="52" grpId="0" animBg="1"/>
      <p:bldP spid="53" grpId="0" animBg="1"/>
      <p:bldP spid="54" grpId="0" animBg="1"/>
      <p:bldP spid="56" grpId="0"/>
      <p:bldP spid="57" grpId="0"/>
      <p:bldP spid="58" grpId="0"/>
      <p:bldP spid="62" grpId="0" animBg="1"/>
      <p:bldP spid="63" grpId="0" animBg="1"/>
      <p:bldP spid="64" grpId="0" animBg="1"/>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8" name="Right Arrow 37"/>
          <p:cNvSpPr/>
          <p:nvPr/>
        </p:nvSpPr>
        <p:spPr>
          <a:xfrm>
            <a:off x="6335031" y="1320227"/>
            <a:ext cx="1872145" cy="1193467"/>
          </a:xfrm>
          <a:prstGeom prst="rightArrow">
            <a:avLst>
              <a:gd name="adj1" fmla="val 74773"/>
              <a:gd name="adj2" fmla="val 58284"/>
            </a:avLst>
          </a:prstGeom>
          <a:solidFill>
            <a:srgbClr val="189A80"/>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9" name="Parallelogram 38"/>
          <p:cNvSpPr/>
          <p:nvPr/>
        </p:nvSpPr>
        <p:spPr>
          <a:xfrm rot="5400000" flipH="1" flipV="1">
            <a:off x="6056205" y="1755629"/>
            <a:ext cx="1206951" cy="649299"/>
          </a:xfrm>
          <a:prstGeom prst="parallelogram">
            <a:avLst>
              <a:gd name="adj" fmla="val 63243"/>
            </a:avLst>
          </a:prstGeom>
          <a:solidFill>
            <a:srgbClr val="04866C"/>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40" name="Trapezoid 39"/>
          <p:cNvSpPr/>
          <p:nvPr/>
        </p:nvSpPr>
        <p:spPr>
          <a:xfrm rot="16200000">
            <a:off x="6005336" y="1704032"/>
            <a:ext cx="789256" cy="1168738"/>
          </a:xfrm>
          <a:prstGeom prst="trapezoid">
            <a:avLst>
              <a:gd name="adj" fmla="val 8698"/>
            </a:avLst>
          </a:pr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01</a:t>
            </a:r>
          </a:p>
        </p:txBody>
      </p:sp>
      <p:sp>
        <p:nvSpPr>
          <p:cNvPr id="42" name="Right Arrow 41"/>
          <p:cNvSpPr/>
          <p:nvPr/>
        </p:nvSpPr>
        <p:spPr>
          <a:xfrm flipH="1">
            <a:off x="3984824" y="2584451"/>
            <a:ext cx="1872145" cy="1193467"/>
          </a:xfrm>
          <a:prstGeom prst="rightArrow">
            <a:avLst>
              <a:gd name="adj1" fmla="val 74773"/>
              <a:gd name="adj2" fmla="val 58284"/>
            </a:avLst>
          </a:prstGeom>
          <a:solidFill>
            <a:srgbClr val="34738D"/>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3" name="Parallelogram 42"/>
          <p:cNvSpPr/>
          <p:nvPr/>
        </p:nvSpPr>
        <p:spPr>
          <a:xfrm rot="16200000" flipV="1">
            <a:off x="4928844" y="3019853"/>
            <a:ext cx="1206951" cy="649299"/>
          </a:xfrm>
          <a:prstGeom prst="parallelogram">
            <a:avLst>
              <a:gd name="adj" fmla="val 63243"/>
            </a:avLst>
          </a:prstGeom>
          <a:solidFill>
            <a:srgbClr val="205F79"/>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4" name="Trapezoid 43"/>
          <p:cNvSpPr/>
          <p:nvPr/>
        </p:nvSpPr>
        <p:spPr>
          <a:xfrm rot="5400000" flipH="1">
            <a:off x="5397409" y="2968256"/>
            <a:ext cx="789256" cy="1168738"/>
          </a:xfrm>
          <a:prstGeom prst="trapezoid">
            <a:avLst>
              <a:gd name="adj" fmla="val 8698"/>
            </a:avLst>
          </a:prstGeom>
          <a:solidFill>
            <a:srgbClr val="34738D"/>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02</a:t>
            </a:r>
          </a:p>
        </p:txBody>
      </p:sp>
      <p:sp>
        <p:nvSpPr>
          <p:cNvPr id="46" name="Right Arrow 45"/>
          <p:cNvSpPr/>
          <p:nvPr/>
        </p:nvSpPr>
        <p:spPr>
          <a:xfrm>
            <a:off x="6335031" y="3848675"/>
            <a:ext cx="1872145" cy="1193467"/>
          </a:xfrm>
          <a:prstGeom prst="rightArrow">
            <a:avLst>
              <a:gd name="adj1" fmla="val 74773"/>
              <a:gd name="adj2" fmla="val 58284"/>
            </a:avLst>
          </a:pr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Parallelogram 46"/>
          <p:cNvSpPr/>
          <p:nvPr/>
        </p:nvSpPr>
        <p:spPr>
          <a:xfrm rot="5400000" flipH="1" flipV="1">
            <a:off x="6056205" y="4284077"/>
            <a:ext cx="1206951" cy="649299"/>
          </a:xfrm>
          <a:prstGeom prst="parallelogram">
            <a:avLst>
              <a:gd name="adj" fmla="val 63243"/>
            </a:avLst>
          </a:prstGeom>
          <a:solidFill>
            <a:srgbClr val="DB8913"/>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8" name="Trapezoid 47"/>
          <p:cNvSpPr/>
          <p:nvPr/>
        </p:nvSpPr>
        <p:spPr>
          <a:xfrm rot="16200000">
            <a:off x="6005336" y="4232480"/>
            <a:ext cx="789256" cy="1168738"/>
          </a:xfrm>
          <a:prstGeom prst="trapezoid">
            <a:avLst>
              <a:gd name="adj" fmla="val 8698"/>
            </a:avLst>
          </a:prstGeom>
          <a:solidFill>
            <a:srgbClr val="EF9D27"/>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rtlCol="0" anchor="ctr"/>
          <a:lstStyle/>
          <a:p>
            <a:pPr algn="ctr"/>
            <a:r>
              <a:rPr lang="en-US" sz="3200" dirty="0"/>
              <a:t>03</a:t>
            </a:r>
          </a:p>
        </p:txBody>
      </p:sp>
      <p:sp>
        <p:nvSpPr>
          <p:cNvPr id="50" name="Right Arrow 49"/>
          <p:cNvSpPr/>
          <p:nvPr/>
        </p:nvSpPr>
        <p:spPr>
          <a:xfrm flipH="1">
            <a:off x="3984824" y="5112901"/>
            <a:ext cx="1872145" cy="1193467"/>
          </a:xfrm>
          <a:prstGeom prst="rightArrow">
            <a:avLst>
              <a:gd name="adj1" fmla="val 74773"/>
              <a:gd name="adj2" fmla="val 58284"/>
            </a:avLst>
          </a:prstGeom>
          <a:solidFill>
            <a:srgbClr val="D34132"/>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1" name="Parallelogram 50"/>
          <p:cNvSpPr/>
          <p:nvPr/>
        </p:nvSpPr>
        <p:spPr>
          <a:xfrm rot="16200000" flipV="1">
            <a:off x="4928844" y="5548303"/>
            <a:ext cx="1206951" cy="649299"/>
          </a:xfrm>
          <a:prstGeom prst="parallelogram">
            <a:avLst>
              <a:gd name="adj" fmla="val 63243"/>
            </a:avLst>
          </a:prstGeom>
          <a:solidFill>
            <a:srgbClr val="BF2D1E"/>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rapezoid 51"/>
          <p:cNvSpPr/>
          <p:nvPr/>
        </p:nvSpPr>
        <p:spPr>
          <a:xfrm rot="5400000" flipH="1">
            <a:off x="5397409" y="5496706"/>
            <a:ext cx="789256" cy="1168738"/>
          </a:xfrm>
          <a:prstGeom prst="trapezoid">
            <a:avLst>
              <a:gd name="adj" fmla="val 8698"/>
            </a:avLst>
          </a:prstGeom>
          <a:solidFill>
            <a:srgbClr val="D34132"/>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270" rtlCol="0" anchor="ctr"/>
          <a:lstStyle/>
          <a:p>
            <a:pPr algn="ctr"/>
            <a:r>
              <a:rPr lang="en-US" sz="3200" dirty="0"/>
              <a:t>04</a:t>
            </a:r>
          </a:p>
        </p:txBody>
      </p:sp>
      <p:grpSp>
        <p:nvGrpSpPr>
          <p:cNvPr id="64" name="Group 63"/>
          <p:cNvGrpSpPr/>
          <p:nvPr/>
        </p:nvGrpSpPr>
        <p:grpSpPr>
          <a:xfrm>
            <a:off x="8588110" y="1375339"/>
            <a:ext cx="3291840" cy="1515537"/>
            <a:chOff x="1864855" y="3087314"/>
            <a:chExt cx="4564985" cy="1137705"/>
          </a:xfrm>
        </p:grpSpPr>
        <p:sp>
          <p:nvSpPr>
            <p:cNvPr id="65"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6" name="Rectangle 65"/>
            <p:cNvSpPr/>
            <p:nvPr/>
          </p:nvSpPr>
          <p:spPr>
            <a:xfrm>
              <a:off x="1942962" y="3087314"/>
              <a:ext cx="2536103" cy="274574"/>
            </a:xfrm>
            <a:prstGeom prst="rect">
              <a:avLst/>
            </a:prstGeom>
            <a:solidFill>
              <a:srgbClr val="189A80"/>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67" name="Group 66"/>
          <p:cNvGrpSpPr/>
          <p:nvPr/>
        </p:nvGrpSpPr>
        <p:grpSpPr>
          <a:xfrm>
            <a:off x="8644433" y="3903787"/>
            <a:ext cx="3291840" cy="1515537"/>
            <a:chOff x="1864855" y="3087314"/>
            <a:chExt cx="4564985" cy="1137705"/>
          </a:xfrm>
        </p:grpSpPr>
        <p:sp>
          <p:nvSpPr>
            <p:cNvPr id="80"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1" name="Rectangle 80"/>
            <p:cNvSpPr/>
            <p:nvPr/>
          </p:nvSpPr>
          <p:spPr>
            <a:xfrm>
              <a:off x="1942962" y="3087314"/>
              <a:ext cx="2536103" cy="274574"/>
            </a:xfrm>
            <a:prstGeom prst="rect">
              <a:avLst/>
            </a:prstGeom>
            <a:solidFill>
              <a:srgbClr val="EF9D27"/>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2" name="Group 81"/>
          <p:cNvGrpSpPr/>
          <p:nvPr/>
        </p:nvGrpSpPr>
        <p:grpSpPr>
          <a:xfrm>
            <a:off x="269593" y="2626983"/>
            <a:ext cx="3291840" cy="1524607"/>
            <a:chOff x="1864855" y="3080505"/>
            <a:chExt cx="4564985" cy="1144514"/>
          </a:xfrm>
        </p:grpSpPr>
        <p:sp>
          <p:nvSpPr>
            <p:cNvPr id="83"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4" name="Rectangle 83"/>
            <p:cNvSpPr/>
            <p:nvPr/>
          </p:nvSpPr>
          <p:spPr>
            <a:xfrm>
              <a:off x="3798041" y="3080505"/>
              <a:ext cx="2536103" cy="274574"/>
            </a:xfrm>
            <a:prstGeom prst="rect">
              <a:avLst/>
            </a:prstGeom>
            <a:solidFill>
              <a:srgbClr val="34738D"/>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5" name="Group 84"/>
          <p:cNvGrpSpPr/>
          <p:nvPr/>
        </p:nvGrpSpPr>
        <p:grpSpPr>
          <a:xfrm>
            <a:off x="277788" y="5141109"/>
            <a:ext cx="3291840" cy="1524607"/>
            <a:chOff x="1864855" y="3080505"/>
            <a:chExt cx="4564985" cy="1144514"/>
          </a:xfrm>
        </p:grpSpPr>
        <p:sp>
          <p:nvSpPr>
            <p:cNvPr id="86" name="Text Box 10"/>
            <p:cNvSpPr txBox="1">
              <a:spLocks noChangeArrowheads="1"/>
            </p:cNvSpPr>
            <p:nvPr/>
          </p:nvSpPr>
          <p:spPr bwMode="auto">
            <a:xfrm>
              <a:off x="1864855" y="3370149"/>
              <a:ext cx="4564985" cy="854870"/>
            </a:xfrm>
            <a:prstGeom prst="rect">
              <a:avLst/>
            </a:prstGeom>
            <a:noFill/>
            <a:ln w="9525">
              <a:noFill/>
              <a:miter lim="800000"/>
              <a:headEnd/>
              <a:tailEnd/>
            </a:ln>
          </p:spPr>
          <p:txBody>
            <a:bodyPr wrap="square" lIns="60960" tIns="30480" rIns="60960" bIns="30480">
              <a:spAutoFit/>
            </a:bodyPr>
            <a:lstStyle/>
            <a:p>
              <a:pPr algn="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87" name="Rectangle 86"/>
            <p:cNvSpPr/>
            <p:nvPr/>
          </p:nvSpPr>
          <p:spPr>
            <a:xfrm>
              <a:off x="3798041" y="3080505"/>
              <a:ext cx="2536103" cy="274574"/>
            </a:xfrm>
            <a:prstGeom prst="rect">
              <a:avLst/>
            </a:prstGeom>
            <a:solidFill>
              <a:srgbClr val="D34132"/>
            </a:solidFill>
            <a:ln w="6350">
              <a:solidFill>
                <a:schemeClr val="bg1"/>
              </a:solidFill>
            </a:ln>
            <a:effectLst>
              <a:outerShdw blurRad="50800" dist="38100" dir="2700000" algn="tl" rotWithShape="0">
                <a:prstClr val="black">
                  <a:alpha val="40000"/>
                </a:prstClr>
              </a:outerShdw>
            </a:effectLst>
          </p:spPr>
          <p:txBody>
            <a:bodyPr wrap="square" anchor="ctr" anchorCtr="1">
              <a:spAutoFit/>
            </a:bodyPr>
            <a:lstStyle/>
            <a:p>
              <a:pPr algn="ctr" defTabSz="1450940"/>
              <a:r>
                <a:rPr lang="en-US" b="1" dirty="0">
                  <a:solidFill>
                    <a:schemeClr val="bg1"/>
                  </a:solidFill>
                  <a:latin typeface="Candara" panose="020E0502030303020204" pitchFamily="34" charset="0"/>
                  <a:ea typeface="Open Sans" pitchFamily="34" charset="0"/>
                  <a:cs typeface="Open Sans" pitchFamily="34" charset="0"/>
                </a:rPr>
                <a:t>Lorem Ipsum</a:t>
              </a:r>
            </a:p>
          </p:txBody>
        </p:sp>
      </p:grpSp>
      <p:grpSp>
        <p:nvGrpSpPr>
          <p:cNvPr id="88" name="Group 87"/>
          <p:cNvGrpSpPr>
            <a:grpSpLocks noChangeAspect="1"/>
          </p:cNvGrpSpPr>
          <p:nvPr/>
        </p:nvGrpSpPr>
        <p:grpSpPr>
          <a:xfrm>
            <a:off x="7197825" y="1661032"/>
            <a:ext cx="548640" cy="419246"/>
            <a:chOff x="1201738" y="1511300"/>
            <a:chExt cx="168275" cy="128588"/>
          </a:xfrm>
          <a:solidFill>
            <a:schemeClr val="bg1"/>
          </a:solidFill>
          <a:effectLst>
            <a:outerShdw blurRad="50800" dist="38100" dir="2700000" algn="tl" rotWithShape="0">
              <a:prstClr val="black">
                <a:alpha val="40000"/>
              </a:prstClr>
            </a:outerShdw>
          </a:effectLst>
        </p:grpSpPr>
        <p:sp>
          <p:nvSpPr>
            <p:cNvPr id="89"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4452792" y="2901085"/>
            <a:ext cx="548640" cy="456099"/>
            <a:chOff x="1219200" y="1962150"/>
            <a:chExt cx="131763" cy="109538"/>
          </a:xfrm>
          <a:solidFill>
            <a:schemeClr val="bg1"/>
          </a:solidFill>
          <a:effectLst>
            <a:outerShdw blurRad="50800" dist="38100" dir="2700000" algn="tl" rotWithShape="0">
              <a:prstClr val="black">
                <a:alpha val="40000"/>
              </a:prstClr>
            </a:outerShdw>
          </a:effectLst>
        </p:grpSpPr>
        <p:sp>
          <p:nvSpPr>
            <p:cNvPr id="93"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5" name="Group 94"/>
          <p:cNvGrpSpPr>
            <a:grpSpLocks noChangeAspect="1"/>
          </p:cNvGrpSpPr>
          <p:nvPr/>
        </p:nvGrpSpPr>
        <p:grpSpPr>
          <a:xfrm>
            <a:off x="4452792" y="5447849"/>
            <a:ext cx="548640" cy="523570"/>
            <a:chOff x="1230313" y="2400633"/>
            <a:chExt cx="124415" cy="118730"/>
          </a:xfrm>
          <a:solidFill>
            <a:schemeClr val="bg1"/>
          </a:solidFill>
          <a:effectLst>
            <a:outerShdw blurRad="50800" dist="38100" dir="2700000" algn="tl" rotWithShape="0">
              <a:prstClr val="black">
                <a:alpha val="40000"/>
              </a:prstClr>
            </a:outerShdw>
          </a:effectLst>
        </p:grpSpPr>
        <p:sp>
          <p:nvSpPr>
            <p:cNvPr id="96"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7" name="Freeform 165"/>
            <p:cNvSpPr>
              <a:spLocks/>
            </p:cNvSpPr>
            <p:nvPr/>
          </p:nvSpPr>
          <p:spPr bwMode="auto">
            <a:xfrm rot="60000">
              <a:off x="129916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8" name="Freeform 166"/>
            <p:cNvSpPr>
              <a:spLocks/>
            </p:cNvSpPr>
            <p:nvPr/>
          </p:nvSpPr>
          <p:spPr bwMode="auto">
            <a:xfrm>
              <a:off x="1294735" y="240063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9" name="Group 98"/>
          <p:cNvGrpSpPr>
            <a:grpSpLocks noChangeAspect="1"/>
          </p:cNvGrpSpPr>
          <p:nvPr/>
        </p:nvGrpSpPr>
        <p:grpSpPr>
          <a:xfrm>
            <a:off x="7191731" y="4225096"/>
            <a:ext cx="451102" cy="457200"/>
            <a:chOff x="1227138" y="2852738"/>
            <a:chExt cx="117475" cy="119063"/>
          </a:xfrm>
          <a:solidFill>
            <a:schemeClr val="bg1"/>
          </a:solidFill>
          <a:effectLst>
            <a:outerShdw blurRad="50800" dist="38100" dir="2700000" algn="tl" rotWithShape="0">
              <a:prstClr val="black">
                <a:alpha val="40000"/>
              </a:prstClr>
            </a:outerShdw>
          </a:effectLst>
        </p:grpSpPr>
        <p:sp>
          <p:nvSpPr>
            <p:cNvPr id="100"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9" name="TextBox 48"/>
          <p:cNvSpPr txBox="1"/>
          <p:nvPr/>
        </p:nvSpPr>
        <p:spPr>
          <a:xfrm>
            <a:off x="370046" y="304456"/>
            <a:ext cx="5508978" cy="1046440"/>
          </a:xfrm>
          <a:prstGeom prst="rect">
            <a:avLst/>
          </a:prstGeom>
          <a:noFill/>
        </p:spPr>
        <p:txBody>
          <a:bodyPr wrap="square" rtlCol="0">
            <a:spAutoFit/>
          </a:bodyPr>
          <a:lstStyle/>
          <a:p>
            <a:r>
              <a:rPr lang="en-US" sz="4400" b="1" dirty="0">
                <a:solidFill>
                  <a:srgbClr val="56595E"/>
                </a:solidFill>
                <a:latin typeface="Candara" panose="020E0502030303020204" pitchFamily="34" charset="0"/>
              </a:rPr>
              <a:t>TITLE GOES HERE</a:t>
            </a:r>
          </a:p>
          <a:p>
            <a:r>
              <a:rPr lang="en-US" dirty="0">
                <a:solidFill>
                  <a:srgbClr val="56595E"/>
                </a:solidFill>
                <a:latin typeface="Candara" panose="020E0502030303020204" pitchFamily="34" charset="0"/>
              </a:rPr>
              <a:t>Your Subtitle</a:t>
            </a:r>
          </a:p>
        </p:txBody>
      </p:sp>
    </p:spTree>
    <p:extLst>
      <p:ext uri="{BB962C8B-B14F-4D97-AF65-F5344CB8AC3E}">
        <p14:creationId xmlns:p14="http://schemas.microsoft.com/office/powerpoint/2010/main" val="159429797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40"/>
                                        </p:tgtEl>
                                        <p:attrNameLst>
                                          <p:attrName>style.visibility</p:attrName>
                                        </p:attrNameLst>
                                      </p:cBhvr>
                                      <p:to>
                                        <p:strVal val="visible"/>
                                      </p:to>
                                    </p:set>
                                    <p:animEffect transition="in" filter="wipe(left)">
                                      <p:cBhvr>
                                        <p:cTn id="11" dur="500"/>
                                        <p:tgtEl>
                                          <p:spTgt spid="40"/>
                                        </p:tgtEl>
                                      </p:cBhvr>
                                    </p:animEffect>
                                  </p:childTnLst>
                                </p:cTn>
                              </p:par>
                            </p:childTnLst>
                          </p:cTn>
                        </p:par>
                        <p:par>
                          <p:cTn id="12" fill="hold">
                            <p:stCondLst>
                              <p:cond delay="1000"/>
                            </p:stCondLst>
                            <p:childTnLst>
                              <p:par>
                                <p:cTn id="13" presetID="22" presetClass="entr" presetSubtype="2" fill="hold" grpId="0" nodeType="afterEffect">
                                  <p:stCondLst>
                                    <p:cond delay="0"/>
                                  </p:stCondLst>
                                  <p:childTnLst>
                                    <p:set>
                                      <p:cBhvr>
                                        <p:cTn id="14" dur="1" fill="hold">
                                          <p:stCondLst>
                                            <p:cond delay="0"/>
                                          </p:stCondLst>
                                        </p:cTn>
                                        <p:tgtEl>
                                          <p:spTgt spid="39"/>
                                        </p:tgtEl>
                                        <p:attrNameLst>
                                          <p:attrName>style.visibility</p:attrName>
                                        </p:attrNameLst>
                                      </p:cBhvr>
                                      <p:to>
                                        <p:strVal val="visible"/>
                                      </p:to>
                                    </p:set>
                                    <p:animEffect transition="in" filter="wipe(right)">
                                      <p:cBhvr>
                                        <p:cTn id="15" dur="500"/>
                                        <p:tgtEl>
                                          <p:spTgt spid="39"/>
                                        </p:tgtEl>
                                      </p:cBhvr>
                                    </p:animEffect>
                                  </p:childTnLst>
                                </p:cTn>
                              </p:par>
                            </p:childTnLst>
                          </p:cTn>
                        </p:par>
                        <p:par>
                          <p:cTn id="16" fill="hold">
                            <p:stCondLst>
                              <p:cond delay="1500"/>
                            </p:stCondLst>
                            <p:childTnLst>
                              <p:par>
                                <p:cTn id="17" presetID="22" presetClass="entr" presetSubtype="8" fill="hold" grpId="0" nodeType="afterEffect">
                                  <p:stCondLst>
                                    <p:cond delay="0"/>
                                  </p:stCondLst>
                                  <p:childTnLst>
                                    <p:set>
                                      <p:cBhvr>
                                        <p:cTn id="18" dur="1" fill="hold">
                                          <p:stCondLst>
                                            <p:cond delay="0"/>
                                          </p:stCondLst>
                                        </p:cTn>
                                        <p:tgtEl>
                                          <p:spTgt spid="38"/>
                                        </p:tgtEl>
                                        <p:attrNameLst>
                                          <p:attrName>style.visibility</p:attrName>
                                        </p:attrNameLst>
                                      </p:cBhvr>
                                      <p:to>
                                        <p:strVal val="visible"/>
                                      </p:to>
                                    </p:set>
                                    <p:animEffect transition="in" filter="wipe(left)">
                                      <p:cBhvr>
                                        <p:cTn id="19" dur="500"/>
                                        <p:tgtEl>
                                          <p:spTgt spid="38"/>
                                        </p:tgtEl>
                                      </p:cBhvr>
                                    </p:animEffect>
                                  </p:childTnLst>
                                </p:cTn>
                              </p:par>
                            </p:childTnLst>
                          </p:cTn>
                        </p:par>
                        <p:par>
                          <p:cTn id="20" fill="hold">
                            <p:stCondLst>
                              <p:cond delay="2000"/>
                            </p:stCondLst>
                            <p:childTnLst>
                              <p:par>
                                <p:cTn id="21" presetID="23" presetClass="entr" presetSubtype="36" fill="hold" nodeType="afterEffect">
                                  <p:stCondLst>
                                    <p:cond delay="0"/>
                                  </p:stCondLst>
                                  <p:childTnLst>
                                    <p:set>
                                      <p:cBhvr>
                                        <p:cTn id="22" dur="1" fill="hold">
                                          <p:stCondLst>
                                            <p:cond delay="0"/>
                                          </p:stCondLst>
                                        </p:cTn>
                                        <p:tgtEl>
                                          <p:spTgt spid="88"/>
                                        </p:tgtEl>
                                        <p:attrNameLst>
                                          <p:attrName>style.visibility</p:attrName>
                                        </p:attrNameLst>
                                      </p:cBhvr>
                                      <p:to>
                                        <p:strVal val="visible"/>
                                      </p:to>
                                    </p:set>
                                    <p:anim calcmode="lin" valueType="num">
                                      <p:cBhvr>
                                        <p:cTn id="23" dur="500" fill="hold"/>
                                        <p:tgtEl>
                                          <p:spTgt spid="88"/>
                                        </p:tgtEl>
                                        <p:attrNameLst>
                                          <p:attrName>ppt_w</p:attrName>
                                        </p:attrNameLst>
                                      </p:cBhvr>
                                      <p:tavLst>
                                        <p:tav tm="0">
                                          <p:val>
                                            <p:strVal val="(6*min(max(#ppt_w*#ppt_h,.3),1)-7.4)/-.7*#ppt_w"/>
                                          </p:val>
                                        </p:tav>
                                        <p:tav tm="100000">
                                          <p:val>
                                            <p:strVal val="#ppt_w"/>
                                          </p:val>
                                        </p:tav>
                                      </p:tavLst>
                                    </p:anim>
                                    <p:anim calcmode="lin" valueType="num">
                                      <p:cBhvr>
                                        <p:cTn id="24" dur="500" fill="hold"/>
                                        <p:tgtEl>
                                          <p:spTgt spid="88"/>
                                        </p:tgtEl>
                                        <p:attrNameLst>
                                          <p:attrName>ppt_h</p:attrName>
                                        </p:attrNameLst>
                                      </p:cBhvr>
                                      <p:tavLst>
                                        <p:tav tm="0">
                                          <p:val>
                                            <p:strVal val="(6*min(max(#ppt_w*#ppt_h,.3),1)-7.4)/-.7*#ppt_h"/>
                                          </p:val>
                                        </p:tav>
                                        <p:tav tm="100000">
                                          <p:val>
                                            <p:strVal val="#ppt_h"/>
                                          </p:val>
                                        </p:tav>
                                      </p:tavLst>
                                    </p:anim>
                                    <p:anim calcmode="lin" valueType="num">
                                      <p:cBhvr>
                                        <p:cTn id="25" dur="500" fill="hold"/>
                                        <p:tgtEl>
                                          <p:spTgt spid="88"/>
                                        </p:tgtEl>
                                        <p:attrNameLst>
                                          <p:attrName>ppt_x</p:attrName>
                                        </p:attrNameLst>
                                      </p:cBhvr>
                                      <p:tavLst>
                                        <p:tav tm="0">
                                          <p:val>
                                            <p:fltVal val="0.5"/>
                                          </p:val>
                                        </p:tav>
                                        <p:tav tm="100000">
                                          <p:val>
                                            <p:strVal val="#ppt_x"/>
                                          </p:val>
                                        </p:tav>
                                      </p:tavLst>
                                    </p:anim>
                                    <p:anim calcmode="lin" valueType="num">
                                      <p:cBhvr>
                                        <p:cTn id="26" dur="500" fill="hold"/>
                                        <p:tgtEl>
                                          <p:spTgt spid="88"/>
                                        </p:tgtEl>
                                        <p:attrNameLst>
                                          <p:attrName>ppt_y</p:attrName>
                                        </p:attrNameLst>
                                      </p:cBhvr>
                                      <p:tavLst>
                                        <p:tav tm="0">
                                          <p:val>
                                            <p:strVal val="1+(6*min(max(#ppt_w*#ppt_h,.3),1)-7.4)/-.7*#ppt_h/2"/>
                                          </p:val>
                                        </p:tav>
                                        <p:tav tm="100000">
                                          <p:val>
                                            <p:strVal val="#ppt_y"/>
                                          </p:val>
                                        </p:tav>
                                      </p:tavLst>
                                    </p:anim>
                                  </p:childTnLst>
                                </p:cTn>
                              </p:par>
                            </p:childTnLst>
                          </p:cTn>
                        </p:par>
                        <p:par>
                          <p:cTn id="27" fill="hold">
                            <p:stCondLst>
                              <p:cond delay="2500"/>
                            </p:stCondLst>
                            <p:childTnLst>
                              <p:par>
                                <p:cTn id="28" presetID="17" presetClass="entr" presetSubtype="10" fill="hold" nodeType="afterEffect">
                                  <p:stCondLst>
                                    <p:cond delay="0"/>
                                  </p:stCondLst>
                                  <p:childTnLst>
                                    <p:set>
                                      <p:cBhvr>
                                        <p:cTn id="29" dur="1" fill="hold">
                                          <p:stCondLst>
                                            <p:cond delay="0"/>
                                          </p:stCondLst>
                                        </p:cTn>
                                        <p:tgtEl>
                                          <p:spTgt spid="64"/>
                                        </p:tgtEl>
                                        <p:attrNameLst>
                                          <p:attrName>style.visibility</p:attrName>
                                        </p:attrNameLst>
                                      </p:cBhvr>
                                      <p:to>
                                        <p:strVal val="visible"/>
                                      </p:to>
                                    </p:set>
                                    <p:anim calcmode="lin" valueType="num">
                                      <p:cBhvr>
                                        <p:cTn id="30" dur="500" fill="hold"/>
                                        <p:tgtEl>
                                          <p:spTgt spid="64"/>
                                        </p:tgtEl>
                                        <p:attrNameLst>
                                          <p:attrName>ppt_w</p:attrName>
                                        </p:attrNameLst>
                                      </p:cBhvr>
                                      <p:tavLst>
                                        <p:tav tm="0">
                                          <p:val>
                                            <p:fltVal val="0"/>
                                          </p:val>
                                        </p:tav>
                                        <p:tav tm="100000">
                                          <p:val>
                                            <p:strVal val="#ppt_w"/>
                                          </p:val>
                                        </p:tav>
                                      </p:tavLst>
                                    </p:anim>
                                    <p:anim calcmode="lin" valueType="num">
                                      <p:cBhvr>
                                        <p:cTn id="31" dur="500" fill="hold"/>
                                        <p:tgtEl>
                                          <p:spTgt spid="64"/>
                                        </p:tgtEl>
                                        <p:attrNameLst>
                                          <p:attrName>ppt_h</p:attrName>
                                        </p:attrNameLst>
                                      </p:cBhvr>
                                      <p:tavLst>
                                        <p:tav tm="0">
                                          <p:val>
                                            <p:strVal val="#ppt_h"/>
                                          </p:val>
                                        </p:tav>
                                        <p:tav tm="100000">
                                          <p:val>
                                            <p:strVal val="#ppt_h"/>
                                          </p:val>
                                        </p:tav>
                                      </p:tavLst>
                                    </p:anim>
                                  </p:childTnLst>
                                </p:cTn>
                              </p:par>
                            </p:childTnLst>
                          </p:cTn>
                        </p:par>
                        <p:par>
                          <p:cTn id="32" fill="hold">
                            <p:stCondLst>
                              <p:cond delay="3000"/>
                            </p:stCondLst>
                            <p:childTnLst>
                              <p:par>
                                <p:cTn id="33" presetID="22" presetClass="entr" presetSubtype="2" fill="hold" grpId="0" nodeType="afterEffect">
                                  <p:stCondLst>
                                    <p:cond delay="0"/>
                                  </p:stCondLst>
                                  <p:childTnLst>
                                    <p:set>
                                      <p:cBhvr>
                                        <p:cTn id="34" dur="1" fill="hold">
                                          <p:stCondLst>
                                            <p:cond delay="0"/>
                                          </p:stCondLst>
                                        </p:cTn>
                                        <p:tgtEl>
                                          <p:spTgt spid="44"/>
                                        </p:tgtEl>
                                        <p:attrNameLst>
                                          <p:attrName>style.visibility</p:attrName>
                                        </p:attrNameLst>
                                      </p:cBhvr>
                                      <p:to>
                                        <p:strVal val="visible"/>
                                      </p:to>
                                    </p:set>
                                    <p:animEffect transition="in" filter="wipe(right)">
                                      <p:cBhvr>
                                        <p:cTn id="35" dur="500"/>
                                        <p:tgtEl>
                                          <p:spTgt spid="44"/>
                                        </p:tgtEl>
                                      </p:cBhvr>
                                    </p:animEffect>
                                  </p:childTnLst>
                                </p:cTn>
                              </p:par>
                            </p:childTnLst>
                          </p:cTn>
                        </p:par>
                        <p:par>
                          <p:cTn id="36" fill="hold">
                            <p:stCondLst>
                              <p:cond delay="3500"/>
                            </p:stCondLst>
                            <p:childTnLst>
                              <p:par>
                                <p:cTn id="37" presetID="22" presetClass="entr" presetSubtype="8" fill="hold" grpId="0" nodeType="afterEffect">
                                  <p:stCondLst>
                                    <p:cond delay="0"/>
                                  </p:stCondLst>
                                  <p:childTnLst>
                                    <p:set>
                                      <p:cBhvr>
                                        <p:cTn id="38" dur="1" fill="hold">
                                          <p:stCondLst>
                                            <p:cond delay="0"/>
                                          </p:stCondLst>
                                        </p:cTn>
                                        <p:tgtEl>
                                          <p:spTgt spid="43"/>
                                        </p:tgtEl>
                                        <p:attrNameLst>
                                          <p:attrName>style.visibility</p:attrName>
                                        </p:attrNameLst>
                                      </p:cBhvr>
                                      <p:to>
                                        <p:strVal val="visible"/>
                                      </p:to>
                                    </p:set>
                                    <p:animEffect transition="in" filter="wipe(left)">
                                      <p:cBhvr>
                                        <p:cTn id="39" dur="500"/>
                                        <p:tgtEl>
                                          <p:spTgt spid="43"/>
                                        </p:tgtEl>
                                      </p:cBhvr>
                                    </p:animEffect>
                                  </p:childTnLst>
                                </p:cTn>
                              </p:par>
                            </p:childTnLst>
                          </p:cTn>
                        </p:par>
                        <p:par>
                          <p:cTn id="40" fill="hold">
                            <p:stCondLst>
                              <p:cond delay="4000"/>
                            </p:stCondLst>
                            <p:childTnLst>
                              <p:par>
                                <p:cTn id="41" presetID="22" presetClass="entr" presetSubtype="2"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right)">
                                      <p:cBhvr>
                                        <p:cTn id="43" dur="500"/>
                                        <p:tgtEl>
                                          <p:spTgt spid="42"/>
                                        </p:tgtEl>
                                      </p:cBhvr>
                                    </p:animEffect>
                                  </p:childTnLst>
                                </p:cTn>
                              </p:par>
                            </p:childTnLst>
                          </p:cTn>
                        </p:par>
                        <p:par>
                          <p:cTn id="44" fill="hold">
                            <p:stCondLst>
                              <p:cond delay="4500"/>
                            </p:stCondLst>
                            <p:childTnLst>
                              <p:par>
                                <p:cTn id="45" presetID="23" presetClass="entr" presetSubtype="36" fill="hold" nodeType="afterEffect">
                                  <p:stCondLst>
                                    <p:cond delay="0"/>
                                  </p:stCondLst>
                                  <p:childTnLst>
                                    <p:set>
                                      <p:cBhvr>
                                        <p:cTn id="46" dur="1" fill="hold">
                                          <p:stCondLst>
                                            <p:cond delay="0"/>
                                          </p:stCondLst>
                                        </p:cTn>
                                        <p:tgtEl>
                                          <p:spTgt spid="92"/>
                                        </p:tgtEl>
                                        <p:attrNameLst>
                                          <p:attrName>style.visibility</p:attrName>
                                        </p:attrNameLst>
                                      </p:cBhvr>
                                      <p:to>
                                        <p:strVal val="visible"/>
                                      </p:to>
                                    </p:set>
                                    <p:anim calcmode="lin" valueType="num">
                                      <p:cBhvr>
                                        <p:cTn id="47" dur="500" fill="hold"/>
                                        <p:tgtEl>
                                          <p:spTgt spid="92"/>
                                        </p:tgtEl>
                                        <p:attrNameLst>
                                          <p:attrName>ppt_w</p:attrName>
                                        </p:attrNameLst>
                                      </p:cBhvr>
                                      <p:tavLst>
                                        <p:tav tm="0">
                                          <p:val>
                                            <p:strVal val="(6*min(max(#ppt_w*#ppt_h,.3),1)-7.4)/-.7*#ppt_w"/>
                                          </p:val>
                                        </p:tav>
                                        <p:tav tm="100000">
                                          <p:val>
                                            <p:strVal val="#ppt_w"/>
                                          </p:val>
                                        </p:tav>
                                      </p:tavLst>
                                    </p:anim>
                                    <p:anim calcmode="lin" valueType="num">
                                      <p:cBhvr>
                                        <p:cTn id="48" dur="500" fill="hold"/>
                                        <p:tgtEl>
                                          <p:spTgt spid="92"/>
                                        </p:tgtEl>
                                        <p:attrNameLst>
                                          <p:attrName>ppt_h</p:attrName>
                                        </p:attrNameLst>
                                      </p:cBhvr>
                                      <p:tavLst>
                                        <p:tav tm="0">
                                          <p:val>
                                            <p:strVal val="(6*min(max(#ppt_w*#ppt_h,.3),1)-7.4)/-.7*#ppt_h"/>
                                          </p:val>
                                        </p:tav>
                                        <p:tav tm="100000">
                                          <p:val>
                                            <p:strVal val="#ppt_h"/>
                                          </p:val>
                                        </p:tav>
                                      </p:tavLst>
                                    </p:anim>
                                    <p:anim calcmode="lin" valueType="num">
                                      <p:cBhvr>
                                        <p:cTn id="49" dur="500" fill="hold"/>
                                        <p:tgtEl>
                                          <p:spTgt spid="92"/>
                                        </p:tgtEl>
                                        <p:attrNameLst>
                                          <p:attrName>ppt_x</p:attrName>
                                        </p:attrNameLst>
                                      </p:cBhvr>
                                      <p:tavLst>
                                        <p:tav tm="0">
                                          <p:val>
                                            <p:fltVal val="0.5"/>
                                          </p:val>
                                        </p:tav>
                                        <p:tav tm="100000">
                                          <p:val>
                                            <p:strVal val="#ppt_x"/>
                                          </p:val>
                                        </p:tav>
                                      </p:tavLst>
                                    </p:anim>
                                    <p:anim calcmode="lin" valueType="num">
                                      <p:cBhvr>
                                        <p:cTn id="50" dur="500" fill="hold"/>
                                        <p:tgtEl>
                                          <p:spTgt spid="92"/>
                                        </p:tgtEl>
                                        <p:attrNameLst>
                                          <p:attrName>ppt_y</p:attrName>
                                        </p:attrNameLst>
                                      </p:cBhvr>
                                      <p:tavLst>
                                        <p:tav tm="0">
                                          <p:val>
                                            <p:strVal val="1+(6*min(max(#ppt_w*#ppt_h,.3),1)-7.4)/-.7*#ppt_h/2"/>
                                          </p:val>
                                        </p:tav>
                                        <p:tav tm="100000">
                                          <p:val>
                                            <p:strVal val="#ppt_y"/>
                                          </p:val>
                                        </p:tav>
                                      </p:tavLst>
                                    </p:anim>
                                  </p:childTnLst>
                                </p:cTn>
                              </p:par>
                            </p:childTnLst>
                          </p:cTn>
                        </p:par>
                        <p:par>
                          <p:cTn id="51" fill="hold">
                            <p:stCondLst>
                              <p:cond delay="5000"/>
                            </p:stCondLst>
                            <p:childTnLst>
                              <p:par>
                                <p:cTn id="52" presetID="17" presetClass="entr" presetSubtype="10" fill="hold" nodeType="afterEffect">
                                  <p:stCondLst>
                                    <p:cond delay="0"/>
                                  </p:stCondLst>
                                  <p:childTnLst>
                                    <p:set>
                                      <p:cBhvr>
                                        <p:cTn id="53" dur="1" fill="hold">
                                          <p:stCondLst>
                                            <p:cond delay="0"/>
                                          </p:stCondLst>
                                        </p:cTn>
                                        <p:tgtEl>
                                          <p:spTgt spid="82"/>
                                        </p:tgtEl>
                                        <p:attrNameLst>
                                          <p:attrName>style.visibility</p:attrName>
                                        </p:attrNameLst>
                                      </p:cBhvr>
                                      <p:to>
                                        <p:strVal val="visible"/>
                                      </p:to>
                                    </p:set>
                                    <p:anim calcmode="lin" valueType="num">
                                      <p:cBhvr>
                                        <p:cTn id="54" dur="500" fill="hold"/>
                                        <p:tgtEl>
                                          <p:spTgt spid="82"/>
                                        </p:tgtEl>
                                        <p:attrNameLst>
                                          <p:attrName>ppt_w</p:attrName>
                                        </p:attrNameLst>
                                      </p:cBhvr>
                                      <p:tavLst>
                                        <p:tav tm="0">
                                          <p:val>
                                            <p:fltVal val="0"/>
                                          </p:val>
                                        </p:tav>
                                        <p:tav tm="100000">
                                          <p:val>
                                            <p:strVal val="#ppt_w"/>
                                          </p:val>
                                        </p:tav>
                                      </p:tavLst>
                                    </p:anim>
                                    <p:anim calcmode="lin" valueType="num">
                                      <p:cBhvr>
                                        <p:cTn id="55" dur="500" fill="hold"/>
                                        <p:tgtEl>
                                          <p:spTgt spid="82"/>
                                        </p:tgtEl>
                                        <p:attrNameLst>
                                          <p:attrName>ppt_h</p:attrName>
                                        </p:attrNameLst>
                                      </p:cBhvr>
                                      <p:tavLst>
                                        <p:tav tm="0">
                                          <p:val>
                                            <p:strVal val="#ppt_h"/>
                                          </p:val>
                                        </p:tav>
                                        <p:tav tm="100000">
                                          <p:val>
                                            <p:strVal val="#ppt_h"/>
                                          </p:val>
                                        </p:tav>
                                      </p:tavLst>
                                    </p:anim>
                                  </p:childTnLst>
                                </p:cTn>
                              </p:par>
                            </p:childTnLst>
                          </p:cTn>
                        </p:par>
                        <p:par>
                          <p:cTn id="56" fill="hold">
                            <p:stCondLst>
                              <p:cond delay="5500"/>
                            </p:stCondLst>
                            <p:childTnLst>
                              <p:par>
                                <p:cTn id="57" presetID="22" presetClass="entr" presetSubtype="8" fill="hold" grpId="0" nodeType="afterEffect">
                                  <p:stCondLst>
                                    <p:cond delay="0"/>
                                  </p:stCondLst>
                                  <p:childTnLst>
                                    <p:set>
                                      <p:cBhvr>
                                        <p:cTn id="58" dur="1" fill="hold">
                                          <p:stCondLst>
                                            <p:cond delay="0"/>
                                          </p:stCondLst>
                                        </p:cTn>
                                        <p:tgtEl>
                                          <p:spTgt spid="48"/>
                                        </p:tgtEl>
                                        <p:attrNameLst>
                                          <p:attrName>style.visibility</p:attrName>
                                        </p:attrNameLst>
                                      </p:cBhvr>
                                      <p:to>
                                        <p:strVal val="visible"/>
                                      </p:to>
                                    </p:set>
                                    <p:animEffect transition="in" filter="wipe(left)">
                                      <p:cBhvr>
                                        <p:cTn id="59" dur="500"/>
                                        <p:tgtEl>
                                          <p:spTgt spid="48"/>
                                        </p:tgtEl>
                                      </p:cBhvr>
                                    </p:animEffect>
                                  </p:childTnLst>
                                </p:cTn>
                              </p:par>
                            </p:childTnLst>
                          </p:cTn>
                        </p:par>
                        <p:par>
                          <p:cTn id="60" fill="hold">
                            <p:stCondLst>
                              <p:cond delay="6000"/>
                            </p:stCondLst>
                            <p:childTnLst>
                              <p:par>
                                <p:cTn id="61" presetID="22" presetClass="entr" presetSubtype="2" fill="hold" grpId="0" nodeType="afterEffect">
                                  <p:stCondLst>
                                    <p:cond delay="0"/>
                                  </p:stCondLst>
                                  <p:childTnLst>
                                    <p:set>
                                      <p:cBhvr>
                                        <p:cTn id="62" dur="1" fill="hold">
                                          <p:stCondLst>
                                            <p:cond delay="0"/>
                                          </p:stCondLst>
                                        </p:cTn>
                                        <p:tgtEl>
                                          <p:spTgt spid="47"/>
                                        </p:tgtEl>
                                        <p:attrNameLst>
                                          <p:attrName>style.visibility</p:attrName>
                                        </p:attrNameLst>
                                      </p:cBhvr>
                                      <p:to>
                                        <p:strVal val="visible"/>
                                      </p:to>
                                    </p:set>
                                    <p:animEffect transition="in" filter="wipe(right)">
                                      <p:cBhvr>
                                        <p:cTn id="63" dur="500"/>
                                        <p:tgtEl>
                                          <p:spTgt spid="47"/>
                                        </p:tgtEl>
                                      </p:cBhvr>
                                    </p:animEffect>
                                  </p:childTnLst>
                                </p:cTn>
                              </p:par>
                            </p:childTnLst>
                          </p:cTn>
                        </p:par>
                        <p:par>
                          <p:cTn id="64" fill="hold">
                            <p:stCondLst>
                              <p:cond delay="6500"/>
                            </p:stCondLst>
                            <p:childTnLst>
                              <p:par>
                                <p:cTn id="65" presetID="22" presetClass="entr" presetSubtype="8" fill="hold" grpId="0" nodeType="afterEffect">
                                  <p:stCondLst>
                                    <p:cond delay="0"/>
                                  </p:stCondLst>
                                  <p:childTnLst>
                                    <p:set>
                                      <p:cBhvr>
                                        <p:cTn id="66" dur="1" fill="hold">
                                          <p:stCondLst>
                                            <p:cond delay="0"/>
                                          </p:stCondLst>
                                        </p:cTn>
                                        <p:tgtEl>
                                          <p:spTgt spid="46"/>
                                        </p:tgtEl>
                                        <p:attrNameLst>
                                          <p:attrName>style.visibility</p:attrName>
                                        </p:attrNameLst>
                                      </p:cBhvr>
                                      <p:to>
                                        <p:strVal val="visible"/>
                                      </p:to>
                                    </p:set>
                                    <p:animEffect transition="in" filter="wipe(left)">
                                      <p:cBhvr>
                                        <p:cTn id="67" dur="500"/>
                                        <p:tgtEl>
                                          <p:spTgt spid="46"/>
                                        </p:tgtEl>
                                      </p:cBhvr>
                                    </p:animEffect>
                                  </p:childTnLst>
                                </p:cTn>
                              </p:par>
                            </p:childTnLst>
                          </p:cTn>
                        </p:par>
                        <p:par>
                          <p:cTn id="68" fill="hold">
                            <p:stCondLst>
                              <p:cond delay="7000"/>
                            </p:stCondLst>
                            <p:childTnLst>
                              <p:par>
                                <p:cTn id="69" presetID="23" presetClass="entr" presetSubtype="36" fill="hold" nodeType="afterEffect">
                                  <p:stCondLst>
                                    <p:cond delay="0"/>
                                  </p:stCondLst>
                                  <p:childTnLst>
                                    <p:set>
                                      <p:cBhvr>
                                        <p:cTn id="70" dur="1" fill="hold">
                                          <p:stCondLst>
                                            <p:cond delay="0"/>
                                          </p:stCondLst>
                                        </p:cTn>
                                        <p:tgtEl>
                                          <p:spTgt spid="99"/>
                                        </p:tgtEl>
                                        <p:attrNameLst>
                                          <p:attrName>style.visibility</p:attrName>
                                        </p:attrNameLst>
                                      </p:cBhvr>
                                      <p:to>
                                        <p:strVal val="visible"/>
                                      </p:to>
                                    </p:set>
                                    <p:anim calcmode="lin" valueType="num">
                                      <p:cBhvr>
                                        <p:cTn id="71" dur="500" fill="hold"/>
                                        <p:tgtEl>
                                          <p:spTgt spid="99"/>
                                        </p:tgtEl>
                                        <p:attrNameLst>
                                          <p:attrName>ppt_w</p:attrName>
                                        </p:attrNameLst>
                                      </p:cBhvr>
                                      <p:tavLst>
                                        <p:tav tm="0">
                                          <p:val>
                                            <p:strVal val="(6*min(max(#ppt_w*#ppt_h,.3),1)-7.4)/-.7*#ppt_w"/>
                                          </p:val>
                                        </p:tav>
                                        <p:tav tm="100000">
                                          <p:val>
                                            <p:strVal val="#ppt_w"/>
                                          </p:val>
                                        </p:tav>
                                      </p:tavLst>
                                    </p:anim>
                                    <p:anim calcmode="lin" valueType="num">
                                      <p:cBhvr>
                                        <p:cTn id="72" dur="500" fill="hold"/>
                                        <p:tgtEl>
                                          <p:spTgt spid="99"/>
                                        </p:tgtEl>
                                        <p:attrNameLst>
                                          <p:attrName>ppt_h</p:attrName>
                                        </p:attrNameLst>
                                      </p:cBhvr>
                                      <p:tavLst>
                                        <p:tav tm="0">
                                          <p:val>
                                            <p:strVal val="(6*min(max(#ppt_w*#ppt_h,.3),1)-7.4)/-.7*#ppt_h"/>
                                          </p:val>
                                        </p:tav>
                                        <p:tav tm="100000">
                                          <p:val>
                                            <p:strVal val="#ppt_h"/>
                                          </p:val>
                                        </p:tav>
                                      </p:tavLst>
                                    </p:anim>
                                    <p:anim calcmode="lin" valueType="num">
                                      <p:cBhvr>
                                        <p:cTn id="73" dur="500" fill="hold"/>
                                        <p:tgtEl>
                                          <p:spTgt spid="99"/>
                                        </p:tgtEl>
                                        <p:attrNameLst>
                                          <p:attrName>ppt_x</p:attrName>
                                        </p:attrNameLst>
                                      </p:cBhvr>
                                      <p:tavLst>
                                        <p:tav tm="0">
                                          <p:val>
                                            <p:fltVal val="0.5"/>
                                          </p:val>
                                        </p:tav>
                                        <p:tav tm="100000">
                                          <p:val>
                                            <p:strVal val="#ppt_x"/>
                                          </p:val>
                                        </p:tav>
                                      </p:tavLst>
                                    </p:anim>
                                    <p:anim calcmode="lin" valueType="num">
                                      <p:cBhvr>
                                        <p:cTn id="74" dur="500" fill="hold"/>
                                        <p:tgtEl>
                                          <p:spTgt spid="99"/>
                                        </p:tgtEl>
                                        <p:attrNameLst>
                                          <p:attrName>ppt_y</p:attrName>
                                        </p:attrNameLst>
                                      </p:cBhvr>
                                      <p:tavLst>
                                        <p:tav tm="0">
                                          <p:val>
                                            <p:strVal val="1+(6*min(max(#ppt_w*#ppt_h,.3),1)-7.4)/-.7*#ppt_h/2"/>
                                          </p:val>
                                        </p:tav>
                                        <p:tav tm="100000">
                                          <p:val>
                                            <p:strVal val="#ppt_y"/>
                                          </p:val>
                                        </p:tav>
                                      </p:tavLst>
                                    </p:anim>
                                  </p:childTnLst>
                                </p:cTn>
                              </p:par>
                            </p:childTnLst>
                          </p:cTn>
                        </p:par>
                        <p:par>
                          <p:cTn id="75" fill="hold">
                            <p:stCondLst>
                              <p:cond delay="7500"/>
                            </p:stCondLst>
                            <p:childTnLst>
                              <p:par>
                                <p:cTn id="76" presetID="17" presetClass="entr" presetSubtype="10" fill="hold" nodeType="afterEffect">
                                  <p:stCondLst>
                                    <p:cond delay="0"/>
                                  </p:stCondLst>
                                  <p:childTnLst>
                                    <p:set>
                                      <p:cBhvr>
                                        <p:cTn id="77" dur="1" fill="hold">
                                          <p:stCondLst>
                                            <p:cond delay="0"/>
                                          </p:stCondLst>
                                        </p:cTn>
                                        <p:tgtEl>
                                          <p:spTgt spid="67"/>
                                        </p:tgtEl>
                                        <p:attrNameLst>
                                          <p:attrName>style.visibility</p:attrName>
                                        </p:attrNameLst>
                                      </p:cBhvr>
                                      <p:to>
                                        <p:strVal val="visible"/>
                                      </p:to>
                                    </p:set>
                                    <p:anim calcmode="lin" valueType="num">
                                      <p:cBhvr>
                                        <p:cTn id="78" dur="500" fill="hold"/>
                                        <p:tgtEl>
                                          <p:spTgt spid="67"/>
                                        </p:tgtEl>
                                        <p:attrNameLst>
                                          <p:attrName>ppt_w</p:attrName>
                                        </p:attrNameLst>
                                      </p:cBhvr>
                                      <p:tavLst>
                                        <p:tav tm="0">
                                          <p:val>
                                            <p:fltVal val="0"/>
                                          </p:val>
                                        </p:tav>
                                        <p:tav tm="100000">
                                          <p:val>
                                            <p:strVal val="#ppt_w"/>
                                          </p:val>
                                        </p:tav>
                                      </p:tavLst>
                                    </p:anim>
                                    <p:anim calcmode="lin" valueType="num">
                                      <p:cBhvr>
                                        <p:cTn id="79" dur="500" fill="hold"/>
                                        <p:tgtEl>
                                          <p:spTgt spid="67"/>
                                        </p:tgtEl>
                                        <p:attrNameLst>
                                          <p:attrName>ppt_h</p:attrName>
                                        </p:attrNameLst>
                                      </p:cBhvr>
                                      <p:tavLst>
                                        <p:tav tm="0">
                                          <p:val>
                                            <p:strVal val="#ppt_h"/>
                                          </p:val>
                                        </p:tav>
                                        <p:tav tm="100000">
                                          <p:val>
                                            <p:strVal val="#ppt_h"/>
                                          </p:val>
                                        </p:tav>
                                      </p:tavLst>
                                    </p:anim>
                                  </p:childTnLst>
                                </p:cTn>
                              </p:par>
                            </p:childTnLst>
                          </p:cTn>
                        </p:par>
                        <p:par>
                          <p:cTn id="80" fill="hold">
                            <p:stCondLst>
                              <p:cond delay="8000"/>
                            </p:stCondLst>
                            <p:childTnLst>
                              <p:par>
                                <p:cTn id="81" presetID="22" presetClass="entr" presetSubtype="2" fill="hold" grpId="0" nodeType="afterEffect">
                                  <p:stCondLst>
                                    <p:cond delay="0"/>
                                  </p:stCondLst>
                                  <p:childTnLst>
                                    <p:set>
                                      <p:cBhvr>
                                        <p:cTn id="82" dur="1" fill="hold">
                                          <p:stCondLst>
                                            <p:cond delay="0"/>
                                          </p:stCondLst>
                                        </p:cTn>
                                        <p:tgtEl>
                                          <p:spTgt spid="52"/>
                                        </p:tgtEl>
                                        <p:attrNameLst>
                                          <p:attrName>style.visibility</p:attrName>
                                        </p:attrNameLst>
                                      </p:cBhvr>
                                      <p:to>
                                        <p:strVal val="visible"/>
                                      </p:to>
                                    </p:set>
                                    <p:animEffect transition="in" filter="wipe(right)">
                                      <p:cBhvr>
                                        <p:cTn id="83" dur="500"/>
                                        <p:tgtEl>
                                          <p:spTgt spid="52"/>
                                        </p:tgtEl>
                                      </p:cBhvr>
                                    </p:animEffect>
                                  </p:childTnLst>
                                </p:cTn>
                              </p:par>
                            </p:childTnLst>
                          </p:cTn>
                        </p:par>
                        <p:par>
                          <p:cTn id="84" fill="hold">
                            <p:stCondLst>
                              <p:cond delay="8500"/>
                            </p:stCondLst>
                            <p:childTnLst>
                              <p:par>
                                <p:cTn id="85" presetID="22" presetClass="entr" presetSubtype="8" fill="hold" grpId="0" nodeType="afterEffect">
                                  <p:stCondLst>
                                    <p:cond delay="0"/>
                                  </p:stCondLst>
                                  <p:childTnLst>
                                    <p:set>
                                      <p:cBhvr>
                                        <p:cTn id="86" dur="1" fill="hold">
                                          <p:stCondLst>
                                            <p:cond delay="0"/>
                                          </p:stCondLst>
                                        </p:cTn>
                                        <p:tgtEl>
                                          <p:spTgt spid="51"/>
                                        </p:tgtEl>
                                        <p:attrNameLst>
                                          <p:attrName>style.visibility</p:attrName>
                                        </p:attrNameLst>
                                      </p:cBhvr>
                                      <p:to>
                                        <p:strVal val="visible"/>
                                      </p:to>
                                    </p:set>
                                    <p:animEffect transition="in" filter="wipe(left)">
                                      <p:cBhvr>
                                        <p:cTn id="87" dur="500"/>
                                        <p:tgtEl>
                                          <p:spTgt spid="51"/>
                                        </p:tgtEl>
                                      </p:cBhvr>
                                    </p:animEffect>
                                  </p:childTnLst>
                                </p:cTn>
                              </p:par>
                            </p:childTnLst>
                          </p:cTn>
                        </p:par>
                        <p:par>
                          <p:cTn id="88" fill="hold">
                            <p:stCondLst>
                              <p:cond delay="9000"/>
                            </p:stCondLst>
                            <p:childTnLst>
                              <p:par>
                                <p:cTn id="89" presetID="22" presetClass="entr" presetSubtype="2" fill="hold" grpId="0" nodeType="afterEffect">
                                  <p:stCondLst>
                                    <p:cond delay="0"/>
                                  </p:stCondLst>
                                  <p:childTnLst>
                                    <p:set>
                                      <p:cBhvr>
                                        <p:cTn id="90" dur="1" fill="hold">
                                          <p:stCondLst>
                                            <p:cond delay="0"/>
                                          </p:stCondLst>
                                        </p:cTn>
                                        <p:tgtEl>
                                          <p:spTgt spid="50"/>
                                        </p:tgtEl>
                                        <p:attrNameLst>
                                          <p:attrName>style.visibility</p:attrName>
                                        </p:attrNameLst>
                                      </p:cBhvr>
                                      <p:to>
                                        <p:strVal val="visible"/>
                                      </p:to>
                                    </p:set>
                                    <p:animEffect transition="in" filter="wipe(right)">
                                      <p:cBhvr>
                                        <p:cTn id="91" dur="500"/>
                                        <p:tgtEl>
                                          <p:spTgt spid="50"/>
                                        </p:tgtEl>
                                      </p:cBhvr>
                                    </p:animEffect>
                                  </p:childTnLst>
                                </p:cTn>
                              </p:par>
                            </p:childTnLst>
                          </p:cTn>
                        </p:par>
                        <p:par>
                          <p:cTn id="92" fill="hold">
                            <p:stCondLst>
                              <p:cond delay="9500"/>
                            </p:stCondLst>
                            <p:childTnLst>
                              <p:par>
                                <p:cTn id="93" presetID="23" presetClass="entr" presetSubtype="36" fill="hold" nodeType="afterEffect">
                                  <p:stCondLst>
                                    <p:cond delay="0"/>
                                  </p:stCondLst>
                                  <p:childTnLst>
                                    <p:set>
                                      <p:cBhvr>
                                        <p:cTn id="94" dur="1" fill="hold">
                                          <p:stCondLst>
                                            <p:cond delay="0"/>
                                          </p:stCondLst>
                                        </p:cTn>
                                        <p:tgtEl>
                                          <p:spTgt spid="95"/>
                                        </p:tgtEl>
                                        <p:attrNameLst>
                                          <p:attrName>style.visibility</p:attrName>
                                        </p:attrNameLst>
                                      </p:cBhvr>
                                      <p:to>
                                        <p:strVal val="visible"/>
                                      </p:to>
                                    </p:set>
                                    <p:anim calcmode="lin" valueType="num">
                                      <p:cBhvr>
                                        <p:cTn id="95" dur="500" fill="hold"/>
                                        <p:tgtEl>
                                          <p:spTgt spid="95"/>
                                        </p:tgtEl>
                                        <p:attrNameLst>
                                          <p:attrName>ppt_w</p:attrName>
                                        </p:attrNameLst>
                                      </p:cBhvr>
                                      <p:tavLst>
                                        <p:tav tm="0">
                                          <p:val>
                                            <p:strVal val="(6*min(max(#ppt_w*#ppt_h,.3),1)-7.4)/-.7*#ppt_w"/>
                                          </p:val>
                                        </p:tav>
                                        <p:tav tm="100000">
                                          <p:val>
                                            <p:strVal val="#ppt_w"/>
                                          </p:val>
                                        </p:tav>
                                      </p:tavLst>
                                    </p:anim>
                                    <p:anim calcmode="lin" valueType="num">
                                      <p:cBhvr>
                                        <p:cTn id="96" dur="500" fill="hold"/>
                                        <p:tgtEl>
                                          <p:spTgt spid="95"/>
                                        </p:tgtEl>
                                        <p:attrNameLst>
                                          <p:attrName>ppt_h</p:attrName>
                                        </p:attrNameLst>
                                      </p:cBhvr>
                                      <p:tavLst>
                                        <p:tav tm="0">
                                          <p:val>
                                            <p:strVal val="(6*min(max(#ppt_w*#ppt_h,.3),1)-7.4)/-.7*#ppt_h"/>
                                          </p:val>
                                        </p:tav>
                                        <p:tav tm="100000">
                                          <p:val>
                                            <p:strVal val="#ppt_h"/>
                                          </p:val>
                                        </p:tav>
                                      </p:tavLst>
                                    </p:anim>
                                    <p:anim calcmode="lin" valueType="num">
                                      <p:cBhvr>
                                        <p:cTn id="97" dur="500" fill="hold"/>
                                        <p:tgtEl>
                                          <p:spTgt spid="95"/>
                                        </p:tgtEl>
                                        <p:attrNameLst>
                                          <p:attrName>ppt_x</p:attrName>
                                        </p:attrNameLst>
                                      </p:cBhvr>
                                      <p:tavLst>
                                        <p:tav tm="0">
                                          <p:val>
                                            <p:fltVal val="0.5"/>
                                          </p:val>
                                        </p:tav>
                                        <p:tav tm="100000">
                                          <p:val>
                                            <p:strVal val="#ppt_x"/>
                                          </p:val>
                                        </p:tav>
                                      </p:tavLst>
                                    </p:anim>
                                    <p:anim calcmode="lin" valueType="num">
                                      <p:cBhvr>
                                        <p:cTn id="98" dur="500" fill="hold"/>
                                        <p:tgtEl>
                                          <p:spTgt spid="95"/>
                                        </p:tgtEl>
                                        <p:attrNameLst>
                                          <p:attrName>ppt_y</p:attrName>
                                        </p:attrNameLst>
                                      </p:cBhvr>
                                      <p:tavLst>
                                        <p:tav tm="0">
                                          <p:val>
                                            <p:strVal val="1+(6*min(max(#ppt_w*#ppt_h,.3),1)-7.4)/-.7*#ppt_h/2"/>
                                          </p:val>
                                        </p:tav>
                                        <p:tav tm="100000">
                                          <p:val>
                                            <p:strVal val="#ppt_y"/>
                                          </p:val>
                                        </p:tav>
                                      </p:tavLst>
                                    </p:anim>
                                  </p:childTnLst>
                                </p:cTn>
                              </p:par>
                            </p:childTnLst>
                          </p:cTn>
                        </p:par>
                        <p:par>
                          <p:cTn id="99" fill="hold">
                            <p:stCondLst>
                              <p:cond delay="10000"/>
                            </p:stCondLst>
                            <p:childTnLst>
                              <p:par>
                                <p:cTn id="100" presetID="17" presetClass="entr" presetSubtype="10" fill="hold" nodeType="afterEffect">
                                  <p:stCondLst>
                                    <p:cond delay="0"/>
                                  </p:stCondLst>
                                  <p:childTnLst>
                                    <p:set>
                                      <p:cBhvr>
                                        <p:cTn id="101" dur="1" fill="hold">
                                          <p:stCondLst>
                                            <p:cond delay="0"/>
                                          </p:stCondLst>
                                        </p:cTn>
                                        <p:tgtEl>
                                          <p:spTgt spid="85"/>
                                        </p:tgtEl>
                                        <p:attrNameLst>
                                          <p:attrName>style.visibility</p:attrName>
                                        </p:attrNameLst>
                                      </p:cBhvr>
                                      <p:to>
                                        <p:strVal val="visible"/>
                                      </p:to>
                                    </p:set>
                                    <p:anim calcmode="lin" valueType="num">
                                      <p:cBhvr>
                                        <p:cTn id="102" dur="500" fill="hold"/>
                                        <p:tgtEl>
                                          <p:spTgt spid="85"/>
                                        </p:tgtEl>
                                        <p:attrNameLst>
                                          <p:attrName>ppt_w</p:attrName>
                                        </p:attrNameLst>
                                      </p:cBhvr>
                                      <p:tavLst>
                                        <p:tav tm="0">
                                          <p:val>
                                            <p:fltVal val="0"/>
                                          </p:val>
                                        </p:tav>
                                        <p:tav tm="100000">
                                          <p:val>
                                            <p:strVal val="#ppt_w"/>
                                          </p:val>
                                        </p:tav>
                                      </p:tavLst>
                                    </p:anim>
                                    <p:anim calcmode="lin" valueType="num">
                                      <p:cBhvr>
                                        <p:cTn id="103" dur="500" fill="hold"/>
                                        <p:tgtEl>
                                          <p:spTgt spid="85"/>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39" grpId="0" animBg="1"/>
      <p:bldP spid="40" grpId="0" animBg="1"/>
      <p:bldP spid="42" grpId="0" animBg="1"/>
      <p:bldP spid="43" grpId="0" animBg="1"/>
      <p:bldP spid="44" grpId="0" animBg="1"/>
      <p:bldP spid="46" grpId="0" animBg="1"/>
      <p:bldP spid="47" grpId="0" animBg="1"/>
      <p:bldP spid="48" grpId="0" animBg="1"/>
      <p:bldP spid="50" grpId="0" animBg="1"/>
      <p:bldP spid="51" grpId="0" animBg="1"/>
      <p:bldP spid="52" grpId="0" animBg="1"/>
      <p:bldP spid="49" grpId="0"/>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46" name="Freeform 70"/>
          <p:cNvSpPr>
            <a:spLocks/>
          </p:cNvSpPr>
          <p:nvPr/>
        </p:nvSpPr>
        <p:spPr bwMode="auto">
          <a:xfrm>
            <a:off x="8054760" y="6234013"/>
            <a:ext cx="495974" cy="525432"/>
          </a:xfrm>
          <a:custGeom>
            <a:avLst/>
            <a:gdLst>
              <a:gd name="T0" fmla="*/ 203 w 203"/>
              <a:gd name="T1" fmla="*/ 59 h 215"/>
              <a:gd name="T2" fmla="*/ 203 w 203"/>
              <a:gd name="T3" fmla="*/ 75 h 215"/>
              <a:gd name="T4" fmla="*/ 195 w 203"/>
              <a:gd name="T5" fmla="*/ 82 h 215"/>
              <a:gd name="T6" fmla="*/ 188 w 203"/>
              <a:gd name="T7" fmla="*/ 94 h 215"/>
              <a:gd name="T8" fmla="*/ 184 w 203"/>
              <a:gd name="T9" fmla="*/ 106 h 215"/>
              <a:gd name="T10" fmla="*/ 180 w 203"/>
              <a:gd name="T11" fmla="*/ 133 h 215"/>
              <a:gd name="T12" fmla="*/ 192 w 203"/>
              <a:gd name="T13" fmla="*/ 141 h 215"/>
              <a:gd name="T14" fmla="*/ 192 w 203"/>
              <a:gd name="T15" fmla="*/ 149 h 215"/>
              <a:gd name="T16" fmla="*/ 203 w 203"/>
              <a:gd name="T17" fmla="*/ 157 h 215"/>
              <a:gd name="T18" fmla="*/ 199 w 203"/>
              <a:gd name="T19" fmla="*/ 172 h 215"/>
              <a:gd name="T20" fmla="*/ 195 w 203"/>
              <a:gd name="T21" fmla="*/ 184 h 215"/>
              <a:gd name="T22" fmla="*/ 184 w 203"/>
              <a:gd name="T23" fmla="*/ 192 h 215"/>
              <a:gd name="T24" fmla="*/ 168 w 203"/>
              <a:gd name="T25" fmla="*/ 188 h 215"/>
              <a:gd name="T26" fmla="*/ 160 w 203"/>
              <a:gd name="T27" fmla="*/ 192 h 215"/>
              <a:gd name="T28" fmla="*/ 141 w 203"/>
              <a:gd name="T29" fmla="*/ 196 h 215"/>
              <a:gd name="T30" fmla="*/ 137 w 203"/>
              <a:gd name="T31" fmla="*/ 200 h 215"/>
              <a:gd name="T32" fmla="*/ 117 w 203"/>
              <a:gd name="T33" fmla="*/ 211 h 215"/>
              <a:gd name="T34" fmla="*/ 86 w 203"/>
              <a:gd name="T35" fmla="*/ 211 h 215"/>
              <a:gd name="T36" fmla="*/ 82 w 203"/>
              <a:gd name="T37" fmla="*/ 207 h 215"/>
              <a:gd name="T38" fmla="*/ 74 w 203"/>
              <a:gd name="T39" fmla="*/ 207 h 215"/>
              <a:gd name="T40" fmla="*/ 70 w 203"/>
              <a:gd name="T41" fmla="*/ 211 h 215"/>
              <a:gd name="T42" fmla="*/ 63 w 203"/>
              <a:gd name="T43" fmla="*/ 215 h 215"/>
              <a:gd name="T44" fmla="*/ 67 w 203"/>
              <a:gd name="T45" fmla="*/ 203 h 215"/>
              <a:gd name="T46" fmla="*/ 70 w 203"/>
              <a:gd name="T47" fmla="*/ 207 h 215"/>
              <a:gd name="T48" fmla="*/ 74 w 203"/>
              <a:gd name="T49" fmla="*/ 200 h 215"/>
              <a:gd name="T50" fmla="*/ 70 w 203"/>
              <a:gd name="T51" fmla="*/ 188 h 215"/>
              <a:gd name="T52" fmla="*/ 74 w 203"/>
              <a:gd name="T53" fmla="*/ 168 h 215"/>
              <a:gd name="T54" fmla="*/ 78 w 203"/>
              <a:gd name="T55" fmla="*/ 160 h 215"/>
              <a:gd name="T56" fmla="*/ 70 w 203"/>
              <a:gd name="T57" fmla="*/ 153 h 215"/>
              <a:gd name="T58" fmla="*/ 63 w 203"/>
              <a:gd name="T59" fmla="*/ 153 h 215"/>
              <a:gd name="T60" fmla="*/ 63 w 203"/>
              <a:gd name="T61" fmla="*/ 149 h 215"/>
              <a:gd name="T62" fmla="*/ 55 w 203"/>
              <a:gd name="T63" fmla="*/ 133 h 215"/>
              <a:gd name="T64" fmla="*/ 47 w 203"/>
              <a:gd name="T65" fmla="*/ 125 h 215"/>
              <a:gd name="T66" fmla="*/ 43 w 203"/>
              <a:gd name="T67" fmla="*/ 121 h 215"/>
              <a:gd name="T68" fmla="*/ 39 w 203"/>
              <a:gd name="T69" fmla="*/ 114 h 215"/>
              <a:gd name="T70" fmla="*/ 31 w 203"/>
              <a:gd name="T71" fmla="*/ 110 h 215"/>
              <a:gd name="T72" fmla="*/ 20 w 203"/>
              <a:gd name="T73" fmla="*/ 94 h 215"/>
              <a:gd name="T74" fmla="*/ 12 w 203"/>
              <a:gd name="T75" fmla="*/ 78 h 215"/>
              <a:gd name="T76" fmla="*/ 0 w 203"/>
              <a:gd name="T77" fmla="*/ 67 h 215"/>
              <a:gd name="T78" fmla="*/ 24 w 203"/>
              <a:gd name="T79" fmla="*/ 75 h 215"/>
              <a:gd name="T80" fmla="*/ 27 w 203"/>
              <a:gd name="T81" fmla="*/ 75 h 215"/>
              <a:gd name="T82" fmla="*/ 35 w 203"/>
              <a:gd name="T83" fmla="*/ 75 h 215"/>
              <a:gd name="T84" fmla="*/ 35 w 203"/>
              <a:gd name="T85" fmla="*/ 67 h 215"/>
              <a:gd name="T86" fmla="*/ 24 w 203"/>
              <a:gd name="T87" fmla="*/ 51 h 215"/>
              <a:gd name="T88" fmla="*/ 20 w 203"/>
              <a:gd name="T89" fmla="*/ 36 h 215"/>
              <a:gd name="T90" fmla="*/ 35 w 203"/>
              <a:gd name="T91" fmla="*/ 32 h 215"/>
              <a:gd name="T92" fmla="*/ 47 w 203"/>
              <a:gd name="T93" fmla="*/ 36 h 215"/>
              <a:gd name="T94" fmla="*/ 47 w 203"/>
              <a:gd name="T95" fmla="*/ 39 h 215"/>
              <a:gd name="T96" fmla="*/ 47 w 203"/>
              <a:gd name="T97" fmla="*/ 47 h 215"/>
              <a:gd name="T98" fmla="*/ 67 w 203"/>
              <a:gd name="T99" fmla="*/ 47 h 215"/>
              <a:gd name="T100" fmla="*/ 74 w 203"/>
              <a:gd name="T101" fmla="*/ 43 h 215"/>
              <a:gd name="T102" fmla="*/ 82 w 203"/>
              <a:gd name="T103" fmla="*/ 32 h 215"/>
              <a:gd name="T104" fmla="*/ 102 w 203"/>
              <a:gd name="T105" fmla="*/ 28 h 215"/>
              <a:gd name="T106" fmla="*/ 141 w 203"/>
              <a:gd name="T107" fmla="*/ 8 h 215"/>
              <a:gd name="T108" fmla="*/ 145 w 203"/>
              <a:gd name="T109" fmla="*/ 0 h 215"/>
              <a:gd name="T110" fmla="*/ 149 w 203"/>
              <a:gd name="T111" fmla="*/ 0 h 215"/>
              <a:gd name="T112" fmla="*/ 168 w 203"/>
              <a:gd name="T113" fmla="*/ 0 h 215"/>
              <a:gd name="T114" fmla="*/ 180 w 203"/>
              <a:gd name="T115" fmla="*/ 28 h 215"/>
              <a:gd name="T116" fmla="*/ 184 w 203"/>
              <a:gd name="T117" fmla="*/ 36 h 215"/>
              <a:gd name="T118" fmla="*/ 192 w 203"/>
              <a:gd name="T119" fmla="*/ 43 h 215"/>
              <a:gd name="T120" fmla="*/ 195 w 203"/>
              <a:gd name="T121" fmla="*/ 43 h 215"/>
              <a:gd name="T122" fmla="*/ 199 w 203"/>
              <a:gd name="T123" fmla="*/ 47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03" h="215">
                <a:moveTo>
                  <a:pt x="203" y="51"/>
                </a:moveTo>
                <a:lnTo>
                  <a:pt x="203" y="51"/>
                </a:lnTo>
                <a:lnTo>
                  <a:pt x="203" y="55"/>
                </a:lnTo>
                <a:lnTo>
                  <a:pt x="203" y="59"/>
                </a:lnTo>
                <a:lnTo>
                  <a:pt x="203" y="63"/>
                </a:lnTo>
                <a:lnTo>
                  <a:pt x="203" y="67"/>
                </a:lnTo>
                <a:lnTo>
                  <a:pt x="203" y="75"/>
                </a:lnTo>
                <a:lnTo>
                  <a:pt x="203" y="75"/>
                </a:lnTo>
                <a:lnTo>
                  <a:pt x="203" y="75"/>
                </a:lnTo>
                <a:lnTo>
                  <a:pt x="199" y="78"/>
                </a:lnTo>
                <a:lnTo>
                  <a:pt x="199" y="78"/>
                </a:lnTo>
                <a:lnTo>
                  <a:pt x="195" y="82"/>
                </a:lnTo>
                <a:lnTo>
                  <a:pt x="192" y="90"/>
                </a:lnTo>
                <a:lnTo>
                  <a:pt x="192" y="90"/>
                </a:lnTo>
                <a:lnTo>
                  <a:pt x="192" y="90"/>
                </a:lnTo>
                <a:lnTo>
                  <a:pt x="188" y="94"/>
                </a:lnTo>
                <a:lnTo>
                  <a:pt x="188" y="98"/>
                </a:lnTo>
                <a:lnTo>
                  <a:pt x="188" y="102"/>
                </a:lnTo>
                <a:lnTo>
                  <a:pt x="188" y="102"/>
                </a:lnTo>
                <a:lnTo>
                  <a:pt x="184" y="106"/>
                </a:lnTo>
                <a:lnTo>
                  <a:pt x="180" y="110"/>
                </a:lnTo>
                <a:lnTo>
                  <a:pt x="180" y="118"/>
                </a:lnTo>
                <a:lnTo>
                  <a:pt x="180" y="125"/>
                </a:lnTo>
                <a:lnTo>
                  <a:pt x="180" y="133"/>
                </a:lnTo>
                <a:lnTo>
                  <a:pt x="184" y="133"/>
                </a:lnTo>
                <a:lnTo>
                  <a:pt x="184" y="137"/>
                </a:lnTo>
                <a:lnTo>
                  <a:pt x="184" y="137"/>
                </a:lnTo>
                <a:lnTo>
                  <a:pt x="192" y="141"/>
                </a:lnTo>
                <a:lnTo>
                  <a:pt x="192" y="141"/>
                </a:lnTo>
                <a:lnTo>
                  <a:pt x="192" y="145"/>
                </a:lnTo>
                <a:lnTo>
                  <a:pt x="192" y="145"/>
                </a:lnTo>
                <a:lnTo>
                  <a:pt x="192" y="149"/>
                </a:lnTo>
                <a:lnTo>
                  <a:pt x="195" y="149"/>
                </a:lnTo>
                <a:lnTo>
                  <a:pt x="195" y="153"/>
                </a:lnTo>
                <a:lnTo>
                  <a:pt x="199" y="153"/>
                </a:lnTo>
                <a:lnTo>
                  <a:pt x="203" y="157"/>
                </a:lnTo>
                <a:lnTo>
                  <a:pt x="203" y="160"/>
                </a:lnTo>
                <a:lnTo>
                  <a:pt x="203" y="164"/>
                </a:lnTo>
                <a:lnTo>
                  <a:pt x="203" y="168"/>
                </a:lnTo>
                <a:lnTo>
                  <a:pt x="199" y="172"/>
                </a:lnTo>
                <a:lnTo>
                  <a:pt x="199" y="176"/>
                </a:lnTo>
                <a:lnTo>
                  <a:pt x="199" y="176"/>
                </a:lnTo>
                <a:lnTo>
                  <a:pt x="195" y="184"/>
                </a:lnTo>
                <a:lnTo>
                  <a:pt x="195" y="184"/>
                </a:lnTo>
                <a:lnTo>
                  <a:pt x="195" y="188"/>
                </a:lnTo>
                <a:lnTo>
                  <a:pt x="192" y="192"/>
                </a:lnTo>
                <a:lnTo>
                  <a:pt x="192" y="192"/>
                </a:lnTo>
                <a:lnTo>
                  <a:pt x="184" y="192"/>
                </a:lnTo>
                <a:lnTo>
                  <a:pt x="180" y="192"/>
                </a:lnTo>
                <a:lnTo>
                  <a:pt x="180" y="192"/>
                </a:lnTo>
                <a:lnTo>
                  <a:pt x="168" y="188"/>
                </a:lnTo>
                <a:lnTo>
                  <a:pt x="168" y="188"/>
                </a:lnTo>
                <a:lnTo>
                  <a:pt x="164" y="188"/>
                </a:lnTo>
                <a:lnTo>
                  <a:pt x="164" y="188"/>
                </a:lnTo>
                <a:lnTo>
                  <a:pt x="160" y="192"/>
                </a:lnTo>
                <a:lnTo>
                  <a:pt x="160" y="192"/>
                </a:lnTo>
                <a:lnTo>
                  <a:pt x="156" y="192"/>
                </a:lnTo>
                <a:lnTo>
                  <a:pt x="152" y="192"/>
                </a:lnTo>
                <a:lnTo>
                  <a:pt x="141" y="196"/>
                </a:lnTo>
                <a:lnTo>
                  <a:pt x="141" y="196"/>
                </a:lnTo>
                <a:lnTo>
                  <a:pt x="137" y="196"/>
                </a:lnTo>
                <a:lnTo>
                  <a:pt x="137" y="200"/>
                </a:lnTo>
                <a:lnTo>
                  <a:pt x="137" y="200"/>
                </a:lnTo>
                <a:lnTo>
                  <a:pt x="137" y="200"/>
                </a:lnTo>
                <a:lnTo>
                  <a:pt x="133" y="200"/>
                </a:lnTo>
                <a:lnTo>
                  <a:pt x="129" y="203"/>
                </a:lnTo>
                <a:lnTo>
                  <a:pt x="121" y="207"/>
                </a:lnTo>
                <a:lnTo>
                  <a:pt x="117" y="211"/>
                </a:lnTo>
                <a:lnTo>
                  <a:pt x="110" y="211"/>
                </a:lnTo>
                <a:lnTo>
                  <a:pt x="110" y="211"/>
                </a:lnTo>
                <a:lnTo>
                  <a:pt x="90" y="207"/>
                </a:lnTo>
                <a:lnTo>
                  <a:pt x="86" y="211"/>
                </a:lnTo>
                <a:lnTo>
                  <a:pt x="86" y="211"/>
                </a:lnTo>
                <a:lnTo>
                  <a:pt x="82" y="211"/>
                </a:lnTo>
                <a:lnTo>
                  <a:pt x="82" y="211"/>
                </a:lnTo>
                <a:lnTo>
                  <a:pt x="82" y="207"/>
                </a:lnTo>
                <a:lnTo>
                  <a:pt x="78" y="207"/>
                </a:lnTo>
                <a:lnTo>
                  <a:pt x="78" y="207"/>
                </a:lnTo>
                <a:lnTo>
                  <a:pt x="74" y="207"/>
                </a:lnTo>
                <a:lnTo>
                  <a:pt x="74" y="207"/>
                </a:lnTo>
                <a:lnTo>
                  <a:pt x="74" y="211"/>
                </a:lnTo>
                <a:lnTo>
                  <a:pt x="74" y="211"/>
                </a:lnTo>
                <a:lnTo>
                  <a:pt x="70" y="211"/>
                </a:lnTo>
                <a:lnTo>
                  <a:pt x="70" y="211"/>
                </a:lnTo>
                <a:lnTo>
                  <a:pt x="70" y="211"/>
                </a:lnTo>
                <a:lnTo>
                  <a:pt x="67" y="211"/>
                </a:lnTo>
                <a:lnTo>
                  <a:pt x="67" y="211"/>
                </a:lnTo>
                <a:lnTo>
                  <a:pt x="63" y="215"/>
                </a:lnTo>
                <a:lnTo>
                  <a:pt x="63" y="211"/>
                </a:lnTo>
                <a:lnTo>
                  <a:pt x="67" y="203"/>
                </a:lnTo>
                <a:lnTo>
                  <a:pt x="67" y="203"/>
                </a:lnTo>
                <a:lnTo>
                  <a:pt x="67" y="203"/>
                </a:lnTo>
                <a:lnTo>
                  <a:pt x="67" y="203"/>
                </a:lnTo>
                <a:lnTo>
                  <a:pt x="67" y="207"/>
                </a:lnTo>
                <a:lnTo>
                  <a:pt x="70" y="207"/>
                </a:lnTo>
                <a:lnTo>
                  <a:pt x="70" y="207"/>
                </a:lnTo>
                <a:lnTo>
                  <a:pt x="74" y="203"/>
                </a:lnTo>
                <a:lnTo>
                  <a:pt x="74" y="203"/>
                </a:lnTo>
                <a:lnTo>
                  <a:pt x="74" y="200"/>
                </a:lnTo>
                <a:lnTo>
                  <a:pt x="74" y="200"/>
                </a:lnTo>
                <a:lnTo>
                  <a:pt x="74" y="200"/>
                </a:lnTo>
                <a:lnTo>
                  <a:pt x="78" y="200"/>
                </a:lnTo>
                <a:lnTo>
                  <a:pt x="74" y="196"/>
                </a:lnTo>
                <a:lnTo>
                  <a:pt x="70" y="188"/>
                </a:lnTo>
                <a:lnTo>
                  <a:pt x="67" y="184"/>
                </a:lnTo>
                <a:lnTo>
                  <a:pt x="67" y="180"/>
                </a:lnTo>
                <a:lnTo>
                  <a:pt x="70" y="176"/>
                </a:lnTo>
                <a:lnTo>
                  <a:pt x="74" y="168"/>
                </a:lnTo>
                <a:lnTo>
                  <a:pt x="74" y="168"/>
                </a:lnTo>
                <a:lnTo>
                  <a:pt x="78" y="164"/>
                </a:lnTo>
                <a:lnTo>
                  <a:pt x="78" y="164"/>
                </a:lnTo>
                <a:lnTo>
                  <a:pt x="78" y="160"/>
                </a:lnTo>
                <a:lnTo>
                  <a:pt x="74" y="157"/>
                </a:lnTo>
                <a:lnTo>
                  <a:pt x="74" y="157"/>
                </a:lnTo>
                <a:lnTo>
                  <a:pt x="70" y="157"/>
                </a:lnTo>
                <a:lnTo>
                  <a:pt x="70" y="153"/>
                </a:lnTo>
                <a:lnTo>
                  <a:pt x="70" y="153"/>
                </a:lnTo>
                <a:lnTo>
                  <a:pt x="67" y="153"/>
                </a:lnTo>
                <a:lnTo>
                  <a:pt x="67" y="149"/>
                </a:lnTo>
                <a:lnTo>
                  <a:pt x="63" y="153"/>
                </a:lnTo>
                <a:lnTo>
                  <a:pt x="63" y="149"/>
                </a:lnTo>
                <a:lnTo>
                  <a:pt x="59" y="149"/>
                </a:lnTo>
                <a:lnTo>
                  <a:pt x="63" y="149"/>
                </a:lnTo>
                <a:lnTo>
                  <a:pt x="63" y="149"/>
                </a:lnTo>
                <a:lnTo>
                  <a:pt x="63" y="145"/>
                </a:lnTo>
                <a:lnTo>
                  <a:pt x="63" y="145"/>
                </a:lnTo>
                <a:lnTo>
                  <a:pt x="59" y="137"/>
                </a:lnTo>
                <a:lnTo>
                  <a:pt x="55" y="133"/>
                </a:lnTo>
                <a:lnTo>
                  <a:pt x="51" y="133"/>
                </a:lnTo>
                <a:lnTo>
                  <a:pt x="47" y="129"/>
                </a:lnTo>
                <a:lnTo>
                  <a:pt x="47" y="125"/>
                </a:lnTo>
                <a:lnTo>
                  <a:pt x="47" y="125"/>
                </a:lnTo>
                <a:lnTo>
                  <a:pt x="43" y="121"/>
                </a:lnTo>
                <a:lnTo>
                  <a:pt x="43" y="121"/>
                </a:lnTo>
                <a:lnTo>
                  <a:pt x="43" y="121"/>
                </a:lnTo>
                <a:lnTo>
                  <a:pt x="43" y="121"/>
                </a:lnTo>
                <a:lnTo>
                  <a:pt x="43" y="121"/>
                </a:lnTo>
                <a:lnTo>
                  <a:pt x="39" y="121"/>
                </a:lnTo>
                <a:lnTo>
                  <a:pt x="39" y="118"/>
                </a:lnTo>
                <a:lnTo>
                  <a:pt x="39" y="114"/>
                </a:lnTo>
                <a:lnTo>
                  <a:pt x="39" y="114"/>
                </a:lnTo>
                <a:lnTo>
                  <a:pt x="35" y="110"/>
                </a:lnTo>
                <a:lnTo>
                  <a:pt x="35" y="110"/>
                </a:lnTo>
                <a:lnTo>
                  <a:pt x="31" y="110"/>
                </a:lnTo>
                <a:lnTo>
                  <a:pt x="31" y="106"/>
                </a:lnTo>
                <a:lnTo>
                  <a:pt x="31" y="102"/>
                </a:lnTo>
                <a:lnTo>
                  <a:pt x="20" y="94"/>
                </a:lnTo>
                <a:lnTo>
                  <a:pt x="20" y="94"/>
                </a:lnTo>
                <a:lnTo>
                  <a:pt x="16" y="86"/>
                </a:lnTo>
                <a:lnTo>
                  <a:pt x="12" y="82"/>
                </a:lnTo>
                <a:lnTo>
                  <a:pt x="12" y="78"/>
                </a:lnTo>
                <a:lnTo>
                  <a:pt x="12" y="78"/>
                </a:lnTo>
                <a:lnTo>
                  <a:pt x="8" y="75"/>
                </a:lnTo>
                <a:lnTo>
                  <a:pt x="4" y="71"/>
                </a:lnTo>
                <a:lnTo>
                  <a:pt x="0" y="67"/>
                </a:lnTo>
                <a:lnTo>
                  <a:pt x="0" y="67"/>
                </a:lnTo>
                <a:lnTo>
                  <a:pt x="20" y="71"/>
                </a:lnTo>
                <a:lnTo>
                  <a:pt x="20" y="71"/>
                </a:lnTo>
                <a:lnTo>
                  <a:pt x="20" y="75"/>
                </a:lnTo>
                <a:lnTo>
                  <a:pt x="24" y="75"/>
                </a:lnTo>
                <a:lnTo>
                  <a:pt x="24" y="75"/>
                </a:lnTo>
                <a:lnTo>
                  <a:pt x="24" y="75"/>
                </a:lnTo>
                <a:lnTo>
                  <a:pt x="27" y="75"/>
                </a:lnTo>
                <a:lnTo>
                  <a:pt x="27" y="75"/>
                </a:lnTo>
                <a:lnTo>
                  <a:pt x="27" y="75"/>
                </a:lnTo>
                <a:lnTo>
                  <a:pt x="27" y="75"/>
                </a:lnTo>
                <a:lnTo>
                  <a:pt x="31" y="75"/>
                </a:lnTo>
                <a:lnTo>
                  <a:pt x="35" y="75"/>
                </a:lnTo>
                <a:lnTo>
                  <a:pt x="35" y="71"/>
                </a:lnTo>
                <a:lnTo>
                  <a:pt x="35" y="71"/>
                </a:lnTo>
                <a:lnTo>
                  <a:pt x="35" y="71"/>
                </a:lnTo>
                <a:lnTo>
                  <a:pt x="35" y="67"/>
                </a:lnTo>
                <a:lnTo>
                  <a:pt x="35" y="63"/>
                </a:lnTo>
                <a:lnTo>
                  <a:pt x="31" y="63"/>
                </a:lnTo>
                <a:lnTo>
                  <a:pt x="27" y="59"/>
                </a:lnTo>
                <a:lnTo>
                  <a:pt x="24" y="51"/>
                </a:lnTo>
                <a:lnTo>
                  <a:pt x="16" y="47"/>
                </a:lnTo>
                <a:lnTo>
                  <a:pt x="12" y="43"/>
                </a:lnTo>
                <a:lnTo>
                  <a:pt x="16" y="36"/>
                </a:lnTo>
                <a:lnTo>
                  <a:pt x="20" y="36"/>
                </a:lnTo>
                <a:lnTo>
                  <a:pt x="31" y="36"/>
                </a:lnTo>
                <a:lnTo>
                  <a:pt x="35" y="36"/>
                </a:lnTo>
                <a:lnTo>
                  <a:pt x="35" y="32"/>
                </a:lnTo>
                <a:lnTo>
                  <a:pt x="35" y="32"/>
                </a:lnTo>
                <a:lnTo>
                  <a:pt x="39" y="32"/>
                </a:lnTo>
                <a:lnTo>
                  <a:pt x="43" y="36"/>
                </a:lnTo>
                <a:lnTo>
                  <a:pt x="43" y="36"/>
                </a:lnTo>
                <a:lnTo>
                  <a:pt x="47" y="36"/>
                </a:lnTo>
                <a:lnTo>
                  <a:pt x="47" y="36"/>
                </a:lnTo>
                <a:lnTo>
                  <a:pt x="47" y="39"/>
                </a:lnTo>
                <a:lnTo>
                  <a:pt x="47" y="39"/>
                </a:lnTo>
                <a:lnTo>
                  <a:pt x="47" y="39"/>
                </a:lnTo>
                <a:lnTo>
                  <a:pt x="47" y="43"/>
                </a:lnTo>
                <a:lnTo>
                  <a:pt x="47" y="43"/>
                </a:lnTo>
                <a:lnTo>
                  <a:pt x="47" y="43"/>
                </a:lnTo>
                <a:lnTo>
                  <a:pt x="47" y="47"/>
                </a:lnTo>
                <a:lnTo>
                  <a:pt x="51" y="47"/>
                </a:lnTo>
                <a:lnTo>
                  <a:pt x="63" y="47"/>
                </a:lnTo>
                <a:lnTo>
                  <a:pt x="67" y="47"/>
                </a:lnTo>
                <a:lnTo>
                  <a:pt x="67" y="47"/>
                </a:lnTo>
                <a:lnTo>
                  <a:pt x="67" y="47"/>
                </a:lnTo>
                <a:lnTo>
                  <a:pt x="70" y="47"/>
                </a:lnTo>
                <a:lnTo>
                  <a:pt x="70" y="47"/>
                </a:lnTo>
                <a:lnTo>
                  <a:pt x="74" y="43"/>
                </a:lnTo>
                <a:lnTo>
                  <a:pt x="74" y="43"/>
                </a:lnTo>
                <a:lnTo>
                  <a:pt x="74" y="39"/>
                </a:lnTo>
                <a:lnTo>
                  <a:pt x="78" y="36"/>
                </a:lnTo>
                <a:lnTo>
                  <a:pt x="82" y="32"/>
                </a:lnTo>
                <a:lnTo>
                  <a:pt x="86" y="32"/>
                </a:lnTo>
                <a:lnTo>
                  <a:pt x="90" y="28"/>
                </a:lnTo>
                <a:lnTo>
                  <a:pt x="94" y="28"/>
                </a:lnTo>
                <a:lnTo>
                  <a:pt x="102" y="28"/>
                </a:lnTo>
                <a:lnTo>
                  <a:pt x="137" y="12"/>
                </a:lnTo>
                <a:lnTo>
                  <a:pt x="141" y="12"/>
                </a:lnTo>
                <a:lnTo>
                  <a:pt x="141" y="8"/>
                </a:lnTo>
                <a:lnTo>
                  <a:pt x="141" y="8"/>
                </a:lnTo>
                <a:lnTo>
                  <a:pt x="141" y="4"/>
                </a:lnTo>
                <a:lnTo>
                  <a:pt x="141" y="4"/>
                </a:lnTo>
                <a:lnTo>
                  <a:pt x="141" y="4"/>
                </a:lnTo>
                <a:lnTo>
                  <a:pt x="145" y="0"/>
                </a:lnTo>
                <a:lnTo>
                  <a:pt x="145" y="0"/>
                </a:lnTo>
                <a:lnTo>
                  <a:pt x="145" y="0"/>
                </a:lnTo>
                <a:lnTo>
                  <a:pt x="149" y="0"/>
                </a:lnTo>
                <a:lnTo>
                  <a:pt x="149" y="0"/>
                </a:lnTo>
                <a:lnTo>
                  <a:pt x="152" y="4"/>
                </a:lnTo>
                <a:lnTo>
                  <a:pt x="160" y="0"/>
                </a:lnTo>
                <a:lnTo>
                  <a:pt x="164" y="0"/>
                </a:lnTo>
                <a:lnTo>
                  <a:pt x="168" y="0"/>
                </a:lnTo>
                <a:lnTo>
                  <a:pt x="188" y="4"/>
                </a:lnTo>
                <a:lnTo>
                  <a:pt x="184" y="12"/>
                </a:lnTo>
                <a:lnTo>
                  <a:pt x="184" y="16"/>
                </a:lnTo>
                <a:lnTo>
                  <a:pt x="180" y="28"/>
                </a:lnTo>
                <a:lnTo>
                  <a:pt x="180" y="28"/>
                </a:lnTo>
                <a:lnTo>
                  <a:pt x="180" y="32"/>
                </a:lnTo>
                <a:lnTo>
                  <a:pt x="184" y="36"/>
                </a:lnTo>
                <a:lnTo>
                  <a:pt x="184" y="36"/>
                </a:lnTo>
                <a:lnTo>
                  <a:pt x="184" y="39"/>
                </a:lnTo>
                <a:lnTo>
                  <a:pt x="188" y="39"/>
                </a:lnTo>
                <a:lnTo>
                  <a:pt x="188" y="43"/>
                </a:lnTo>
                <a:lnTo>
                  <a:pt x="192" y="43"/>
                </a:lnTo>
                <a:lnTo>
                  <a:pt x="192" y="43"/>
                </a:lnTo>
                <a:lnTo>
                  <a:pt x="192" y="43"/>
                </a:lnTo>
                <a:lnTo>
                  <a:pt x="195" y="43"/>
                </a:lnTo>
                <a:lnTo>
                  <a:pt x="195" y="43"/>
                </a:lnTo>
                <a:lnTo>
                  <a:pt x="195" y="43"/>
                </a:lnTo>
                <a:lnTo>
                  <a:pt x="195" y="43"/>
                </a:lnTo>
                <a:lnTo>
                  <a:pt x="199" y="43"/>
                </a:lnTo>
                <a:lnTo>
                  <a:pt x="199" y="47"/>
                </a:lnTo>
                <a:lnTo>
                  <a:pt x="203" y="51"/>
                </a:lnTo>
              </a:path>
            </a:pathLst>
          </a:custGeom>
          <a:solidFill>
            <a:srgbClr val="90909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7" name="Freeform 17"/>
          <p:cNvSpPr>
            <a:spLocks/>
          </p:cNvSpPr>
          <p:nvPr/>
        </p:nvSpPr>
        <p:spPr bwMode="auto">
          <a:xfrm>
            <a:off x="7834870" y="5862546"/>
            <a:ext cx="449554" cy="486330"/>
          </a:xfrm>
          <a:custGeom>
            <a:avLst/>
            <a:gdLst>
              <a:gd name="T0" fmla="*/ 129 w 184"/>
              <a:gd name="T1" fmla="*/ 180 h 199"/>
              <a:gd name="T2" fmla="*/ 117 w 184"/>
              <a:gd name="T3" fmla="*/ 156 h 199"/>
              <a:gd name="T4" fmla="*/ 110 w 184"/>
              <a:gd name="T5" fmla="*/ 156 h 199"/>
              <a:gd name="T6" fmla="*/ 98 w 184"/>
              <a:gd name="T7" fmla="*/ 145 h 199"/>
              <a:gd name="T8" fmla="*/ 86 w 184"/>
              <a:gd name="T9" fmla="*/ 133 h 199"/>
              <a:gd name="T10" fmla="*/ 78 w 184"/>
              <a:gd name="T11" fmla="*/ 125 h 199"/>
              <a:gd name="T12" fmla="*/ 74 w 184"/>
              <a:gd name="T13" fmla="*/ 121 h 199"/>
              <a:gd name="T14" fmla="*/ 63 w 184"/>
              <a:gd name="T15" fmla="*/ 117 h 199"/>
              <a:gd name="T16" fmla="*/ 59 w 184"/>
              <a:gd name="T17" fmla="*/ 106 h 199"/>
              <a:gd name="T18" fmla="*/ 59 w 184"/>
              <a:gd name="T19" fmla="*/ 102 h 199"/>
              <a:gd name="T20" fmla="*/ 47 w 184"/>
              <a:gd name="T21" fmla="*/ 90 h 199"/>
              <a:gd name="T22" fmla="*/ 39 w 184"/>
              <a:gd name="T23" fmla="*/ 82 h 199"/>
              <a:gd name="T24" fmla="*/ 35 w 184"/>
              <a:gd name="T25" fmla="*/ 74 h 199"/>
              <a:gd name="T26" fmla="*/ 35 w 184"/>
              <a:gd name="T27" fmla="*/ 70 h 199"/>
              <a:gd name="T28" fmla="*/ 31 w 184"/>
              <a:gd name="T29" fmla="*/ 67 h 199"/>
              <a:gd name="T30" fmla="*/ 28 w 184"/>
              <a:gd name="T31" fmla="*/ 63 h 199"/>
              <a:gd name="T32" fmla="*/ 31 w 184"/>
              <a:gd name="T33" fmla="*/ 59 h 199"/>
              <a:gd name="T34" fmla="*/ 28 w 184"/>
              <a:gd name="T35" fmla="*/ 51 h 199"/>
              <a:gd name="T36" fmla="*/ 24 w 184"/>
              <a:gd name="T37" fmla="*/ 51 h 199"/>
              <a:gd name="T38" fmla="*/ 20 w 184"/>
              <a:gd name="T39" fmla="*/ 47 h 199"/>
              <a:gd name="T40" fmla="*/ 24 w 184"/>
              <a:gd name="T41" fmla="*/ 39 h 199"/>
              <a:gd name="T42" fmla="*/ 16 w 184"/>
              <a:gd name="T43" fmla="*/ 31 h 199"/>
              <a:gd name="T44" fmla="*/ 16 w 184"/>
              <a:gd name="T45" fmla="*/ 51 h 199"/>
              <a:gd name="T46" fmla="*/ 8 w 184"/>
              <a:gd name="T47" fmla="*/ 43 h 199"/>
              <a:gd name="T48" fmla="*/ 8 w 184"/>
              <a:gd name="T49" fmla="*/ 39 h 199"/>
              <a:gd name="T50" fmla="*/ 4 w 184"/>
              <a:gd name="T51" fmla="*/ 27 h 199"/>
              <a:gd name="T52" fmla="*/ 4 w 184"/>
              <a:gd name="T53" fmla="*/ 24 h 199"/>
              <a:gd name="T54" fmla="*/ 4 w 184"/>
              <a:gd name="T55" fmla="*/ 12 h 199"/>
              <a:gd name="T56" fmla="*/ 39 w 184"/>
              <a:gd name="T57" fmla="*/ 8 h 199"/>
              <a:gd name="T58" fmla="*/ 43 w 184"/>
              <a:gd name="T59" fmla="*/ 20 h 199"/>
              <a:gd name="T60" fmla="*/ 51 w 184"/>
              <a:gd name="T61" fmla="*/ 31 h 199"/>
              <a:gd name="T62" fmla="*/ 51 w 184"/>
              <a:gd name="T63" fmla="*/ 39 h 199"/>
              <a:gd name="T64" fmla="*/ 59 w 184"/>
              <a:gd name="T65" fmla="*/ 55 h 199"/>
              <a:gd name="T66" fmla="*/ 67 w 184"/>
              <a:gd name="T67" fmla="*/ 47 h 199"/>
              <a:gd name="T68" fmla="*/ 74 w 184"/>
              <a:gd name="T69" fmla="*/ 43 h 199"/>
              <a:gd name="T70" fmla="*/ 86 w 184"/>
              <a:gd name="T71" fmla="*/ 47 h 199"/>
              <a:gd name="T72" fmla="*/ 94 w 184"/>
              <a:gd name="T73" fmla="*/ 47 h 199"/>
              <a:gd name="T74" fmla="*/ 106 w 184"/>
              <a:gd name="T75" fmla="*/ 51 h 199"/>
              <a:gd name="T76" fmla="*/ 106 w 184"/>
              <a:gd name="T77" fmla="*/ 59 h 199"/>
              <a:gd name="T78" fmla="*/ 114 w 184"/>
              <a:gd name="T79" fmla="*/ 63 h 199"/>
              <a:gd name="T80" fmla="*/ 121 w 184"/>
              <a:gd name="T81" fmla="*/ 67 h 199"/>
              <a:gd name="T82" fmla="*/ 125 w 184"/>
              <a:gd name="T83" fmla="*/ 78 h 199"/>
              <a:gd name="T84" fmla="*/ 133 w 184"/>
              <a:gd name="T85" fmla="*/ 86 h 199"/>
              <a:gd name="T86" fmla="*/ 137 w 184"/>
              <a:gd name="T87" fmla="*/ 78 h 199"/>
              <a:gd name="T88" fmla="*/ 137 w 184"/>
              <a:gd name="T89" fmla="*/ 74 h 199"/>
              <a:gd name="T90" fmla="*/ 153 w 184"/>
              <a:gd name="T91" fmla="*/ 67 h 199"/>
              <a:gd name="T92" fmla="*/ 160 w 184"/>
              <a:gd name="T93" fmla="*/ 70 h 199"/>
              <a:gd name="T94" fmla="*/ 172 w 184"/>
              <a:gd name="T95" fmla="*/ 78 h 199"/>
              <a:gd name="T96" fmla="*/ 184 w 184"/>
              <a:gd name="T97" fmla="*/ 90 h 199"/>
              <a:gd name="T98" fmla="*/ 180 w 184"/>
              <a:gd name="T99" fmla="*/ 98 h 199"/>
              <a:gd name="T100" fmla="*/ 160 w 184"/>
              <a:gd name="T101" fmla="*/ 109 h 199"/>
              <a:gd name="T102" fmla="*/ 153 w 184"/>
              <a:gd name="T103" fmla="*/ 113 h 199"/>
              <a:gd name="T104" fmla="*/ 157 w 184"/>
              <a:gd name="T105" fmla="*/ 133 h 199"/>
              <a:gd name="T106" fmla="*/ 160 w 184"/>
              <a:gd name="T107" fmla="*/ 141 h 199"/>
              <a:gd name="T108" fmla="*/ 176 w 184"/>
              <a:gd name="T109" fmla="*/ 164 h 199"/>
              <a:gd name="T110" fmla="*/ 176 w 184"/>
              <a:gd name="T111" fmla="*/ 172 h 199"/>
              <a:gd name="T112" fmla="*/ 176 w 184"/>
              <a:gd name="T113" fmla="*/ 184 h 199"/>
              <a:gd name="T114" fmla="*/ 164 w 184"/>
              <a:gd name="T115" fmla="*/ 195 h 199"/>
              <a:gd name="T116" fmla="*/ 157 w 184"/>
              <a:gd name="T117" fmla="*/ 199 h 199"/>
              <a:gd name="T118" fmla="*/ 137 w 184"/>
              <a:gd name="T119" fmla="*/ 195 h 199"/>
              <a:gd name="T120" fmla="*/ 137 w 184"/>
              <a:gd name="T121" fmla="*/ 188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84" h="199">
                <a:moveTo>
                  <a:pt x="133" y="188"/>
                </a:moveTo>
                <a:lnTo>
                  <a:pt x="133" y="188"/>
                </a:lnTo>
                <a:lnTo>
                  <a:pt x="129" y="184"/>
                </a:lnTo>
                <a:lnTo>
                  <a:pt x="125" y="184"/>
                </a:lnTo>
                <a:lnTo>
                  <a:pt x="129" y="180"/>
                </a:lnTo>
                <a:lnTo>
                  <a:pt x="129" y="176"/>
                </a:lnTo>
                <a:lnTo>
                  <a:pt x="129" y="172"/>
                </a:lnTo>
                <a:lnTo>
                  <a:pt x="125" y="168"/>
                </a:lnTo>
                <a:lnTo>
                  <a:pt x="121" y="164"/>
                </a:lnTo>
                <a:lnTo>
                  <a:pt x="117" y="156"/>
                </a:lnTo>
                <a:lnTo>
                  <a:pt x="117" y="152"/>
                </a:lnTo>
                <a:lnTo>
                  <a:pt x="114" y="152"/>
                </a:lnTo>
                <a:lnTo>
                  <a:pt x="114" y="152"/>
                </a:lnTo>
                <a:lnTo>
                  <a:pt x="110" y="156"/>
                </a:lnTo>
                <a:lnTo>
                  <a:pt x="110" y="156"/>
                </a:lnTo>
                <a:lnTo>
                  <a:pt x="106" y="156"/>
                </a:lnTo>
                <a:lnTo>
                  <a:pt x="106" y="156"/>
                </a:lnTo>
                <a:lnTo>
                  <a:pt x="98" y="152"/>
                </a:lnTo>
                <a:lnTo>
                  <a:pt x="98" y="149"/>
                </a:lnTo>
                <a:lnTo>
                  <a:pt x="98" y="145"/>
                </a:lnTo>
                <a:lnTo>
                  <a:pt x="94" y="145"/>
                </a:lnTo>
                <a:lnTo>
                  <a:pt x="94" y="145"/>
                </a:lnTo>
                <a:lnTo>
                  <a:pt x="90" y="141"/>
                </a:lnTo>
                <a:lnTo>
                  <a:pt x="86" y="133"/>
                </a:lnTo>
                <a:lnTo>
                  <a:pt x="86" y="133"/>
                </a:lnTo>
                <a:lnTo>
                  <a:pt x="86" y="129"/>
                </a:lnTo>
                <a:lnTo>
                  <a:pt x="78" y="125"/>
                </a:lnTo>
                <a:lnTo>
                  <a:pt x="78" y="125"/>
                </a:lnTo>
                <a:lnTo>
                  <a:pt x="78" y="125"/>
                </a:lnTo>
                <a:lnTo>
                  <a:pt x="78" y="125"/>
                </a:lnTo>
                <a:lnTo>
                  <a:pt x="78" y="125"/>
                </a:lnTo>
                <a:lnTo>
                  <a:pt x="78" y="125"/>
                </a:lnTo>
                <a:lnTo>
                  <a:pt x="78" y="125"/>
                </a:lnTo>
                <a:lnTo>
                  <a:pt x="78" y="121"/>
                </a:lnTo>
                <a:lnTo>
                  <a:pt x="74" y="121"/>
                </a:lnTo>
                <a:lnTo>
                  <a:pt x="74" y="121"/>
                </a:lnTo>
                <a:lnTo>
                  <a:pt x="71" y="117"/>
                </a:lnTo>
                <a:lnTo>
                  <a:pt x="67" y="117"/>
                </a:lnTo>
                <a:lnTo>
                  <a:pt x="63" y="117"/>
                </a:lnTo>
                <a:lnTo>
                  <a:pt x="63" y="117"/>
                </a:lnTo>
                <a:lnTo>
                  <a:pt x="59" y="113"/>
                </a:lnTo>
                <a:lnTo>
                  <a:pt x="59" y="109"/>
                </a:lnTo>
                <a:lnTo>
                  <a:pt x="59" y="109"/>
                </a:lnTo>
                <a:lnTo>
                  <a:pt x="59" y="106"/>
                </a:lnTo>
                <a:lnTo>
                  <a:pt x="59" y="106"/>
                </a:lnTo>
                <a:lnTo>
                  <a:pt x="59" y="106"/>
                </a:lnTo>
                <a:lnTo>
                  <a:pt x="59" y="106"/>
                </a:lnTo>
                <a:lnTo>
                  <a:pt x="59" y="102"/>
                </a:lnTo>
                <a:lnTo>
                  <a:pt x="59" y="102"/>
                </a:lnTo>
                <a:lnTo>
                  <a:pt x="59" y="102"/>
                </a:lnTo>
                <a:lnTo>
                  <a:pt x="55" y="102"/>
                </a:lnTo>
                <a:lnTo>
                  <a:pt x="55" y="98"/>
                </a:lnTo>
                <a:lnTo>
                  <a:pt x="51" y="98"/>
                </a:lnTo>
                <a:lnTo>
                  <a:pt x="47" y="94"/>
                </a:lnTo>
                <a:lnTo>
                  <a:pt x="47" y="90"/>
                </a:lnTo>
                <a:lnTo>
                  <a:pt x="47" y="90"/>
                </a:lnTo>
                <a:lnTo>
                  <a:pt x="43" y="90"/>
                </a:lnTo>
                <a:lnTo>
                  <a:pt x="43" y="86"/>
                </a:lnTo>
                <a:lnTo>
                  <a:pt x="43" y="86"/>
                </a:lnTo>
                <a:lnTo>
                  <a:pt x="39" y="82"/>
                </a:lnTo>
                <a:lnTo>
                  <a:pt x="39" y="78"/>
                </a:lnTo>
                <a:lnTo>
                  <a:pt x="39" y="74"/>
                </a:lnTo>
                <a:lnTo>
                  <a:pt x="39" y="74"/>
                </a:lnTo>
                <a:lnTo>
                  <a:pt x="39" y="74"/>
                </a:lnTo>
                <a:lnTo>
                  <a:pt x="35" y="74"/>
                </a:lnTo>
                <a:lnTo>
                  <a:pt x="35" y="74"/>
                </a:lnTo>
                <a:lnTo>
                  <a:pt x="35" y="70"/>
                </a:lnTo>
                <a:lnTo>
                  <a:pt x="39" y="70"/>
                </a:lnTo>
                <a:lnTo>
                  <a:pt x="35" y="70"/>
                </a:lnTo>
                <a:lnTo>
                  <a:pt x="35" y="70"/>
                </a:lnTo>
                <a:lnTo>
                  <a:pt x="31" y="70"/>
                </a:lnTo>
                <a:lnTo>
                  <a:pt x="31" y="70"/>
                </a:lnTo>
                <a:lnTo>
                  <a:pt x="28" y="67"/>
                </a:lnTo>
                <a:lnTo>
                  <a:pt x="31" y="67"/>
                </a:lnTo>
                <a:lnTo>
                  <a:pt x="31" y="67"/>
                </a:lnTo>
                <a:lnTo>
                  <a:pt x="35" y="67"/>
                </a:lnTo>
                <a:lnTo>
                  <a:pt x="31" y="67"/>
                </a:lnTo>
                <a:lnTo>
                  <a:pt x="31" y="67"/>
                </a:lnTo>
                <a:lnTo>
                  <a:pt x="28" y="67"/>
                </a:lnTo>
                <a:lnTo>
                  <a:pt x="28" y="63"/>
                </a:lnTo>
                <a:lnTo>
                  <a:pt x="28" y="63"/>
                </a:lnTo>
                <a:lnTo>
                  <a:pt x="28" y="63"/>
                </a:lnTo>
                <a:lnTo>
                  <a:pt x="28" y="59"/>
                </a:lnTo>
                <a:lnTo>
                  <a:pt x="31" y="59"/>
                </a:lnTo>
                <a:lnTo>
                  <a:pt x="31" y="59"/>
                </a:lnTo>
                <a:lnTo>
                  <a:pt x="31" y="59"/>
                </a:lnTo>
                <a:lnTo>
                  <a:pt x="31" y="55"/>
                </a:lnTo>
                <a:lnTo>
                  <a:pt x="31" y="55"/>
                </a:lnTo>
                <a:lnTo>
                  <a:pt x="28" y="55"/>
                </a:lnTo>
                <a:lnTo>
                  <a:pt x="28" y="51"/>
                </a:lnTo>
                <a:lnTo>
                  <a:pt x="28" y="51"/>
                </a:lnTo>
                <a:lnTo>
                  <a:pt x="28" y="51"/>
                </a:lnTo>
                <a:lnTo>
                  <a:pt x="28" y="51"/>
                </a:lnTo>
                <a:lnTo>
                  <a:pt x="28" y="51"/>
                </a:lnTo>
                <a:lnTo>
                  <a:pt x="24" y="51"/>
                </a:lnTo>
                <a:lnTo>
                  <a:pt x="24" y="51"/>
                </a:lnTo>
                <a:lnTo>
                  <a:pt x="24" y="51"/>
                </a:lnTo>
                <a:lnTo>
                  <a:pt x="24" y="51"/>
                </a:lnTo>
                <a:lnTo>
                  <a:pt x="20" y="51"/>
                </a:lnTo>
                <a:lnTo>
                  <a:pt x="20" y="47"/>
                </a:lnTo>
                <a:lnTo>
                  <a:pt x="24" y="43"/>
                </a:lnTo>
                <a:lnTo>
                  <a:pt x="24" y="39"/>
                </a:lnTo>
                <a:lnTo>
                  <a:pt x="20" y="43"/>
                </a:lnTo>
                <a:lnTo>
                  <a:pt x="24" y="39"/>
                </a:lnTo>
                <a:lnTo>
                  <a:pt x="24" y="39"/>
                </a:lnTo>
                <a:lnTo>
                  <a:pt x="24" y="35"/>
                </a:lnTo>
                <a:lnTo>
                  <a:pt x="20" y="31"/>
                </a:lnTo>
                <a:lnTo>
                  <a:pt x="16" y="31"/>
                </a:lnTo>
                <a:lnTo>
                  <a:pt x="16" y="31"/>
                </a:lnTo>
                <a:lnTo>
                  <a:pt x="16" y="31"/>
                </a:lnTo>
                <a:lnTo>
                  <a:pt x="16" y="31"/>
                </a:lnTo>
                <a:lnTo>
                  <a:pt x="16" y="31"/>
                </a:lnTo>
                <a:lnTo>
                  <a:pt x="16" y="35"/>
                </a:lnTo>
                <a:lnTo>
                  <a:pt x="16" y="47"/>
                </a:lnTo>
                <a:lnTo>
                  <a:pt x="16" y="51"/>
                </a:lnTo>
                <a:lnTo>
                  <a:pt x="12" y="47"/>
                </a:lnTo>
                <a:lnTo>
                  <a:pt x="12" y="47"/>
                </a:lnTo>
                <a:lnTo>
                  <a:pt x="8" y="51"/>
                </a:lnTo>
                <a:lnTo>
                  <a:pt x="8" y="43"/>
                </a:lnTo>
                <a:lnTo>
                  <a:pt x="8" y="43"/>
                </a:lnTo>
                <a:lnTo>
                  <a:pt x="8" y="43"/>
                </a:lnTo>
                <a:lnTo>
                  <a:pt x="8" y="43"/>
                </a:lnTo>
                <a:lnTo>
                  <a:pt x="4" y="43"/>
                </a:lnTo>
                <a:lnTo>
                  <a:pt x="8" y="43"/>
                </a:lnTo>
                <a:lnTo>
                  <a:pt x="8" y="39"/>
                </a:lnTo>
                <a:lnTo>
                  <a:pt x="4" y="39"/>
                </a:lnTo>
                <a:lnTo>
                  <a:pt x="4" y="35"/>
                </a:lnTo>
                <a:lnTo>
                  <a:pt x="4" y="31"/>
                </a:lnTo>
                <a:lnTo>
                  <a:pt x="4" y="31"/>
                </a:lnTo>
                <a:lnTo>
                  <a:pt x="4" y="27"/>
                </a:lnTo>
                <a:lnTo>
                  <a:pt x="8" y="27"/>
                </a:lnTo>
                <a:lnTo>
                  <a:pt x="4" y="27"/>
                </a:lnTo>
                <a:lnTo>
                  <a:pt x="4" y="27"/>
                </a:lnTo>
                <a:lnTo>
                  <a:pt x="4" y="24"/>
                </a:lnTo>
                <a:lnTo>
                  <a:pt x="4" y="24"/>
                </a:lnTo>
                <a:lnTo>
                  <a:pt x="4" y="24"/>
                </a:lnTo>
                <a:lnTo>
                  <a:pt x="0" y="24"/>
                </a:lnTo>
                <a:lnTo>
                  <a:pt x="4" y="20"/>
                </a:lnTo>
                <a:lnTo>
                  <a:pt x="0" y="12"/>
                </a:lnTo>
                <a:lnTo>
                  <a:pt x="4" y="12"/>
                </a:lnTo>
                <a:lnTo>
                  <a:pt x="16" y="12"/>
                </a:lnTo>
                <a:lnTo>
                  <a:pt x="24" y="8"/>
                </a:lnTo>
                <a:lnTo>
                  <a:pt x="35" y="0"/>
                </a:lnTo>
                <a:lnTo>
                  <a:pt x="39" y="8"/>
                </a:lnTo>
                <a:lnTo>
                  <a:pt x="39" y="8"/>
                </a:lnTo>
                <a:lnTo>
                  <a:pt x="39" y="12"/>
                </a:lnTo>
                <a:lnTo>
                  <a:pt x="39" y="16"/>
                </a:lnTo>
                <a:lnTo>
                  <a:pt x="39" y="20"/>
                </a:lnTo>
                <a:lnTo>
                  <a:pt x="43" y="20"/>
                </a:lnTo>
                <a:lnTo>
                  <a:pt x="43" y="20"/>
                </a:lnTo>
                <a:lnTo>
                  <a:pt x="43" y="24"/>
                </a:lnTo>
                <a:lnTo>
                  <a:pt x="43" y="24"/>
                </a:lnTo>
                <a:lnTo>
                  <a:pt x="47" y="27"/>
                </a:lnTo>
                <a:lnTo>
                  <a:pt x="51" y="27"/>
                </a:lnTo>
                <a:lnTo>
                  <a:pt x="51" y="31"/>
                </a:lnTo>
                <a:lnTo>
                  <a:pt x="51" y="31"/>
                </a:lnTo>
                <a:lnTo>
                  <a:pt x="51" y="31"/>
                </a:lnTo>
                <a:lnTo>
                  <a:pt x="51" y="35"/>
                </a:lnTo>
                <a:lnTo>
                  <a:pt x="51" y="39"/>
                </a:lnTo>
                <a:lnTo>
                  <a:pt x="51" y="39"/>
                </a:lnTo>
                <a:lnTo>
                  <a:pt x="51" y="39"/>
                </a:lnTo>
                <a:lnTo>
                  <a:pt x="51" y="43"/>
                </a:lnTo>
                <a:lnTo>
                  <a:pt x="55" y="51"/>
                </a:lnTo>
                <a:lnTo>
                  <a:pt x="59" y="51"/>
                </a:lnTo>
                <a:lnTo>
                  <a:pt x="59" y="55"/>
                </a:lnTo>
                <a:lnTo>
                  <a:pt x="63" y="55"/>
                </a:lnTo>
                <a:lnTo>
                  <a:pt x="63" y="51"/>
                </a:lnTo>
                <a:lnTo>
                  <a:pt x="63" y="51"/>
                </a:lnTo>
                <a:lnTo>
                  <a:pt x="67" y="51"/>
                </a:lnTo>
                <a:lnTo>
                  <a:pt x="67" y="47"/>
                </a:lnTo>
                <a:lnTo>
                  <a:pt x="67" y="47"/>
                </a:lnTo>
                <a:lnTo>
                  <a:pt x="67" y="47"/>
                </a:lnTo>
                <a:lnTo>
                  <a:pt x="71" y="43"/>
                </a:lnTo>
                <a:lnTo>
                  <a:pt x="71" y="39"/>
                </a:lnTo>
                <a:lnTo>
                  <a:pt x="74" y="43"/>
                </a:lnTo>
                <a:lnTo>
                  <a:pt x="78" y="39"/>
                </a:lnTo>
                <a:lnTo>
                  <a:pt x="78" y="43"/>
                </a:lnTo>
                <a:lnTo>
                  <a:pt x="78" y="43"/>
                </a:lnTo>
                <a:lnTo>
                  <a:pt x="86" y="47"/>
                </a:lnTo>
                <a:lnTo>
                  <a:pt x="86" y="47"/>
                </a:lnTo>
                <a:lnTo>
                  <a:pt x="90" y="47"/>
                </a:lnTo>
                <a:lnTo>
                  <a:pt x="90" y="47"/>
                </a:lnTo>
                <a:lnTo>
                  <a:pt x="90" y="47"/>
                </a:lnTo>
                <a:lnTo>
                  <a:pt x="94" y="47"/>
                </a:lnTo>
                <a:lnTo>
                  <a:pt x="94" y="47"/>
                </a:lnTo>
                <a:lnTo>
                  <a:pt x="94" y="47"/>
                </a:lnTo>
                <a:lnTo>
                  <a:pt x="98" y="47"/>
                </a:lnTo>
                <a:lnTo>
                  <a:pt x="106" y="47"/>
                </a:lnTo>
                <a:lnTo>
                  <a:pt x="106" y="47"/>
                </a:lnTo>
                <a:lnTo>
                  <a:pt x="106" y="51"/>
                </a:lnTo>
                <a:lnTo>
                  <a:pt x="106" y="51"/>
                </a:lnTo>
                <a:lnTo>
                  <a:pt x="106" y="51"/>
                </a:lnTo>
                <a:lnTo>
                  <a:pt x="106" y="51"/>
                </a:lnTo>
                <a:lnTo>
                  <a:pt x="106" y="55"/>
                </a:lnTo>
                <a:lnTo>
                  <a:pt x="106" y="59"/>
                </a:lnTo>
                <a:lnTo>
                  <a:pt x="106" y="59"/>
                </a:lnTo>
                <a:lnTo>
                  <a:pt x="106" y="63"/>
                </a:lnTo>
                <a:lnTo>
                  <a:pt x="110" y="63"/>
                </a:lnTo>
                <a:lnTo>
                  <a:pt x="114" y="63"/>
                </a:lnTo>
                <a:lnTo>
                  <a:pt x="114" y="63"/>
                </a:lnTo>
                <a:lnTo>
                  <a:pt x="117" y="63"/>
                </a:lnTo>
                <a:lnTo>
                  <a:pt x="117" y="63"/>
                </a:lnTo>
                <a:lnTo>
                  <a:pt x="117" y="67"/>
                </a:lnTo>
                <a:lnTo>
                  <a:pt x="125" y="67"/>
                </a:lnTo>
                <a:lnTo>
                  <a:pt x="121" y="67"/>
                </a:lnTo>
                <a:lnTo>
                  <a:pt x="121" y="70"/>
                </a:lnTo>
                <a:lnTo>
                  <a:pt x="121" y="70"/>
                </a:lnTo>
                <a:lnTo>
                  <a:pt x="121" y="74"/>
                </a:lnTo>
                <a:lnTo>
                  <a:pt x="125" y="78"/>
                </a:lnTo>
                <a:lnTo>
                  <a:pt x="125" y="78"/>
                </a:lnTo>
                <a:lnTo>
                  <a:pt x="125" y="82"/>
                </a:lnTo>
                <a:lnTo>
                  <a:pt x="129" y="86"/>
                </a:lnTo>
                <a:lnTo>
                  <a:pt x="129" y="86"/>
                </a:lnTo>
                <a:lnTo>
                  <a:pt x="129" y="86"/>
                </a:lnTo>
                <a:lnTo>
                  <a:pt x="133" y="86"/>
                </a:lnTo>
                <a:lnTo>
                  <a:pt x="133" y="82"/>
                </a:lnTo>
                <a:lnTo>
                  <a:pt x="133" y="82"/>
                </a:lnTo>
                <a:lnTo>
                  <a:pt x="133" y="78"/>
                </a:lnTo>
                <a:lnTo>
                  <a:pt x="133" y="78"/>
                </a:lnTo>
                <a:lnTo>
                  <a:pt x="137" y="78"/>
                </a:lnTo>
                <a:lnTo>
                  <a:pt x="137" y="78"/>
                </a:lnTo>
                <a:lnTo>
                  <a:pt x="137" y="74"/>
                </a:lnTo>
                <a:lnTo>
                  <a:pt x="137" y="74"/>
                </a:lnTo>
                <a:lnTo>
                  <a:pt x="137" y="74"/>
                </a:lnTo>
                <a:lnTo>
                  <a:pt x="137" y="74"/>
                </a:lnTo>
                <a:lnTo>
                  <a:pt x="137" y="74"/>
                </a:lnTo>
                <a:lnTo>
                  <a:pt x="141" y="74"/>
                </a:lnTo>
                <a:lnTo>
                  <a:pt x="149" y="67"/>
                </a:lnTo>
                <a:lnTo>
                  <a:pt x="153" y="67"/>
                </a:lnTo>
                <a:lnTo>
                  <a:pt x="153" y="67"/>
                </a:lnTo>
                <a:lnTo>
                  <a:pt x="157" y="67"/>
                </a:lnTo>
                <a:lnTo>
                  <a:pt x="160" y="67"/>
                </a:lnTo>
                <a:lnTo>
                  <a:pt x="160" y="70"/>
                </a:lnTo>
                <a:lnTo>
                  <a:pt x="160" y="70"/>
                </a:lnTo>
                <a:lnTo>
                  <a:pt x="160" y="70"/>
                </a:lnTo>
                <a:lnTo>
                  <a:pt x="164" y="70"/>
                </a:lnTo>
                <a:lnTo>
                  <a:pt x="168" y="70"/>
                </a:lnTo>
                <a:lnTo>
                  <a:pt x="168" y="74"/>
                </a:lnTo>
                <a:lnTo>
                  <a:pt x="172" y="74"/>
                </a:lnTo>
                <a:lnTo>
                  <a:pt x="172" y="78"/>
                </a:lnTo>
                <a:lnTo>
                  <a:pt x="172" y="78"/>
                </a:lnTo>
                <a:lnTo>
                  <a:pt x="172" y="82"/>
                </a:lnTo>
                <a:lnTo>
                  <a:pt x="176" y="82"/>
                </a:lnTo>
                <a:lnTo>
                  <a:pt x="184" y="86"/>
                </a:lnTo>
                <a:lnTo>
                  <a:pt x="184" y="90"/>
                </a:lnTo>
                <a:lnTo>
                  <a:pt x="184" y="90"/>
                </a:lnTo>
                <a:lnTo>
                  <a:pt x="184" y="94"/>
                </a:lnTo>
                <a:lnTo>
                  <a:pt x="180" y="98"/>
                </a:lnTo>
                <a:lnTo>
                  <a:pt x="180" y="98"/>
                </a:lnTo>
                <a:lnTo>
                  <a:pt x="180" y="98"/>
                </a:lnTo>
                <a:lnTo>
                  <a:pt x="172" y="102"/>
                </a:lnTo>
                <a:lnTo>
                  <a:pt x="168" y="106"/>
                </a:lnTo>
                <a:lnTo>
                  <a:pt x="168" y="106"/>
                </a:lnTo>
                <a:lnTo>
                  <a:pt x="160" y="106"/>
                </a:lnTo>
                <a:lnTo>
                  <a:pt x="160" y="109"/>
                </a:lnTo>
                <a:lnTo>
                  <a:pt x="157" y="109"/>
                </a:lnTo>
                <a:lnTo>
                  <a:pt x="157" y="109"/>
                </a:lnTo>
                <a:lnTo>
                  <a:pt x="153" y="109"/>
                </a:lnTo>
                <a:lnTo>
                  <a:pt x="153" y="113"/>
                </a:lnTo>
                <a:lnTo>
                  <a:pt x="153" y="113"/>
                </a:lnTo>
                <a:lnTo>
                  <a:pt x="153" y="117"/>
                </a:lnTo>
                <a:lnTo>
                  <a:pt x="153" y="117"/>
                </a:lnTo>
                <a:lnTo>
                  <a:pt x="153" y="125"/>
                </a:lnTo>
                <a:lnTo>
                  <a:pt x="157" y="133"/>
                </a:lnTo>
                <a:lnTo>
                  <a:pt x="157" y="133"/>
                </a:lnTo>
                <a:lnTo>
                  <a:pt x="157" y="137"/>
                </a:lnTo>
                <a:lnTo>
                  <a:pt x="157" y="137"/>
                </a:lnTo>
                <a:lnTo>
                  <a:pt x="157" y="137"/>
                </a:lnTo>
                <a:lnTo>
                  <a:pt x="157" y="141"/>
                </a:lnTo>
                <a:lnTo>
                  <a:pt x="160" y="141"/>
                </a:lnTo>
                <a:lnTo>
                  <a:pt x="160" y="145"/>
                </a:lnTo>
                <a:lnTo>
                  <a:pt x="168" y="152"/>
                </a:lnTo>
                <a:lnTo>
                  <a:pt x="172" y="156"/>
                </a:lnTo>
                <a:lnTo>
                  <a:pt x="172" y="160"/>
                </a:lnTo>
                <a:lnTo>
                  <a:pt x="176" y="164"/>
                </a:lnTo>
                <a:lnTo>
                  <a:pt x="176" y="168"/>
                </a:lnTo>
                <a:lnTo>
                  <a:pt x="176" y="168"/>
                </a:lnTo>
                <a:lnTo>
                  <a:pt x="176" y="168"/>
                </a:lnTo>
                <a:lnTo>
                  <a:pt x="176" y="172"/>
                </a:lnTo>
                <a:lnTo>
                  <a:pt x="176" y="172"/>
                </a:lnTo>
                <a:lnTo>
                  <a:pt x="176" y="176"/>
                </a:lnTo>
                <a:lnTo>
                  <a:pt x="180" y="180"/>
                </a:lnTo>
                <a:lnTo>
                  <a:pt x="184" y="180"/>
                </a:lnTo>
                <a:lnTo>
                  <a:pt x="180" y="180"/>
                </a:lnTo>
                <a:lnTo>
                  <a:pt x="176" y="184"/>
                </a:lnTo>
                <a:lnTo>
                  <a:pt x="172" y="184"/>
                </a:lnTo>
                <a:lnTo>
                  <a:pt x="168" y="188"/>
                </a:lnTo>
                <a:lnTo>
                  <a:pt x="164" y="191"/>
                </a:lnTo>
                <a:lnTo>
                  <a:pt x="164" y="195"/>
                </a:lnTo>
                <a:lnTo>
                  <a:pt x="164" y="195"/>
                </a:lnTo>
                <a:lnTo>
                  <a:pt x="160" y="199"/>
                </a:lnTo>
                <a:lnTo>
                  <a:pt x="160" y="199"/>
                </a:lnTo>
                <a:lnTo>
                  <a:pt x="157" y="199"/>
                </a:lnTo>
                <a:lnTo>
                  <a:pt x="157" y="199"/>
                </a:lnTo>
                <a:lnTo>
                  <a:pt x="157" y="199"/>
                </a:lnTo>
                <a:lnTo>
                  <a:pt x="153" y="199"/>
                </a:lnTo>
                <a:lnTo>
                  <a:pt x="141" y="199"/>
                </a:lnTo>
                <a:lnTo>
                  <a:pt x="137" y="199"/>
                </a:lnTo>
                <a:lnTo>
                  <a:pt x="137" y="195"/>
                </a:lnTo>
                <a:lnTo>
                  <a:pt x="137" y="195"/>
                </a:lnTo>
                <a:lnTo>
                  <a:pt x="137" y="195"/>
                </a:lnTo>
                <a:lnTo>
                  <a:pt x="137" y="191"/>
                </a:lnTo>
                <a:lnTo>
                  <a:pt x="137" y="191"/>
                </a:lnTo>
                <a:lnTo>
                  <a:pt x="137" y="191"/>
                </a:lnTo>
                <a:lnTo>
                  <a:pt x="137" y="188"/>
                </a:lnTo>
                <a:lnTo>
                  <a:pt x="137" y="188"/>
                </a:lnTo>
                <a:lnTo>
                  <a:pt x="133" y="188"/>
                </a:lnTo>
                <a:lnTo>
                  <a:pt x="133" y="188"/>
                </a:lnTo>
              </a:path>
            </a:pathLst>
          </a:custGeom>
          <a:solidFill>
            <a:srgbClr val="93939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8" name="Freeform 11"/>
          <p:cNvSpPr>
            <a:spLocks/>
          </p:cNvSpPr>
          <p:nvPr/>
        </p:nvSpPr>
        <p:spPr bwMode="auto">
          <a:xfrm>
            <a:off x="8208684" y="5901648"/>
            <a:ext cx="552169" cy="400794"/>
          </a:xfrm>
          <a:custGeom>
            <a:avLst/>
            <a:gdLst>
              <a:gd name="T0" fmla="*/ 187 w 226"/>
              <a:gd name="T1" fmla="*/ 0 h 164"/>
              <a:gd name="T2" fmla="*/ 195 w 226"/>
              <a:gd name="T3" fmla="*/ 8 h 164"/>
              <a:gd name="T4" fmla="*/ 203 w 226"/>
              <a:gd name="T5" fmla="*/ 11 h 164"/>
              <a:gd name="T6" fmla="*/ 207 w 226"/>
              <a:gd name="T7" fmla="*/ 15 h 164"/>
              <a:gd name="T8" fmla="*/ 218 w 226"/>
              <a:gd name="T9" fmla="*/ 27 h 164"/>
              <a:gd name="T10" fmla="*/ 222 w 226"/>
              <a:gd name="T11" fmla="*/ 31 h 164"/>
              <a:gd name="T12" fmla="*/ 226 w 226"/>
              <a:gd name="T13" fmla="*/ 43 h 164"/>
              <a:gd name="T14" fmla="*/ 211 w 226"/>
              <a:gd name="T15" fmla="*/ 51 h 164"/>
              <a:gd name="T16" fmla="*/ 203 w 226"/>
              <a:gd name="T17" fmla="*/ 47 h 164"/>
              <a:gd name="T18" fmla="*/ 199 w 226"/>
              <a:gd name="T19" fmla="*/ 51 h 164"/>
              <a:gd name="T20" fmla="*/ 203 w 226"/>
              <a:gd name="T21" fmla="*/ 62 h 164"/>
              <a:gd name="T22" fmla="*/ 203 w 226"/>
              <a:gd name="T23" fmla="*/ 70 h 164"/>
              <a:gd name="T24" fmla="*/ 195 w 226"/>
              <a:gd name="T25" fmla="*/ 70 h 164"/>
              <a:gd name="T26" fmla="*/ 191 w 226"/>
              <a:gd name="T27" fmla="*/ 78 h 164"/>
              <a:gd name="T28" fmla="*/ 195 w 226"/>
              <a:gd name="T29" fmla="*/ 90 h 164"/>
              <a:gd name="T30" fmla="*/ 203 w 226"/>
              <a:gd name="T31" fmla="*/ 113 h 164"/>
              <a:gd name="T32" fmla="*/ 199 w 226"/>
              <a:gd name="T33" fmla="*/ 117 h 164"/>
              <a:gd name="T34" fmla="*/ 199 w 226"/>
              <a:gd name="T35" fmla="*/ 125 h 164"/>
              <a:gd name="T36" fmla="*/ 195 w 226"/>
              <a:gd name="T37" fmla="*/ 129 h 164"/>
              <a:gd name="T38" fmla="*/ 187 w 226"/>
              <a:gd name="T39" fmla="*/ 133 h 164"/>
              <a:gd name="T40" fmla="*/ 187 w 226"/>
              <a:gd name="T41" fmla="*/ 133 h 164"/>
              <a:gd name="T42" fmla="*/ 179 w 226"/>
              <a:gd name="T43" fmla="*/ 133 h 164"/>
              <a:gd name="T44" fmla="*/ 168 w 226"/>
              <a:gd name="T45" fmla="*/ 136 h 164"/>
              <a:gd name="T46" fmla="*/ 168 w 226"/>
              <a:gd name="T47" fmla="*/ 140 h 164"/>
              <a:gd name="T48" fmla="*/ 160 w 226"/>
              <a:gd name="T49" fmla="*/ 152 h 164"/>
              <a:gd name="T50" fmla="*/ 132 w 226"/>
              <a:gd name="T51" fmla="*/ 144 h 164"/>
              <a:gd name="T52" fmla="*/ 101 w 226"/>
              <a:gd name="T53" fmla="*/ 136 h 164"/>
              <a:gd name="T54" fmla="*/ 86 w 226"/>
              <a:gd name="T55" fmla="*/ 136 h 164"/>
              <a:gd name="T56" fmla="*/ 78 w 226"/>
              <a:gd name="T57" fmla="*/ 140 h 164"/>
              <a:gd name="T58" fmla="*/ 78 w 226"/>
              <a:gd name="T59" fmla="*/ 144 h 164"/>
              <a:gd name="T60" fmla="*/ 31 w 226"/>
              <a:gd name="T61" fmla="*/ 164 h 164"/>
              <a:gd name="T62" fmla="*/ 23 w 226"/>
              <a:gd name="T63" fmla="*/ 156 h 164"/>
              <a:gd name="T64" fmla="*/ 23 w 226"/>
              <a:gd name="T65" fmla="*/ 148 h 164"/>
              <a:gd name="T66" fmla="*/ 7 w 226"/>
              <a:gd name="T67" fmla="*/ 129 h 164"/>
              <a:gd name="T68" fmla="*/ 4 w 226"/>
              <a:gd name="T69" fmla="*/ 121 h 164"/>
              <a:gd name="T70" fmla="*/ 0 w 226"/>
              <a:gd name="T71" fmla="*/ 109 h 164"/>
              <a:gd name="T72" fmla="*/ 0 w 226"/>
              <a:gd name="T73" fmla="*/ 97 h 164"/>
              <a:gd name="T74" fmla="*/ 7 w 226"/>
              <a:gd name="T75" fmla="*/ 93 h 164"/>
              <a:gd name="T76" fmla="*/ 19 w 226"/>
              <a:gd name="T77" fmla="*/ 86 h 164"/>
              <a:gd name="T78" fmla="*/ 31 w 226"/>
              <a:gd name="T79" fmla="*/ 78 h 164"/>
              <a:gd name="T80" fmla="*/ 31 w 226"/>
              <a:gd name="T81" fmla="*/ 62 h 164"/>
              <a:gd name="T82" fmla="*/ 43 w 226"/>
              <a:gd name="T83" fmla="*/ 62 h 164"/>
              <a:gd name="T84" fmla="*/ 54 w 226"/>
              <a:gd name="T85" fmla="*/ 54 h 164"/>
              <a:gd name="T86" fmla="*/ 62 w 226"/>
              <a:gd name="T87" fmla="*/ 54 h 164"/>
              <a:gd name="T88" fmla="*/ 70 w 226"/>
              <a:gd name="T89" fmla="*/ 58 h 164"/>
              <a:gd name="T90" fmla="*/ 82 w 226"/>
              <a:gd name="T91" fmla="*/ 74 h 164"/>
              <a:gd name="T92" fmla="*/ 89 w 226"/>
              <a:gd name="T93" fmla="*/ 74 h 164"/>
              <a:gd name="T94" fmla="*/ 93 w 226"/>
              <a:gd name="T95" fmla="*/ 70 h 164"/>
              <a:gd name="T96" fmla="*/ 93 w 226"/>
              <a:gd name="T97" fmla="*/ 58 h 164"/>
              <a:gd name="T98" fmla="*/ 89 w 226"/>
              <a:gd name="T99" fmla="*/ 54 h 164"/>
              <a:gd name="T100" fmla="*/ 86 w 226"/>
              <a:gd name="T101" fmla="*/ 43 h 164"/>
              <a:gd name="T102" fmla="*/ 89 w 226"/>
              <a:gd name="T103" fmla="*/ 27 h 164"/>
              <a:gd name="T104" fmla="*/ 121 w 226"/>
              <a:gd name="T105" fmla="*/ 11 h 164"/>
              <a:gd name="T106" fmla="*/ 132 w 226"/>
              <a:gd name="T107" fmla="*/ 19 h 164"/>
              <a:gd name="T108" fmla="*/ 140 w 226"/>
              <a:gd name="T109" fmla="*/ 19 h 164"/>
              <a:gd name="T110" fmla="*/ 152 w 226"/>
              <a:gd name="T111" fmla="*/ 11 h 164"/>
              <a:gd name="T112" fmla="*/ 156 w 226"/>
              <a:gd name="T113" fmla="*/ 8 h 164"/>
              <a:gd name="T114" fmla="*/ 160 w 226"/>
              <a:gd name="T115" fmla="*/ 4 h 16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26" h="164">
                <a:moveTo>
                  <a:pt x="172" y="0"/>
                </a:moveTo>
                <a:lnTo>
                  <a:pt x="172" y="0"/>
                </a:lnTo>
                <a:lnTo>
                  <a:pt x="175" y="0"/>
                </a:lnTo>
                <a:lnTo>
                  <a:pt x="187" y="0"/>
                </a:lnTo>
                <a:lnTo>
                  <a:pt x="191" y="4"/>
                </a:lnTo>
                <a:lnTo>
                  <a:pt x="191" y="4"/>
                </a:lnTo>
                <a:lnTo>
                  <a:pt x="195" y="4"/>
                </a:lnTo>
                <a:lnTo>
                  <a:pt x="195" y="8"/>
                </a:lnTo>
                <a:lnTo>
                  <a:pt x="195" y="8"/>
                </a:lnTo>
                <a:lnTo>
                  <a:pt x="195" y="11"/>
                </a:lnTo>
                <a:lnTo>
                  <a:pt x="203" y="11"/>
                </a:lnTo>
                <a:lnTo>
                  <a:pt x="203" y="11"/>
                </a:lnTo>
                <a:lnTo>
                  <a:pt x="203" y="11"/>
                </a:lnTo>
                <a:lnTo>
                  <a:pt x="203" y="15"/>
                </a:lnTo>
                <a:lnTo>
                  <a:pt x="203" y="15"/>
                </a:lnTo>
                <a:lnTo>
                  <a:pt x="207" y="15"/>
                </a:lnTo>
                <a:lnTo>
                  <a:pt x="211" y="19"/>
                </a:lnTo>
                <a:lnTo>
                  <a:pt x="211" y="19"/>
                </a:lnTo>
                <a:lnTo>
                  <a:pt x="215" y="23"/>
                </a:lnTo>
                <a:lnTo>
                  <a:pt x="218" y="27"/>
                </a:lnTo>
                <a:lnTo>
                  <a:pt x="222" y="31"/>
                </a:lnTo>
                <a:lnTo>
                  <a:pt x="222" y="31"/>
                </a:lnTo>
                <a:lnTo>
                  <a:pt x="222" y="31"/>
                </a:lnTo>
                <a:lnTo>
                  <a:pt x="222" y="31"/>
                </a:lnTo>
                <a:lnTo>
                  <a:pt x="226" y="35"/>
                </a:lnTo>
                <a:lnTo>
                  <a:pt x="226" y="39"/>
                </a:lnTo>
                <a:lnTo>
                  <a:pt x="226" y="39"/>
                </a:lnTo>
                <a:lnTo>
                  <a:pt x="226" y="43"/>
                </a:lnTo>
                <a:lnTo>
                  <a:pt x="222" y="47"/>
                </a:lnTo>
                <a:lnTo>
                  <a:pt x="222" y="47"/>
                </a:lnTo>
                <a:lnTo>
                  <a:pt x="215" y="51"/>
                </a:lnTo>
                <a:lnTo>
                  <a:pt x="211" y="51"/>
                </a:lnTo>
                <a:lnTo>
                  <a:pt x="211" y="51"/>
                </a:lnTo>
                <a:lnTo>
                  <a:pt x="211" y="51"/>
                </a:lnTo>
                <a:lnTo>
                  <a:pt x="203" y="47"/>
                </a:lnTo>
                <a:lnTo>
                  <a:pt x="203" y="47"/>
                </a:lnTo>
                <a:lnTo>
                  <a:pt x="203" y="51"/>
                </a:lnTo>
                <a:lnTo>
                  <a:pt x="199" y="51"/>
                </a:lnTo>
                <a:lnTo>
                  <a:pt x="199" y="51"/>
                </a:lnTo>
                <a:lnTo>
                  <a:pt x="199" y="51"/>
                </a:lnTo>
                <a:lnTo>
                  <a:pt x="199" y="54"/>
                </a:lnTo>
                <a:lnTo>
                  <a:pt x="203" y="58"/>
                </a:lnTo>
                <a:lnTo>
                  <a:pt x="203" y="62"/>
                </a:lnTo>
                <a:lnTo>
                  <a:pt x="203" y="62"/>
                </a:lnTo>
                <a:lnTo>
                  <a:pt x="203" y="66"/>
                </a:lnTo>
                <a:lnTo>
                  <a:pt x="207" y="66"/>
                </a:lnTo>
                <a:lnTo>
                  <a:pt x="203" y="66"/>
                </a:lnTo>
                <a:lnTo>
                  <a:pt x="203" y="70"/>
                </a:lnTo>
                <a:lnTo>
                  <a:pt x="203" y="70"/>
                </a:lnTo>
                <a:lnTo>
                  <a:pt x="199" y="70"/>
                </a:lnTo>
                <a:lnTo>
                  <a:pt x="195" y="70"/>
                </a:lnTo>
                <a:lnTo>
                  <a:pt x="195" y="70"/>
                </a:lnTo>
                <a:lnTo>
                  <a:pt x="195" y="74"/>
                </a:lnTo>
                <a:lnTo>
                  <a:pt x="195" y="74"/>
                </a:lnTo>
                <a:lnTo>
                  <a:pt x="191" y="74"/>
                </a:lnTo>
                <a:lnTo>
                  <a:pt x="191" y="78"/>
                </a:lnTo>
                <a:lnTo>
                  <a:pt x="191" y="78"/>
                </a:lnTo>
                <a:lnTo>
                  <a:pt x="195" y="82"/>
                </a:lnTo>
                <a:lnTo>
                  <a:pt x="195" y="86"/>
                </a:lnTo>
                <a:lnTo>
                  <a:pt x="195" y="90"/>
                </a:lnTo>
                <a:lnTo>
                  <a:pt x="199" y="90"/>
                </a:lnTo>
                <a:lnTo>
                  <a:pt x="199" y="105"/>
                </a:lnTo>
                <a:lnTo>
                  <a:pt x="199" y="109"/>
                </a:lnTo>
                <a:lnTo>
                  <a:pt x="203" y="113"/>
                </a:lnTo>
                <a:lnTo>
                  <a:pt x="199" y="113"/>
                </a:lnTo>
                <a:lnTo>
                  <a:pt x="199" y="113"/>
                </a:lnTo>
                <a:lnTo>
                  <a:pt x="199" y="113"/>
                </a:lnTo>
                <a:lnTo>
                  <a:pt x="199" y="117"/>
                </a:lnTo>
                <a:lnTo>
                  <a:pt x="199" y="121"/>
                </a:lnTo>
                <a:lnTo>
                  <a:pt x="199" y="121"/>
                </a:lnTo>
                <a:lnTo>
                  <a:pt x="199" y="125"/>
                </a:lnTo>
                <a:lnTo>
                  <a:pt x="199" y="125"/>
                </a:lnTo>
                <a:lnTo>
                  <a:pt x="199" y="129"/>
                </a:lnTo>
                <a:lnTo>
                  <a:pt x="199" y="129"/>
                </a:lnTo>
                <a:lnTo>
                  <a:pt x="195" y="129"/>
                </a:lnTo>
                <a:lnTo>
                  <a:pt x="195" y="129"/>
                </a:lnTo>
                <a:lnTo>
                  <a:pt x="191" y="129"/>
                </a:lnTo>
                <a:lnTo>
                  <a:pt x="191" y="129"/>
                </a:lnTo>
                <a:lnTo>
                  <a:pt x="191" y="129"/>
                </a:lnTo>
                <a:lnTo>
                  <a:pt x="187" y="133"/>
                </a:lnTo>
                <a:lnTo>
                  <a:pt x="187" y="133"/>
                </a:lnTo>
                <a:lnTo>
                  <a:pt x="187" y="133"/>
                </a:lnTo>
                <a:lnTo>
                  <a:pt x="187" y="133"/>
                </a:lnTo>
                <a:lnTo>
                  <a:pt x="187" y="133"/>
                </a:lnTo>
                <a:lnTo>
                  <a:pt x="187" y="133"/>
                </a:lnTo>
                <a:lnTo>
                  <a:pt x="183" y="133"/>
                </a:lnTo>
                <a:lnTo>
                  <a:pt x="179" y="133"/>
                </a:lnTo>
                <a:lnTo>
                  <a:pt x="179" y="133"/>
                </a:lnTo>
                <a:lnTo>
                  <a:pt x="175" y="133"/>
                </a:lnTo>
                <a:lnTo>
                  <a:pt x="172" y="136"/>
                </a:lnTo>
                <a:lnTo>
                  <a:pt x="168" y="136"/>
                </a:lnTo>
                <a:lnTo>
                  <a:pt x="168" y="136"/>
                </a:lnTo>
                <a:lnTo>
                  <a:pt x="168" y="136"/>
                </a:lnTo>
                <a:lnTo>
                  <a:pt x="168" y="136"/>
                </a:lnTo>
                <a:lnTo>
                  <a:pt x="168" y="140"/>
                </a:lnTo>
                <a:lnTo>
                  <a:pt x="168" y="140"/>
                </a:lnTo>
                <a:lnTo>
                  <a:pt x="164" y="144"/>
                </a:lnTo>
                <a:lnTo>
                  <a:pt x="164" y="148"/>
                </a:lnTo>
                <a:lnTo>
                  <a:pt x="160" y="152"/>
                </a:lnTo>
                <a:lnTo>
                  <a:pt x="160" y="152"/>
                </a:lnTo>
                <a:lnTo>
                  <a:pt x="144" y="148"/>
                </a:lnTo>
                <a:lnTo>
                  <a:pt x="140" y="148"/>
                </a:lnTo>
                <a:lnTo>
                  <a:pt x="136" y="144"/>
                </a:lnTo>
                <a:lnTo>
                  <a:pt x="132" y="144"/>
                </a:lnTo>
                <a:lnTo>
                  <a:pt x="129" y="140"/>
                </a:lnTo>
                <a:lnTo>
                  <a:pt x="125" y="140"/>
                </a:lnTo>
                <a:lnTo>
                  <a:pt x="105" y="136"/>
                </a:lnTo>
                <a:lnTo>
                  <a:pt x="101" y="136"/>
                </a:lnTo>
                <a:lnTo>
                  <a:pt x="97" y="136"/>
                </a:lnTo>
                <a:lnTo>
                  <a:pt x="89" y="140"/>
                </a:lnTo>
                <a:lnTo>
                  <a:pt x="86" y="136"/>
                </a:lnTo>
                <a:lnTo>
                  <a:pt x="86" y="136"/>
                </a:lnTo>
                <a:lnTo>
                  <a:pt x="82" y="136"/>
                </a:lnTo>
                <a:lnTo>
                  <a:pt x="82" y="136"/>
                </a:lnTo>
                <a:lnTo>
                  <a:pt x="82" y="136"/>
                </a:lnTo>
                <a:lnTo>
                  <a:pt x="78" y="140"/>
                </a:lnTo>
                <a:lnTo>
                  <a:pt x="78" y="140"/>
                </a:lnTo>
                <a:lnTo>
                  <a:pt x="78" y="140"/>
                </a:lnTo>
                <a:lnTo>
                  <a:pt x="78" y="144"/>
                </a:lnTo>
                <a:lnTo>
                  <a:pt x="78" y="144"/>
                </a:lnTo>
                <a:lnTo>
                  <a:pt x="78" y="148"/>
                </a:lnTo>
                <a:lnTo>
                  <a:pt x="74" y="148"/>
                </a:lnTo>
                <a:lnTo>
                  <a:pt x="39" y="164"/>
                </a:lnTo>
                <a:lnTo>
                  <a:pt x="31" y="164"/>
                </a:lnTo>
                <a:lnTo>
                  <a:pt x="27" y="164"/>
                </a:lnTo>
                <a:lnTo>
                  <a:pt x="23" y="160"/>
                </a:lnTo>
                <a:lnTo>
                  <a:pt x="23" y="156"/>
                </a:lnTo>
                <a:lnTo>
                  <a:pt x="23" y="156"/>
                </a:lnTo>
                <a:lnTo>
                  <a:pt x="23" y="152"/>
                </a:lnTo>
                <a:lnTo>
                  <a:pt x="23" y="152"/>
                </a:lnTo>
                <a:lnTo>
                  <a:pt x="23" y="152"/>
                </a:lnTo>
                <a:lnTo>
                  <a:pt x="23" y="148"/>
                </a:lnTo>
                <a:lnTo>
                  <a:pt x="19" y="144"/>
                </a:lnTo>
                <a:lnTo>
                  <a:pt x="19" y="140"/>
                </a:lnTo>
                <a:lnTo>
                  <a:pt x="15" y="136"/>
                </a:lnTo>
                <a:lnTo>
                  <a:pt x="7" y="129"/>
                </a:lnTo>
                <a:lnTo>
                  <a:pt x="7" y="125"/>
                </a:lnTo>
                <a:lnTo>
                  <a:pt x="4" y="125"/>
                </a:lnTo>
                <a:lnTo>
                  <a:pt x="4" y="121"/>
                </a:lnTo>
                <a:lnTo>
                  <a:pt x="4" y="121"/>
                </a:lnTo>
                <a:lnTo>
                  <a:pt x="4" y="121"/>
                </a:lnTo>
                <a:lnTo>
                  <a:pt x="4" y="117"/>
                </a:lnTo>
                <a:lnTo>
                  <a:pt x="4" y="117"/>
                </a:lnTo>
                <a:lnTo>
                  <a:pt x="0" y="109"/>
                </a:lnTo>
                <a:lnTo>
                  <a:pt x="0" y="101"/>
                </a:lnTo>
                <a:lnTo>
                  <a:pt x="0" y="101"/>
                </a:lnTo>
                <a:lnTo>
                  <a:pt x="0" y="97"/>
                </a:lnTo>
                <a:lnTo>
                  <a:pt x="0" y="97"/>
                </a:lnTo>
                <a:lnTo>
                  <a:pt x="0" y="93"/>
                </a:lnTo>
                <a:lnTo>
                  <a:pt x="4" y="93"/>
                </a:lnTo>
                <a:lnTo>
                  <a:pt x="4" y="93"/>
                </a:lnTo>
                <a:lnTo>
                  <a:pt x="7" y="93"/>
                </a:lnTo>
                <a:lnTo>
                  <a:pt x="7" y="90"/>
                </a:lnTo>
                <a:lnTo>
                  <a:pt x="15" y="90"/>
                </a:lnTo>
                <a:lnTo>
                  <a:pt x="15" y="90"/>
                </a:lnTo>
                <a:lnTo>
                  <a:pt x="19" y="86"/>
                </a:lnTo>
                <a:lnTo>
                  <a:pt x="27" y="82"/>
                </a:lnTo>
                <a:lnTo>
                  <a:pt x="27" y="82"/>
                </a:lnTo>
                <a:lnTo>
                  <a:pt x="27" y="82"/>
                </a:lnTo>
                <a:lnTo>
                  <a:pt x="31" y="78"/>
                </a:lnTo>
                <a:lnTo>
                  <a:pt x="31" y="74"/>
                </a:lnTo>
                <a:lnTo>
                  <a:pt x="31" y="74"/>
                </a:lnTo>
                <a:lnTo>
                  <a:pt x="31" y="70"/>
                </a:lnTo>
                <a:lnTo>
                  <a:pt x="31" y="62"/>
                </a:lnTo>
                <a:lnTo>
                  <a:pt x="35" y="62"/>
                </a:lnTo>
                <a:lnTo>
                  <a:pt x="35" y="58"/>
                </a:lnTo>
                <a:lnTo>
                  <a:pt x="39" y="62"/>
                </a:lnTo>
                <a:lnTo>
                  <a:pt x="43" y="62"/>
                </a:lnTo>
                <a:lnTo>
                  <a:pt x="43" y="62"/>
                </a:lnTo>
                <a:lnTo>
                  <a:pt x="47" y="62"/>
                </a:lnTo>
                <a:lnTo>
                  <a:pt x="50" y="58"/>
                </a:lnTo>
                <a:lnTo>
                  <a:pt x="54" y="54"/>
                </a:lnTo>
                <a:lnTo>
                  <a:pt x="54" y="54"/>
                </a:lnTo>
                <a:lnTo>
                  <a:pt x="58" y="54"/>
                </a:lnTo>
                <a:lnTo>
                  <a:pt x="58" y="54"/>
                </a:lnTo>
                <a:lnTo>
                  <a:pt x="62" y="54"/>
                </a:lnTo>
                <a:lnTo>
                  <a:pt x="62" y="54"/>
                </a:lnTo>
                <a:lnTo>
                  <a:pt x="66" y="54"/>
                </a:lnTo>
                <a:lnTo>
                  <a:pt x="70" y="54"/>
                </a:lnTo>
                <a:lnTo>
                  <a:pt x="70" y="58"/>
                </a:lnTo>
                <a:lnTo>
                  <a:pt x="70" y="58"/>
                </a:lnTo>
                <a:lnTo>
                  <a:pt x="74" y="58"/>
                </a:lnTo>
                <a:lnTo>
                  <a:pt x="74" y="62"/>
                </a:lnTo>
                <a:lnTo>
                  <a:pt x="82" y="74"/>
                </a:lnTo>
                <a:lnTo>
                  <a:pt x="82" y="74"/>
                </a:lnTo>
                <a:lnTo>
                  <a:pt x="82" y="74"/>
                </a:lnTo>
                <a:lnTo>
                  <a:pt x="86" y="74"/>
                </a:lnTo>
                <a:lnTo>
                  <a:pt x="89" y="74"/>
                </a:lnTo>
                <a:lnTo>
                  <a:pt x="89" y="74"/>
                </a:lnTo>
                <a:lnTo>
                  <a:pt x="89" y="74"/>
                </a:lnTo>
                <a:lnTo>
                  <a:pt x="89" y="74"/>
                </a:lnTo>
                <a:lnTo>
                  <a:pt x="93" y="70"/>
                </a:lnTo>
                <a:lnTo>
                  <a:pt x="93" y="62"/>
                </a:lnTo>
                <a:lnTo>
                  <a:pt x="93" y="62"/>
                </a:lnTo>
                <a:lnTo>
                  <a:pt x="93" y="58"/>
                </a:lnTo>
                <a:lnTo>
                  <a:pt x="93" y="58"/>
                </a:lnTo>
                <a:lnTo>
                  <a:pt x="93" y="54"/>
                </a:lnTo>
                <a:lnTo>
                  <a:pt x="93" y="54"/>
                </a:lnTo>
                <a:lnTo>
                  <a:pt x="89" y="54"/>
                </a:lnTo>
                <a:lnTo>
                  <a:pt x="89" y="54"/>
                </a:lnTo>
                <a:lnTo>
                  <a:pt x="89" y="54"/>
                </a:lnTo>
                <a:lnTo>
                  <a:pt x="86" y="51"/>
                </a:lnTo>
                <a:lnTo>
                  <a:pt x="86" y="51"/>
                </a:lnTo>
                <a:lnTo>
                  <a:pt x="86" y="43"/>
                </a:lnTo>
                <a:lnTo>
                  <a:pt x="86" y="35"/>
                </a:lnTo>
                <a:lnTo>
                  <a:pt x="86" y="31"/>
                </a:lnTo>
                <a:lnTo>
                  <a:pt x="89" y="31"/>
                </a:lnTo>
                <a:lnTo>
                  <a:pt x="89" y="27"/>
                </a:lnTo>
                <a:lnTo>
                  <a:pt x="101" y="23"/>
                </a:lnTo>
                <a:lnTo>
                  <a:pt x="113" y="15"/>
                </a:lnTo>
                <a:lnTo>
                  <a:pt x="117" y="11"/>
                </a:lnTo>
                <a:lnTo>
                  <a:pt x="121" y="11"/>
                </a:lnTo>
                <a:lnTo>
                  <a:pt x="129" y="15"/>
                </a:lnTo>
                <a:lnTo>
                  <a:pt x="132" y="15"/>
                </a:lnTo>
                <a:lnTo>
                  <a:pt x="132" y="15"/>
                </a:lnTo>
                <a:lnTo>
                  <a:pt x="132" y="19"/>
                </a:lnTo>
                <a:lnTo>
                  <a:pt x="136" y="19"/>
                </a:lnTo>
                <a:lnTo>
                  <a:pt x="136" y="23"/>
                </a:lnTo>
                <a:lnTo>
                  <a:pt x="140" y="19"/>
                </a:lnTo>
                <a:lnTo>
                  <a:pt x="140" y="19"/>
                </a:lnTo>
                <a:lnTo>
                  <a:pt x="144" y="19"/>
                </a:lnTo>
                <a:lnTo>
                  <a:pt x="148" y="11"/>
                </a:lnTo>
                <a:lnTo>
                  <a:pt x="148" y="11"/>
                </a:lnTo>
                <a:lnTo>
                  <a:pt x="152" y="11"/>
                </a:lnTo>
                <a:lnTo>
                  <a:pt x="156" y="11"/>
                </a:lnTo>
                <a:lnTo>
                  <a:pt x="156" y="11"/>
                </a:lnTo>
                <a:lnTo>
                  <a:pt x="156" y="8"/>
                </a:lnTo>
                <a:lnTo>
                  <a:pt x="156" y="8"/>
                </a:lnTo>
                <a:lnTo>
                  <a:pt x="152" y="4"/>
                </a:lnTo>
                <a:lnTo>
                  <a:pt x="152" y="4"/>
                </a:lnTo>
                <a:lnTo>
                  <a:pt x="160" y="4"/>
                </a:lnTo>
                <a:lnTo>
                  <a:pt x="160" y="4"/>
                </a:lnTo>
                <a:lnTo>
                  <a:pt x="172" y="0"/>
                </a:lnTo>
              </a:path>
            </a:pathLst>
          </a:custGeom>
          <a:solidFill>
            <a:srgbClr val="96969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49" name="Freeform 9"/>
          <p:cNvSpPr>
            <a:spLocks/>
          </p:cNvSpPr>
          <p:nvPr/>
        </p:nvSpPr>
        <p:spPr bwMode="auto">
          <a:xfrm>
            <a:off x="8599601" y="5500854"/>
            <a:ext cx="315175" cy="742935"/>
          </a:xfrm>
          <a:custGeom>
            <a:avLst/>
            <a:gdLst>
              <a:gd name="T0" fmla="*/ 101 w 129"/>
              <a:gd name="T1" fmla="*/ 19 h 304"/>
              <a:gd name="T2" fmla="*/ 105 w 129"/>
              <a:gd name="T3" fmla="*/ 27 h 304"/>
              <a:gd name="T4" fmla="*/ 101 w 129"/>
              <a:gd name="T5" fmla="*/ 27 h 304"/>
              <a:gd name="T6" fmla="*/ 94 w 129"/>
              <a:gd name="T7" fmla="*/ 31 h 304"/>
              <a:gd name="T8" fmla="*/ 82 w 129"/>
              <a:gd name="T9" fmla="*/ 19 h 304"/>
              <a:gd name="T10" fmla="*/ 90 w 129"/>
              <a:gd name="T11" fmla="*/ 31 h 304"/>
              <a:gd name="T12" fmla="*/ 86 w 129"/>
              <a:gd name="T13" fmla="*/ 35 h 304"/>
              <a:gd name="T14" fmla="*/ 109 w 129"/>
              <a:gd name="T15" fmla="*/ 58 h 304"/>
              <a:gd name="T16" fmla="*/ 90 w 129"/>
              <a:gd name="T17" fmla="*/ 47 h 304"/>
              <a:gd name="T18" fmla="*/ 105 w 129"/>
              <a:gd name="T19" fmla="*/ 58 h 304"/>
              <a:gd name="T20" fmla="*/ 113 w 129"/>
              <a:gd name="T21" fmla="*/ 66 h 304"/>
              <a:gd name="T22" fmla="*/ 105 w 129"/>
              <a:gd name="T23" fmla="*/ 70 h 304"/>
              <a:gd name="T24" fmla="*/ 109 w 129"/>
              <a:gd name="T25" fmla="*/ 78 h 304"/>
              <a:gd name="T26" fmla="*/ 101 w 129"/>
              <a:gd name="T27" fmla="*/ 82 h 304"/>
              <a:gd name="T28" fmla="*/ 101 w 129"/>
              <a:gd name="T29" fmla="*/ 82 h 304"/>
              <a:gd name="T30" fmla="*/ 101 w 129"/>
              <a:gd name="T31" fmla="*/ 90 h 304"/>
              <a:gd name="T32" fmla="*/ 117 w 129"/>
              <a:gd name="T33" fmla="*/ 105 h 304"/>
              <a:gd name="T34" fmla="*/ 117 w 129"/>
              <a:gd name="T35" fmla="*/ 113 h 304"/>
              <a:gd name="T36" fmla="*/ 113 w 129"/>
              <a:gd name="T37" fmla="*/ 129 h 304"/>
              <a:gd name="T38" fmla="*/ 113 w 129"/>
              <a:gd name="T39" fmla="*/ 156 h 304"/>
              <a:gd name="T40" fmla="*/ 125 w 129"/>
              <a:gd name="T41" fmla="*/ 168 h 304"/>
              <a:gd name="T42" fmla="*/ 125 w 129"/>
              <a:gd name="T43" fmla="*/ 172 h 304"/>
              <a:gd name="T44" fmla="*/ 121 w 129"/>
              <a:gd name="T45" fmla="*/ 175 h 304"/>
              <a:gd name="T46" fmla="*/ 117 w 129"/>
              <a:gd name="T47" fmla="*/ 175 h 304"/>
              <a:gd name="T48" fmla="*/ 117 w 129"/>
              <a:gd name="T49" fmla="*/ 183 h 304"/>
              <a:gd name="T50" fmla="*/ 121 w 129"/>
              <a:gd name="T51" fmla="*/ 203 h 304"/>
              <a:gd name="T52" fmla="*/ 129 w 129"/>
              <a:gd name="T53" fmla="*/ 218 h 304"/>
              <a:gd name="T54" fmla="*/ 125 w 129"/>
              <a:gd name="T55" fmla="*/ 222 h 304"/>
              <a:gd name="T56" fmla="*/ 125 w 129"/>
              <a:gd name="T57" fmla="*/ 238 h 304"/>
              <a:gd name="T58" fmla="*/ 117 w 129"/>
              <a:gd name="T59" fmla="*/ 246 h 304"/>
              <a:gd name="T60" fmla="*/ 117 w 129"/>
              <a:gd name="T61" fmla="*/ 261 h 304"/>
              <a:gd name="T62" fmla="*/ 109 w 129"/>
              <a:gd name="T63" fmla="*/ 300 h 304"/>
              <a:gd name="T64" fmla="*/ 70 w 129"/>
              <a:gd name="T65" fmla="*/ 289 h 304"/>
              <a:gd name="T66" fmla="*/ 55 w 129"/>
              <a:gd name="T67" fmla="*/ 285 h 304"/>
              <a:gd name="T68" fmla="*/ 43 w 129"/>
              <a:gd name="T69" fmla="*/ 285 h 304"/>
              <a:gd name="T70" fmla="*/ 39 w 129"/>
              <a:gd name="T71" fmla="*/ 277 h 304"/>
              <a:gd name="T72" fmla="*/ 31 w 129"/>
              <a:gd name="T73" fmla="*/ 242 h 304"/>
              <a:gd name="T74" fmla="*/ 43 w 129"/>
              <a:gd name="T75" fmla="*/ 234 h 304"/>
              <a:gd name="T76" fmla="*/ 39 w 129"/>
              <a:gd name="T77" fmla="*/ 218 h 304"/>
              <a:gd name="T78" fmla="*/ 51 w 129"/>
              <a:gd name="T79" fmla="*/ 215 h 304"/>
              <a:gd name="T80" fmla="*/ 66 w 129"/>
              <a:gd name="T81" fmla="*/ 199 h 304"/>
              <a:gd name="T82" fmla="*/ 51 w 129"/>
              <a:gd name="T83" fmla="*/ 183 h 304"/>
              <a:gd name="T84" fmla="*/ 35 w 129"/>
              <a:gd name="T85" fmla="*/ 172 h 304"/>
              <a:gd name="T86" fmla="*/ 19 w 129"/>
              <a:gd name="T87" fmla="*/ 152 h 304"/>
              <a:gd name="T88" fmla="*/ 19 w 129"/>
              <a:gd name="T89" fmla="*/ 136 h 304"/>
              <a:gd name="T90" fmla="*/ 19 w 129"/>
              <a:gd name="T91" fmla="*/ 121 h 304"/>
              <a:gd name="T92" fmla="*/ 27 w 129"/>
              <a:gd name="T93" fmla="*/ 121 h 304"/>
              <a:gd name="T94" fmla="*/ 27 w 129"/>
              <a:gd name="T95" fmla="*/ 109 h 304"/>
              <a:gd name="T96" fmla="*/ 23 w 129"/>
              <a:gd name="T97" fmla="*/ 97 h 304"/>
              <a:gd name="T98" fmla="*/ 15 w 129"/>
              <a:gd name="T99" fmla="*/ 93 h 304"/>
              <a:gd name="T100" fmla="*/ 0 w 129"/>
              <a:gd name="T101" fmla="*/ 86 h 304"/>
              <a:gd name="T102" fmla="*/ 8 w 129"/>
              <a:gd name="T103" fmla="*/ 70 h 304"/>
              <a:gd name="T104" fmla="*/ 19 w 129"/>
              <a:gd name="T105" fmla="*/ 54 h 304"/>
              <a:gd name="T106" fmla="*/ 43 w 129"/>
              <a:gd name="T107" fmla="*/ 54 h 304"/>
              <a:gd name="T108" fmla="*/ 43 w 129"/>
              <a:gd name="T109" fmla="*/ 35 h 304"/>
              <a:gd name="T110" fmla="*/ 39 w 129"/>
              <a:gd name="T111" fmla="*/ 23 h 304"/>
              <a:gd name="T112" fmla="*/ 39 w 129"/>
              <a:gd name="T113" fmla="*/ 15 h 304"/>
              <a:gd name="T114" fmla="*/ 51 w 129"/>
              <a:gd name="T115" fmla="*/ 8 h 304"/>
              <a:gd name="T116" fmla="*/ 74 w 129"/>
              <a:gd name="T117" fmla="*/ 0 h 304"/>
              <a:gd name="T118" fmla="*/ 86 w 129"/>
              <a:gd name="T119" fmla="*/ 4 h 30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29" h="304">
                <a:moveTo>
                  <a:pt x="94" y="15"/>
                </a:moveTo>
                <a:lnTo>
                  <a:pt x="94" y="15"/>
                </a:lnTo>
                <a:lnTo>
                  <a:pt x="98" y="19"/>
                </a:lnTo>
                <a:lnTo>
                  <a:pt x="98" y="15"/>
                </a:lnTo>
                <a:lnTo>
                  <a:pt x="101" y="19"/>
                </a:lnTo>
                <a:lnTo>
                  <a:pt x="101" y="19"/>
                </a:lnTo>
                <a:lnTo>
                  <a:pt x="101" y="19"/>
                </a:lnTo>
                <a:lnTo>
                  <a:pt x="101" y="19"/>
                </a:lnTo>
                <a:lnTo>
                  <a:pt x="101" y="19"/>
                </a:lnTo>
                <a:lnTo>
                  <a:pt x="105" y="19"/>
                </a:lnTo>
                <a:lnTo>
                  <a:pt x="105" y="23"/>
                </a:lnTo>
                <a:lnTo>
                  <a:pt x="105" y="23"/>
                </a:lnTo>
                <a:lnTo>
                  <a:pt x="109" y="27"/>
                </a:lnTo>
                <a:lnTo>
                  <a:pt x="109" y="27"/>
                </a:lnTo>
                <a:lnTo>
                  <a:pt x="109" y="27"/>
                </a:lnTo>
                <a:lnTo>
                  <a:pt x="105" y="27"/>
                </a:lnTo>
                <a:lnTo>
                  <a:pt x="105" y="27"/>
                </a:lnTo>
                <a:lnTo>
                  <a:pt x="109" y="31"/>
                </a:lnTo>
                <a:lnTo>
                  <a:pt x="109" y="31"/>
                </a:lnTo>
                <a:lnTo>
                  <a:pt x="109" y="35"/>
                </a:lnTo>
                <a:lnTo>
                  <a:pt x="109" y="35"/>
                </a:lnTo>
                <a:lnTo>
                  <a:pt x="105" y="35"/>
                </a:lnTo>
                <a:lnTo>
                  <a:pt x="105" y="31"/>
                </a:lnTo>
                <a:lnTo>
                  <a:pt x="101" y="27"/>
                </a:lnTo>
                <a:lnTo>
                  <a:pt x="101" y="27"/>
                </a:lnTo>
                <a:lnTo>
                  <a:pt x="101" y="31"/>
                </a:lnTo>
                <a:lnTo>
                  <a:pt x="101" y="35"/>
                </a:lnTo>
                <a:lnTo>
                  <a:pt x="98" y="35"/>
                </a:lnTo>
                <a:lnTo>
                  <a:pt x="98" y="35"/>
                </a:lnTo>
                <a:lnTo>
                  <a:pt x="94" y="31"/>
                </a:lnTo>
                <a:lnTo>
                  <a:pt x="94" y="31"/>
                </a:lnTo>
                <a:lnTo>
                  <a:pt x="94" y="31"/>
                </a:lnTo>
                <a:lnTo>
                  <a:pt x="94" y="27"/>
                </a:lnTo>
                <a:lnTo>
                  <a:pt x="94" y="27"/>
                </a:lnTo>
                <a:lnTo>
                  <a:pt x="94" y="27"/>
                </a:lnTo>
                <a:lnTo>
                  <a:pt x="98" y="27"/>
                </a:lnTo>
                <a:lnTo>
                  <a:pt x="98" y="27"/>
                </a:lnTo>
                <a:lnTo>
                  <a:pt x="82" y="19"/>
                </a:lnTo>
                <a:lnTo>
                  <a:pt x="82" y="19"/>
                </a:lnTo>
                <a:lnTo>
                  <a:pt x="82" y="19"/>
                </a:lnTo>
                <a:lnTo>
                  <a:pt x="82" y="23"/>
                </a:lnTo>
                <a:lnTo>
                  <a:pt x="82" y="23"/>
                </a:lnTo>
                <a:lnTo>
                  <a:pt x="82" y="23"/>
                </a:lnTo>
                <a:lnTo>
                  <a:pt x="86" y="27"/>
                </a:lnTo>
                <a:lnTo>
                  <a:pt x="94" y="27"/>
                </a:lnTo>
                <a:lnTo>
                  <a:pt x="94" y="27"/>
                </a:lnTo>
                <a:lnTo>
                  <a:pt x="90" y="31"/>
                </a:lnTo>
                <a:lnTo>
                  <a:pt x="90" y="31"/>
                </a:lnTo>
                <a:lnTo>
                  <a:pt x="94" y="31"/>
                </a:lnTo>
                <a:lnTo>
                  <a:pt x="94" y="35"/>
                </a:lnTo>
                <a:lnTo>
                  <a:pt x="94" y="35"/>
                </a:lnTo>
                <a:lnTo>
                  <a:pt x="94" y="35"/>
                </a:lnTo>
                <a:lnTo>
                  <a:pt x="90" y="35"/>
                </a:lnTo>
                <a:lnTo>
                  <a:pt x="86" y="35"/>
                </a:lnTo>
                <a:lnTo>
                  <a:pt x="82" y="31"/>
                </a:lnTo>
                <a:lnTo>
                  <a:pt x="86" y="35"/>
                </a:lnTo>
                <a:lnTo>
                  <a:pt x="86" y="35"/>
                </a:lnTo>
                <a:lnTo>
                  <a:pt x="86" y="35"/>
                </a:lnTo>
                <a:lnTo>
                  <a:pt x="82" y="35"/>
                </a:lnTo>
                <a:lnTo>
                  <a:pt x="82" y="35"/>
                </a:lnTo>
                <a:lnTo>
                  <a:pt x="105" y="54"/>
                </a:lnTo>
                <a:lnTo>
                  <a:pt x="109" y="54"/>
                </a:lnTo>
                <a:lnTo>
                  <a:pt x="109" y="58"/>
                </a:lnTo>
                <a:lnTo>
                  <a:pt x="109" y="58"/>
                </a:lnTo>
                <a:lnTo>
                  <a:pt x="101" y="54"/>
                </a:lnTo>
                <a:lnTo>
                  <a:pt x="101" y="54"/>
                </a:lnTo>
                <a:lnTo>
                  <a:pt x="94" y="43"/>
                </a:lnTo>
                <a:lnTo>
                  <a:pt x="78" y="39"/>
                </a:lnTo>
                <a:lnTo>
                  <a:pt x="82" y="39"/>
                </a:lnTo>
                <a:lnTo>
                  <a:pt x="82" y="43"/>
                </a:lnTo>
                <a:lnTo>
                  <a:pt x="86" y="43"/>
                </a:lnTo>
                <a:lnTo>
                  <a:pt x="90" y="47"/>
                </a:lnTo>
                <a:lnTo>
                  <a:pt x="98" y="51"/>
                </a:lnTo>
                <a:lnTo>
                  <a:pt x="98" y="51"/>
                </a:lnTo>
                <a:lnTo>
                  <a:pt x="98" y="54"/>
                </a:lnTo>
                <a:lnTo>
                  <a:pt x="98" y="54"/>
                </a:lnTo>
                <a:lnTo>
                  <a:pt x="101" y="54"/>
                </a:lnTo>
                <a:lnTo>
                  <a:pt x="101" y="54"/>
                </a:lnTo>
                <a:lnTo>
                  <a:pt x="105" y="58"/>
                </a:lnTo>
                <a:lnTo>
                  <a:pt x="105" y="58"/>
                </a:lnTo>
                <a:lnTo>
                  <a:pt x="105" y="58"/>
                </a:lnTo>
                <a:lnTo>
                  <a:pt x="109" y="58"/>
                </a:lnTo>
                <a:lnTo>
                  <a:pt x="109" y="58"/>
                </a:lnTo>
                <a:lnTo>
                  <a:pt x="113" y="62"/>
                </a:lnTo>
                <a:lnTo>
                  <a:pt x="113" y="62"/>
                </a:lnTo>
                <a:lnTo>
                  <a:pt x="109" y="62"/>
                </a:lnTo>
                <a:lnTo>
                  <a:pt x="109" y="66"/>
                </a:lnTo>
                <a:lnTo>
                  <a:pt x="113" y="66"/>
                </a:lnTo>
                <a:lnTo>
                  <a:pt x="113" y="66"/>
                </a:lnTo>
                <a:lnTo>
                  <a:pt x="105" y="66"/>
                </a:lnTo>
                <a:lnTo>
                  <a:pt x="105" y="66"/>
                </a:lnTo>
                <a:lnTo>
                  <a:pt x="101" y="66"/>
                </a:lnTo>
                <a:lnTo>
                  <a:pt x="101" y="66"/>
                </a:lnTo>
                <a:lnTo>
                  <a:pt x="105" y="66"/>
                </a:lnTo>
                <a:lnTo>
                  <a:pt x="105" y="70"/>
                </a:lnTo>
                <a:lnTo>
                  <a:pt x="105" y="70"/>
                </a:lnTo>
                <a:lnTo>
                  <a:pt x="105" y="74"/>
                </a:lnTo>
                <a:lnTo>
                  <a:pt x="105" y="74"/>
                </a:lnTo>
                <a:lnTo>
                  <a:pt x="101" y="74"/>
                </a:lnTo>
                <a:lnTo>
                  <a:pt x="105" y="74"/>
                </a:lnTo>
                <a:lnTo>
                  <a:pt x="105" y="74"/>
                </a:lnTo>
                <a:lnTo>
                  <a:pt x="105" y="74"/>
                </a:lnTo>
                <a:lnTo>
                  <a:pt x="109" y="74"/>
                </a:lnTo>
                <a:lnTo>
                  <a:pt x="109" y="78"/>
                </a:lnTo>
                <a:lnTo>
                  <a:pt x="109" y="78"/>
                </a:lnTo>
                <a:lnTo>
                  <a:pt x="109" y="78"/>
                </a:lnTo>
                <a:lnTo>
                  <a:pt x="105" y="78"/>
                </a:lnTo>
                <a:lnTo>
                  <a:pt x="105" y="82"/>
                </a:lnTo>
                <a:lnTo>
                  <a:pt x="105" y="82"/>
                </a:lnTo>
                <a:lnTo>
                  <a:pt x="105" y="86"/>
                </a:lnTo>
                <a:lnTo>
                  <a:pt x="101" y="82"/>
                </a:lnTo>
                <a:lnTo>
                  <a:pt x="101" y="82"/>
                </a:lnTo>
                <a:lnTo>
                  <a:pt x="101" y="82"/>
                </a:lnTo>
                <a:lnTo>
                  <a:pt x="101" y="78"/>
                </a:lnTo>
                <a:lnTo>
                  <a:pt x="101" y="78"/>
                </a:lnTo>
                <a:lnTo>
                  <a:pt x="101" y="82"/>
                </a:lnTo>
                <a:lnTo>
                  <a:pt x="101" y="82"/>
                </a:lnTo>
                <a:lnTo>
                  <a:pt x="98" y="78"/>
                </a:lnTo>
                <a:lnTo>
                  <a:pt x="101" y="82"/>
                </a:lnTo>
                <a:lnTo>
                  <a:pt x="101" y="82"/>
                </a:lnTo>
                <a:lnTo>
                  <a:pt x="101" y="82"/>
                </a:lnTo>
                <a:lnTo>
                  <a:pt x="101" y="86"/>
                </a:lnTo>
                <a:lnTo>
                  <a:pt x="101" y="86"/>
                </a:lnTo>
                <a:lnTo>
                  <a:pt x="101" y="86"/>
                </a:lnTo>
                <a:lnTo>
                  <a:pt x="101" y="86"/>
                </a:lnTo>
                <a:lnTo>
                  <a:pt x="101" y="90"/>
                </a:lnTo>
                <a:lnTo>
                  <a:pt x="101" y="90"/>
                </a:lnTo>
                <a:lnTo>
                  <a:pt x="101" y="90"/>
                </a:lnTo>
                <a:lnTo>
                  <a:pt x="109" y="90"/>
                </a:lnTo>
                <a:lnTo>
                  <a:pt x="113" y="90"/>
                </a:lnTo>
                <a:lnTo>
                  <a:pt x="117" y="93"/>
                </a:lnTo>
                <a:lnTo>
                  <a:pt x="117" y="97"/>
                </a:lnTo>
                <a:lnTo>
                  <a:pt x="121" y="101"/>
                </a:lnTo>
                <a:lnTo>
                  <a:pt x="117" y="101"/>
                </a:lnTo>
                <a:lnTo>
                  <a:pt x="121" y="105"/>
                </a:lnTo>
                <a:lnTo>
                  <a:pt x="117" y="105"/>
                </a:lnTo>
                <a:lnTo>
                  <a:pt x="117" y="105"/>
                </a:lnTo>
                <a:lnTo>
                  <a:pt x="117" y="105"/>
                </a:lnTo>
                <a:lnTo>
                  <a:pt x="117" y="109"/>
                </a:lnTo>
                <a:lnTo>
                  <a:pt x="117" y="109"/>
                </a:lnTo>
                <a:lnTo>
                  <a:pt x="121" y="109"/>
                </a:lnTo>
                <a:lnTo>
                  <a:pt x="121" y="113"/>
                </a:lnTo>
                <a:lnTo>
                  <a:pt x="121" y="113"/>
                </a:lnTo>
                <a:lnTo>
                  <a:pt x="117" y="113"/>
                </a:lnTo>
                <a:lnTo>
                  <a:pt x="117" y="113"/>
                </a:lnTo>
                <a:lnTo>
                  <a:pt x="117" y="117"/>
                </a:lnTo>
                <a:lnTo>
                  <a:pt x="113" y="117"/>
                </a:lnTo>
                <a:lnTo>
                  <a:pt x="113" y="121"/>
                </a:lnTo>
                <a:lnTo>
                  <a:pt x="109" y="125"/>
                </a:lnTo>
                <a:lnTo>
                  <a:pt x="113" y="125"/>
                </a:lnTo>
                <a:lnTo>
                  <a:pt x="113" y="125"/>
                </a:lnTo>
                <a:lnTo>
                  <a:pt x="113" y="129"/>
                </a:lnTo>
                <a:lnTo>
                  <a:pt x="113" y="129"/>
                </a:lnTo>
                <a:lnTo>
                  <a:pt x="117" y="129"/>
                </a:lnTo>
                <a:lnTo>
                  <a:pt x="109" y="136"/>
                </a:lnTo>
                <a:lnTo>
                  <a:pt x="109" y="136"/>
                </a:lnTo>
                <a:lnTo>
                  <a:pt x="113" y="144"/>
                </a:lnTo>
                <a:lnTo>
                  <a:pt x="109" y="144"/>
                </a:lnTo>
                <a:lnTo>
                  <a:pt x="109" y="148"/>
                </a:lnTo>
                <a:lnTo>
                  <a:pt x="113" y="156"/>
                </a:lnTo>
                <a:lnTo>
                  <a:pt x="113" y="156"/>
                </a:lnTo>
                <a:lnTo>
                  <a:pt x="117" y="160"/>
                </a:lnTo>
                <a:lnTo>
                  <a:pt x="121" y="164"/>
                </a:lnTo>
                <a:lnTo>
                  <a:pt x="121" y="164"/>
                </a:lnTo>
                <a:lnTo>
                  <a:pt x="121" y="164"/>
                </a:lnTo>
                <a:lnTo>
                  <a:pt x="121" y="164"/>
                </a:lnTo>
                <a:lnTo>
                  <a:pt x="125" y="164"/>
                </a:lnTo>
                <a:lnTo>
                  <a:pt x="125" y="168"/>
                </a:lnTo>
                <a:lnTo>
                  <a:pt x="125" y="168"/>
                </a:lnTo>
                <a:lnTo>
                  <a:pt x="125" y="172"/>
                </a:lnTo>
                <a:lnTo>
                  <a:pt x="129" y="172"/>
                </a:lnTo>
                <a:lnTo>
                  <a:pt x="129" y="175"/>
                </a:lnTo>
                <a:lnTo>
                  <a:pt x="129" y="175"/>
                </a:lnTo>
                <a:lnTo>
                  <a:pt x="125" y="172"/>
                </a:lnTo>
                <a:lnTo>
                  <a:pt x="125" y="172"/>
                </a:lnTo>
                <a:lnTo>
                  <a:pt x="125" y="172"/>
                </a:lnTo>
                <a:lnTo>
                  <a:pt x="125" y="172"/>
                </a:lnTo>
                <a:lnTo>
                  <a:pt x="121" y="172"/>
                </a:lnTo>
                <a:lnTo>
                  <a:pt x="121" y="172"/>
                </a:lnTo>
                <a:lnTo>
                  <a:pt x="121" y="172"/>
                </a:lnTo>
                <a:lnTo>
                  <a:pt x="121" y="172"/>
                </a:lnTo>
                <a:lnTo>
                  <a:pt x="121" y="172"/>
                </a:lnTo>
                <a:lnTo>
                  <a:pt x="121" y="172"/>
                </a:lnTo>
                <a:lnTo>
                  <a:pt x="121" y="175"/>
                </a:lnTo>
                <a:lnTo>
                  <a:pt x="121" y="175"/>
                </a:lnTo>
                <a:lnTo>
                  <a:pt x="121" y="175"/>
                </a:lnTo>
                <a:lnTo>
                  <a:pt x="121" y="175"/>
                </a:lnTo>
                <a:lnTo>
                  <a:pt x="121" y="175"/>
                </a:lnTo>
                <a:lnTo>
                  <a:pt x="121" y="175"/>
                </a:lnTo>
                <a:lnTo>
                  <a:pt x="117" y="175"/>
                </a:lnTo>
                <a:lnTo>
                  <a:pt x="117" y="175"/>
                </a:lnTo>
                <a:lnTo>
                  <a:pt x="117" y="175"/>
                </a:lnTo>
                <a:lnTo>
                  <a:pt x="117" y="175"/>
                </a:lnTo>
                <a:lnTo>
                  <a:pt x="117" y="175"/>
                </a:lnTo>
                <a:lnTo>
                  <a:pt x="117" y="179"/>
                </a:lnTo>
                <a:lnTo>
                  <a:pt x="121" y="179"/>
                </a:lnTo>
                <a:lnTo>
                  <a:pt x="121" y="179"/>
                </a:lnTo>
                <a:lnTo>
                  <a:pt x="117" y="179"/>
                </a:lnTo>
                <a:lnTo>
                  <a:pt x="117" y="183"/>
                </a:lnTo>
                <a:lnTo>
                  <a:pt x="117" y="183"/>
                </a:lnTo>
                <a:lnTo>
                  <a:pt x="117" y="187"/>
                </a:lnTo>
                <a:lnTo>
                  <a:pt x="121" y="191"/>
                </a:lnTo>
                <a:lnTo>
                  <a:pt x="121" y="191"/>
                </a:lnTo>
                <a:lnTo>
                  <a:pt x="121" y="191"/>
                </a:lnTo>
                <a:lnTo>
                  <a:pt x="121" y="195"/>
                </a:lnTo>
                <a:lnTo>
                  <a:pt x="121" y="199"/>
                </a:lnTo>
                <a:lnTo>
                  <a:pt x="121" y="199"/>
                </a:lnTo>
                <a:lnTo>
                  <a:pt x="121" y="203"/>
                </a:lnTo>
                <a:lnTo>
                  <a:pt x="121" y="207"/>
                </a:lnTo>
                <a:lnTo>
                  <a:pt x="121" y="207"/>
                </a:lnTo>
                <a:lnTo>
                  <a:pt x="121" y="215"/>
                </a:lnTo>
                <a:lnTo>
                  <a:pt x="121" y="218"/>
                </a:lnTo>
                <a:lnTo>
                  <a:pt x="125" y="218"/>
                </a:lnTo>
                <a:lnTo>
                  <a:pt x="125" y="218"/>
                </a:lnTo>
                <a:lnTo>
                  <a:pt x="125" y="218"/>
                </a:lnTo>
                <a:lnTo>
                  <a:pt x="129" y="218"/>
                </a:lnTo>
                <a:lnTo>
                  <a:pt x="129" y="218"/>
                </a:lnTo>
                <a:lnTo>
                  <a:pt x="129" y="218"/>
                </a:lnTo>
                <a:lnTo>
                  <a:pt x="129" y="218"/>
                </a:lnTo>
                <a:lnTo>
                  <a:pt x="129" y="218"/>
                </a:lnTo>
                <a:lnTo>
                  <a:pt x="129" y="222"/>
                </a:lnTo>
                <a:lnTo>
                  <a:pt x="129" y="222"/>
                </a:lnTo>
                <a:lnTo>
                  <a:pt x="125" y="222"/>
                </a:lnTo>
                <a:lnTo>
                  <a:pt x="125" y="222"/>
                </a:lnTo>
                <a:lnTo>
                  <a:pt x="121" y="222"/>
                </a:lnTo>
                <a:lnTo>
                  <a:pt x="121" y="222"/>
                </a:lnTo>
                <a:lnTo>
                  <a:pt x="121" y="222"/>
                </a:lnTo>
                <a:lnTo>
                  <a:pt x="121" y="226"/>
                </a:lnTo>
                <a:lnTo>
                  <a:pt x="121" y="226"/>
                </a:lnTo>
                <a:lnTo>
                  <a:pt x="125" y="230"/>
                </a:lnTo>
                <a:lnTo>
                  <a:pt x="125" y="234"/>
                </a:lnTo>
                <a:lnTo>
                  <a:pt x="125" y="238"/>
                </a:lnTo>
                <a:lnTo>
                  <a:pt x="125" y="242"/>
                </a:lnTo>
                <a:lnTo>
                  <a:pt x="125" y="242"/>
                </a:lnTo>
                <a:lnTo>
                  <a:pt x="121" y="242"/>
                </a:lnTo>
                <a:lnTo>
                  <a:pt x="121" y="242"/>
                </a:lnTo>
                <a:lnTo>
                  <a:pt x="117" y="242"/>
                </a:lnTo>
                <a:lnTo>
                  <a:pt x="117" y="242"/>
                </a:lnTo>
                <a:lnTo>
                  <a:pt x="117" y="242"/>
                </a:lnTo>
                <a:lnTo>
                  <a:pt x="117" y="246"/>
                </a:lnTo>
                <a:lnTo>
                  <a:pt x="113" y="246"/>
                </a:lnTo>
                <a:lnTo>
                  <a:pt x="113" y="246"/>
                </a:lnTo>
                <a:lnTo>
                  <a:pt x="113" y="250"/>
                </a:lnTo>
                <a:lnTo>
                  <a:pt x="113" y="254"/>
                </a:lnTo>
                <a:lnTo>
                  <a:pt x="113" y="254"/>
                </a:lnTo>
                <a:lnTo>
                  <a:pt x="113" y="254"/>
                </a:lnTo>
                <a:lnTo>
                  <a:pt x="113" y="257"/>
                </a:lnTo>
                <a:lnTo>
                  <a:pt x="117" y="261"/>
                </a:lnTo>
                <a:lnTo>
                  <a:pt x="113" y="265"/>
                </a:lnTo>
                <a:lnTo>
                  <a:pt x="113" y="265"/>
                </a:lnTo>
                <a:lnTo>
                  <a:pt x="113" y="265"/>
                </a:lnTo>
                <a:lnTo>
                  <a:pt x="113" y="269"/>
                </a:lnTo>
                <a:lnTo>
                  <a:pt x="109" y="281"/>
                </a:lnTo>
                <a:lnTo>
                  <a:pt x="109" y="285"/>
                </a:lnTo>
                <a:lnTo>
                  <a:pt x="109" y="300"/>
                </a:lnTo>
                <a:lnTo>
                  <a:pt x="109" y="300"/>
                </a:lnTo>
                <a:lnTo>
                  <a:pt x="109" y="300"/>
                </a:lnTo>
                <a:lnTo>
                  <a:pt x="109" y="300"/>
                </a:lnTo>
                <a:lnTo>
                  <a:pt x="105" y="304"/>
                </a:lnTo>
                <a:lnTo>
                  <a:pt x="101" y="304"/>
                </a:lnTo>
                <a:lnTo>
                  <a:pt x="90" y="300"/>
                </a:lnTo>
                <a:lnTo>
                  <a:pt x="86" y="300"/>
                </a:lnTo>
                <a:lnTo>
                  <a:pt x="74" y="293"/>
                </a:lnTo>
                <a:lnTo>
                  <a:pt x="70" y="289"/>
                </a:lnTo>
                <a:lnTo>
                  <a:pt x="62" y="281"/>
                </a:lnTo>
                <a:lnTo>
                  <a:pt x="58" y="281"/>
                </a:lnTo>
                <a:lnTo>
                  <a:pt x="58" y="281"/>
                </a:lnTo>
                <a:lnTo>
                  <a:pt x="55" y="281"/>
                </a:lnTo>
                <a:lnTo>
                  <a:pt x="55" y="281"/>
                </a:lnTo>
                <a:lnTo>
                  <a:pt x="55" y="281"/>
                </a:lnTo>
                <a:lnTo>
                  <a:pt x="55" y="285"/>
                </a:lnTo>
                <a:lnTo>
                  <a:pt x="55" y="285"/>
                </a:lnTo>
                <a:lnTo>
                  <a:pt x="55" y="285"/>
                </a:lnTo>
                <a:lnTo>
                  <a:pt x="55" y="285"/>
                </a:lnTo>
                <a:lnTo>
                  <a:pt x="55" y="285"/>
                </a:lnTo>
                <a:lnTo>
                  <a:pt x="47" y="285"/>
                </a:lnTo>
                <a:lnTo>
                  <a:pt x="47" y="285"/>
                </a:lnTo>
                <a:lnTo>
                  <a:pt x="43" y="285"/>
                </a:lnTo>
                <a:lnTo>
                  <a:pt x="43" y="285"/>
                </a:lnTo>
                <a:lnTo>
                  <a:pt x="43" y="285"/>
                </a:lnTo>
                <a:lnTo>
                  <a:pt x="39" y="289"/>
                </a:lnTo>
                <a:lnTo>
                  <a:pt x="39" y="289"/>
                </a:lnTo>
                <a:lnTo>
                  <a:pt x="39" y="285"/>
                </a:lnTo>
                <a:lnTo>
                  <a:pt x="39" y="285"/>
                </a:lnTo>
                <a:lnTo>
                  <a:pt x="39" y="281"/>
                </a:lnTo>
                <a:lnTo>
                  <a:pt x="39" y="277"/>
                </a:lnTo>
                <a:lnTo>
                  <a:pt x="39" y="277"/>
                </a:lnTo>
                <a:lnTo>
                  <a:pt x="39" y="277"/>
                </a:lnTo>
                <a:lnTo>
                  <a:pt x="43" y="277"/>
                </a:lnTo>
                <a:lnTo>
                  <a:pt x="39" y="273"/>
                </a:lnTo>
                <a:lnTo>
                  <a:pt x="39" y="269"/>
                </a:lnTo>
                <a:lnTo>
                  <a:pt x="39" y="254"/>
                </a:lnTo>
                <a:lnTo>
                  <a:pt x="35" y="254"/>
                </a:lnTo>
                <a:lnTo>
                  <a:pt x="35" y="250"/>
                </a:lnTo>
                <a:lnTo>
                  <a:pt x="35" y="246"/>
                </a:lnTo>
                <a:lnTo>
                  <a:pt x="31" y="242"/>
                </a:lnTo>
                <a:lnTo>
                  <a:pt x="31" y="242"/>
                </a:lnTo>
                <a:lnTo>
                  <a:pt x="31" y="238"/>
                </a:lnTo>
                <a:lnTo>
                  <a:pt x="35" y="238"/>
                </a:lnTo>
                <a:lnTo>
                  <a:pt x="35" y="238"/>
                </a:lnTo>
                <a:lnTo>
                  <a:pt x="35" y="234"/>
                </a:lnTo>
                <a:lnTo>
                  <a:pt x="35" y="234"/>
                </a:lnTo>
                <a:lnTo>
                  <a:pt x="39" y="234"/>
                </a:lnTo>
                <a:lnTo>
                  <a:pt x="43" y="234"/>
                </a:lnTo>
                <a:lnTo>
                  <a:pt x="43" y="234"/>
                </a:lnTo>
                <a:lnTo>
                  <a:pt x="43" y="230"/>
                </a:lnTo>
                <a:lnTo>
                  <a:pt x="47" y="230"/>
                </a:lnTo>
                <a:lnTo>
                  <a:pt x="43" y="230"/>
                </a:lnTo>
                <a:lnTo>
                  <a:pt x="43" y="226"/>
                </a:lnTo>
                <a:lnTo>
                  <a:pt x="43" y="226"/>
                </a:lnTo>
                <a:lnTo>
                  <a:pt x="43" y="222"/>
                </a:lnTo>
                <a:lnTo>
                  <a:pt x="39" y="218"/>
                </a:lnTo>
                <a:lnTo>
                  <a:pt x="39" y="215"/>
                </a:lnTo>
                <a:lnTo>
                  <a:pt x="39" y="215"/>
                </a:lnTo>
                <a:lnTo>
                  <a:pt x="39" y="215"/>
                </a:lnTo>
                <a:lnTo>
                  <a:pt x="43" y="215"/>
                </a:lnTo>
                <a:lnTo>
                  <a:pt x="43" y="211"/>
                </a:lnTo>
                <a:lnTo>
                  <a:pt x="43" y="211"/>
                </a:lnTo>
                <a:lnTo>
                  <a:pt x="51" y="215"/>
                </a:lnTo>
                <a:lnTo>
                  <a:pt x="51" y="215"/>
                </a:lnTo>
                <a:lnTo>
                  <a:pt x="51" y="215"/>
                </a:lnTo>
                <a:lnTo>
                  <a:pt x="55" y="215"/>
                </a:lnTo>
                <a:lnTo>
                  <a:pt x="62" y="211"/>
                </a:lnTo>
                <a:lnTo>
                  <a:pt x="62" y="211"/>
                </a:lnTo>
                <a:lnTo>
                  <a:pt x="66" y="207"/>
                </a:lnTo>
                <a:lnTo>
                  <a:pt x="66" y="203"/>
                </a:lnTo>
                <a:lnTo>
                  <a:pt x="66" y="203"/>
                </a:lnTo>
                <a:lnTo>
                  <a:pt x="66" y="199"/>
                </a:lnTo>
                <a:lnTo>
                  <a:pt x="62" y="195"/>
                </a:lnTo>
                <a:lnTo>
                  <a:pt x="62" y="195"/>
                </a:lnTo>
                <a:lnTo>
                  <a:pt x="62" y="195"/>
                </a:lnTo>
                <a:lnTo>
                  <a:pt x="62" y="195"/>
                </a:lnTo>
                <a:lnTo>
                  <a:pt x="58" y="191"/>
                </a:lnTo>
                <a:lnTo>
                  <a:pt x="55" y="187"/>
                </a:lnTo>
                <a:lnTo>
                  <a:pt x="51" y="183"/>
                </a:lnTo>
                <a:lnTo>
                  <a:pt x="51" y="183"/>
                </a:lnTo>
                <a:lnTo>
                  <a:pt x="47" y="179"/>
                </a:lnTo>
                <a:lnTo>
                  <a:pt x="43" y="179"/>
                </a:lnTo>
                <a:lnTo>
                  <a:pt x="43" y="179"/>
                </a:lnTo>
                <a:lnTo>
                  <a:pt x="43" y="175"/>
                </a:lnTo>
                <a:lnTo>
                  <a:pt x="43" y="175"/>
                </a:lnTo>
                <a:lnTo>
                  <a:pt x="43" y="175"/>
                </a:lnTo>
                <a:lnTo>
                  <a:pt x="35" y="175"/>
                </a:lnTo>
                <a:lnTo>
                  <a:pt x="35" y="172"/>
                </a:lnTo>
                <a:lnTo>
                  <a:pt x="35" y="172"/>
                </a:lnTo>
                <a:lnTo>
                  <a:pt x="35" y="168"/>
                </a:lnTo>
                <a:lnTo>
                  <a:pt x="31" y="168"/>
                </a:lnTo>
                <a:lnTo>
                  <a:pt x="31" y="168"/>
                </a:lnTo>
                <a:lnTo>
                  <a:pt x="27" y="164"/>
                </a:lnTo>
                <a:lnTo>
                  <a:pt x="27" y="160"/>
                </a:lnTo>
                <a:lnTo>
                  <a:pt x="23" y="156"/>
                </a:lnTo>
                <a:lnTo>
                  <a:pt x="19" y="152"/>
                </a:lnTo>
                <a:lnTo>
                  <a:pt x="19" y="152"/>
                </a:lnTo>
                <a:lnTo>
                  <a:pt x="19" y="148"/>
                </a:lnTo>
                <a:lnTo>
                  <a:pt x="19" y="148"/>
                </a:lnTo>
                <a:lnTo>
                  <a:pt x="23" y="148"/>
                </a:lnTo>
                <a:lnTo>
                  <a:pt x="23" y="144"/>
                </a:lnTo>
                <a:lnTo>
                  <a:pt x="23" y="144"/>
                </a:lnTo>
                <a:lnTo>
                  <a:pt x="19" y="140"/>
                </a:lnTo>
                <a:lnTo>
                  <a:pt x="19" y="136"/>
                </a:lnTo>
                <a:lnTo>
                  <a:pt x="19" y="133"/>
                </a:lnTo>
                <a:lnTo>
                  <a:pt x="19" y="133"/>
                </a:lnTo>
                <a:lnTo>
                  <a:pt x="19" y="129"/>
                </a:lnTo>
                <a:lnTo>
                  <a:pt x="19" y="125"/>
                </a:lnTo>
                <a:lnTo>
                  <a:pt x="19" y="125"/>
                </a:lnTo>
                <a:lnTo>
                  <a:pt x="19" y="125"/>
                </a:lnTo>
                <a:lnTo>
                  <a:pt x="19" y="121"/>
                </a:lnTo>
                <a:lnTo>
                  <a:pt x="19" y="121"/>
                </a:lnTo>
                <a:lnTo>
                  <a:pt x="23" y="125"/>
                </a:lnTo>
                <a:lnTo>
                  <a:pt x="23" y="125"/>
                </a:lnTo>
                <a:lnTo>
                  <a:pt x="23" y="125"/>
                </a:lnTo>
                <a:lnTo>
                  <a:pt x="23" y="125"/>
                </a:lnTo>
                <a:lnTo>
                  <a:pt x="23" y="125"/>
                </a:lnTo>
                <a:lnTo>
                  <a:pt x="27" y="125"/>
                </a:lnTo>
                <a:lnTo>
                  <a:pt x="27" y="125"/>
                </a:lnTo>
                <a:lnTo>
                  <a:pt x="27" y="121"/>
                </a:lnTo>
                <a:lnTo>
                  <a:pt x="27" y="121"/>
                </a:lnTo>
                <a:lnTo>
                  <a:pt x="27" y="117"/>
                </a:lnTo>
                <a:lnTo>
                  <a:pt x="27" y="117"/>
                </a:lnTo>
                <a:lnTo>
                  <a:pt x="27" y="117"/>
                </a:lnTo>
                <a:lnTo>
                  <a:pt x="27" y="117"/>
                </a:lnTo>
                <a:lnTo>
                  <a:pt x="27" y="113"/>
                </a:lnTo>
                <a:lnTo>
                  <a:pt x="27" y="113"/>
                </a:lnTo>
                <a:lnTo>
                  <a:pt x="27" y="109"/>
                </a:lnTo>
                <a:lnTo>
                  <a:pt x="27" y="109"/>
                </a:lnTo>
                <a:lnTo>
                  <a:pt x="23" y="109"/>
                </a:lnTo>
                <a:lnTo>
                  <a:pt x="23" y="109"/>
                </a:lnTo>
                <a:lnTo>
                  <a:pt x="23" y="109"/>
                </a:lnTo>
                <a:lnTo>
                  <a:pt x="19" y="105"/>
                </a:lnTo>
                <a:lnTo>
                  <a:pt x="19" y="105"/>
                </a:lnTo>
                <a:lnTo>
                  <a:pt x="23" y="97"/>
                </a:lnTo>
                <a:lnTo>
                  <a:pt x="23" y="97"/>
                </a:lnTo>
                <a:lnTo>
                  <a:pt x="23" y="97"/>
                </a:lnTo>
                <a:lnTo>
                  <a:pt x="19" y="97"/>
                </a:lnTo>
                <a:lnTo>
                  <a:pt x="19" y="97"/>
                </a:lnTo>
                <a:lnTo>
                  <a:pt x="19" y="97"/>
                </a:lnTo>
                <a:lnTo>
                  <a:pt x="19" y="93"/>
                </a:lnTo>
                <a:lnTo>
                  <a:pt x="19" y="93"/>
                </a:lnTo>
                <a:lnTo>
                  <a:pt x="15" y="93"/>
                </a:lnTo>
                <a:lnTo>
                  <a:pt x="15" y="93"/>
                </a:lnTo>
                <a:lnTo>
                  <a:pt x="15" y="93"/>
                </a:lnTo>
                <a:lnTo>
                  <a:pt x="12" y="93"/>
                </a:lnTo>
                <a:lnTo>
                  <a:pt x="12" y="93"/>
                </a:lnTo>
                <a:lnTo>
                  <a:pt x="12" y="93"/>
                </a:lnTo>
                <a:lnTo>
                  <a:pt x="8" y="90"/>
                </a:lnTo>
                <a:lnTo>
                  <a:pt x="4" y="90"/>
                </a:lnTo>
                <a:lnTo>
                  <a:pt x="4" y="86"/>
                </a:lnTo>
                <a:lnTo>
                  <a:pt x="0" y="86"/>
                </a:lnTo>
                <a:lnTo>
                  <a:pt x="0" y="82"/>
                </a:lnTo>
                <a:lnTo>
                  <a:pt x="0" y="82"/>
                </a:lnTo>
                <a:lnTo>
                  <a:pt x="0" y="78"/>
                </a:lnTo>
                <a:lnTo>
                  <a:pt x="0" y="78"/>
                </a:lnTo>
                <a:lnTo>
                  <a:pt x="4" y="74"/>
                </a:lnTo>
                <a:lnTo>
                  <a:pt x="4" y="74"/>
                </a:lnTo>
                <a:lnTo>
                  <a:pt x="8" y="74"/>
                </a:lnTo>
                <a:lnTo>
                  <a:pt x="8" y="70"/>
                </a:lnTo>
                <a:lnTo>
                  <a:pt x="8" y="70"/>
                </a:lnTo>
                <a:lnTo>
                  <a:pt x="8" y="66"/>
                </a:lnTo>
                <a:lnTo>
                  <a:pt x="12" y="62"/>
                </a:lnTo>
                <a:lnTo>
                  <a:pt x="12" y="58"/>
                </a:lnTo>
                <a:lnTo>
                  <a:pt x="12" y="58"/>
                </a:lnTo>
                <a:lnTo>
                  <a:pt x="15" y="58"/>
                </a:lnTo>
                <a:lnTo>
                  <a:pt x="15" y="54"/>
                </a:lnTo>
                <a:lnTo>
                  <a:pt x="19" y="54"/>
                </a:lnTo>
                <a:lnTo>
                  <a:pt x="23" y="54"/>
                </a:lnTo>
                <a:lnTo>
                  <a:pt x="23" y="54"/>
                </a:lnTo>
                <a:lnTo>
                  <a:pt x="31" y="58"/>
                </a:lnTo>
                <a:lnTo>
                  <a:pt x="35" y="58"/>
                </a:lnTo>
                <a:lnTo>
                  <a:pt x="39" y="58"/>
                </a:lnTo>
                <a:lnTo>
                  <a:pt x="43" y="58"/>
                </a:lnTo>
                <a:lnTo>
                  <a:pt x="43" y="58"/>
                </a:lnTo>
                <a:lnTo>
                  <a:pt x="43" y="54"/>
                </a:lnTo>
                <a:lnTo>
                  <a:pt x="47" y="51"/>
                </a:lnTo>
                <a:lnTo>
                  <a:pt x="47" y="47"/>
                </a:lnTo>
                <a:lnTo>
                  <a:pt x="47" y="47"/>
                </a:lnTo>
                <a:lnTo>
                  <a:pt x="47" y="43"/>
                </a:lnTo>
                <a:lnTo>
                  <a:pt x="47" y="39"/>
                </a:lnTo>
                <a:lnTo>
                  <a:pt x="43" y="39"/>
                </a:lnTo>
                <a:lnTo>
                  <a:pt x="43" y="35"/>
                </a:lnTo>
                <a:lnTo>
                  <a:pt x="43" y="35"/>
                </a:lnTo>
                <a:lnTo>
                  <a:pt x="47" y="35"/>
                </a:lnTo>
                <a:lnTo>
                  <a:pt x="47" y="31"/>
                </a:lnTo>
                <a:lnTo>
                  <a:pt x="47" y="31"/>
                </a:lnTo>
                <a:lnTo>
                  <a:pt x="47" y="31"/>
                </a:lnTo>
                <a:lnTo>
                  <a:pt x="43" y="27"/>
                </a:lnTo>
                <a:lnTo>
                  <a:pt x="39" y="23"/>
                </a:lnTo>
                <a:lnTo>
                  <a:pt x="39" y="23"/>
                </a:lnTo>
                <a:lnTo>
                  <a:pt x="39" y="23"/>
                </a:lnTo>
                <a:lnTo>
                  <a:pt x="39" y="19"/>
                </a:lnTo>
                <a:lnTo>
                  <a:pt x="39" y="19"/>
                </a:lnTo>
                <a:lnTo>
                  <a:pt x="39" y="19"/>
                </a:lnTo>
                <a:lnTo>
                  <a:pt x="39" y="15"/>
                </a:lnTo>
                <a:lnTo>
                  <a:pt x="39" y="15"/>
                </a:lnTo>
                <a:lnTo>
                  <a:pt x="35" y="15"/>
                </a:lnTo>
                <a:lnTo>
                  <a:pt x="35" y="15"/>
                </a:lnTo>
                <a:lnTo>
                  <a:pt x="39" y="15"/>
                </a:lnTo>
                <a:lnTo>
                  <a:pt x="43" y="15"/>
                </a:lnTo>
                <a:lnTo>
                  <a:pt x="47" y="11"/>
                </a:lnTo>
                <a:lnTo>
                  <a:pt x="51" y="11"/>
                </a:lnTo>
                <a:lnTo>
                  <a:pt x="51" y="11"/>
                </a:lnTo>
                <a:lnTo>
                  <a:pt x="51" y="11"/>
                </a:lnTo>
                <a:lnTo>
                  <a:pt x="51" y="11"/>
                </a:lnTo>
                <a:lnTo>
                  <a:pt x="51" y="8"/>
                </a:lnTo>
                <a:lnTo>
                  <a:pt x="51" y="8"/>
                </a:lnTo>
                <a:lnTo>
                  <a:pt x="58" y="4"/>
                </a:lnTo>
                <a:lnTo>
                  <a:pt x="58" y="4"/>
                </a:lnTo>
                <a:lnTo>
                  <a:pt x="66" y="0"/>
                </a:lnTo>
                <a:lnTo>
                  <a:pt x="66" y="0"/>
                </a:lnTo>
                <a:lnTo>
                  <a:pt x="70" y="0"/>
                </a:lnTo>
                <a:lnTo>
                  <a:pt x="70" y="0"/>
                </a:lnTo>
                <a:lnTo>
                  <a:pt x="74" y="0"/>
                </a:lnTo>
                <a:lnTo>
                  <a:pt x="74" y="0"/>
                </a:lnTo>
                <a:lnTo>
                  <a:pt x="78" y="4"/>
                </a:lnTo>
                <a:lnTo>
                  <a:pt x="78" y="4"/>
                </a:lnTo>
                <a:lnTo>
                  <a:pt x="78" y="4"/>
                </a:lnTo>
                <a:lnTo>
                  <a:pt x="82" y="0"/>
                </a:lnTo>
                <a:lnTo>
                  <a:pt x="82" y="0"/>
                </a:lnTo>
                <a:lnTo>
                  <a:pt x="86" y="0"/>
                </a:lnTo>
                <a:lnTo>
                  <a:pt x="86" y="4"/>
                </a:lnTo>
                <a:lnTo>
                  <a:pt x="86" y="4"/>
                </a:lnTo>
                <a:lnTo>
                  <a:pt x="90" y="11"/>
                </a:lnTo>
                <a:lnTo>
                  <a:pt x="90" y="15"/>
                </a:lnTo>
                <a:lnTo>
                  <a:pt x="94" y="15"/>
                </a:lnTo>
                <a:lnTo>
                  <a:pt x="94" y="15"/>
                </a:lnTo>
                <a:lnTo>
                  <a:pt x="94" y="15"/>
                </a:lnTo>
                <a:lnTo>
                  <a:pt x="94" y="15"/>
                </a:lnTo>
              </a:path>
            </a:pathLst>
          </a:custGeom>
          <a:solidFill>
            <a:srgbClr val="99999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0" name="Freeform 7"/>
          <p:cNvSpPr>
            <a:spLocks/>
          </p:cNvSpPr>
          <p:nvPr/>
        </p:nvSpPr>
        <p:spPr bwMode="auto">
          <a:xfrm>
            <a:off x="8130501" y="5547288"/>
            <a:ext cx="535066" cy="535207"/>
          </a:xfrm>
          <a:custGeom>
            <a:avLst/>
            <a:gdLst>
              <a:gd name="T0" fmla="*/ 90 w 219"/>
              <a:gd name="T1" fmla="*/ 8 h 219"/>
              <a:gd name="T2" fmla="*/ 129 w 219"/>
              <a:gd name="T3" fmla="*/ 12 h 219"/>
              <a:gd name="T4" fmla="*/ 129 w 219"/>
              <a:gd name="T5" fmla="*/ 4 h 219"/>
              <a:gd name="T6" fmla="*/ 141 w 219"/>
              <a:gd name="T7" fmla="*/ 4 h 219"/>
              <a:gd name="T8" fmla="*/ 145 w 219"/>
              <a:gd name="T9" fmla="*/ 16 h 219"/>
              <a:gd name="T10" fmla="*/ 149 w 219"/>
              <a:gd name="T11" fmla="*/ 24 h 219"/>
              <a:gd name="T12" fmla="*/ 145 w 219"/>
              <a:gd name="T13" fmla="*/ 28 h 219"/>
              <a:gd name="T14" fmla="*/ 145 w 219"/>
              <a:gd name="T15" fmla="*/ 35 h 219"/>
              <a:gd name="T16" fmla="*/ 149 w 219"/>
              <a:gd name="T17" fmla="*/ 43 h 219"/>
              <a:gd name="T18" fmla="*/ 157 w 219"/>
              <a:gd name="T19" fmla="*/ 55 h 219"/>
              <a:gd name="T20" fmla="*/ 168 w 219"/>
              <a:gd name="T21" fmla="*/ 67 h 219"/>
              <a:gd name="T22" fmla="*/ 204 w 219"/>
              <a:gd name="T23" fmla="*/ 74 h 219"/>
              <a:gd name="T24" fmla="*/ 207 w 219"/>
              <a:gd name="T25" fmla="*/ 74 h 219"/>
              <a:gd name="T26" fmla="*/ 211 w 219"/>
              <a:gd name="T27" fmla="*/ 78 h 219"/>
              <a:gd name="T28" fmla="*/ 211 w 219"/>
              <a:gd name="T29" fmla="*/ 86 h 219"/>
              <a:gd name="T30" fmla="*/ 219 w 219"/>
              <a:gd name="T31" fmla="*/ 90 h 219"/>
              <a:gd name="T32" fmla="*/ 219 w 219"/>
              <a:gd name="T33" fmla="*/ 98 h 219"/>
              <a:gd name="T34" fmla="*/ 219 w 219"/>
              <a:gd name="T35" fmla="*/ 106 h 219"/>
              <a:gd name="T36" fmla="*/ 215 w 219"/>
              <a:gd name="T37" fmla="*/ 106 h 219"/>
              <a:gd name="T38" fmla="*/ 211 w 219"/>
              <a:gd name="T39" fmla="*/ 106 h 219"/>
              <a:gd name="T40" fmla="*/ 211 w 219"/>
              <a:gd name="T41" fmla="*/ 121 h 219"/>
              <a:gd name="T42" fmla="*/ 211 w 219"/>
              <a:gd name="T43" fmla="*/ 129 h 219"/>
              <a:gd name="T44" fmla="*/ 219 w 219"/>
              <a:gd name="T45" fmla="*/ 145 h 219"/>
              <a:gd name="T46" fmla="*/ 184 w 219"/>
              <a:gd name="T47" fmla="*/ 149 h 219"/>
              <a:gd name="T48" fmla="*/ 188 w 219"/>
              <a:gd name="T49" fmla="*/ 156 h 219"/>
              <a:gd name="T50" fmla="*/ 172 w 219"/>
              <a:gd name="T51" fmla="*/ 164 h 219"/>
              <a:gd name="T52" fmla="*/ 164 w 219"/>
              <a:gd name="T53" fmla="*/ 160 h 219"/>
              <a:gd name="T54" fmla="*/ 145 w 219"/>
              <a:gd name="T55" fmla="*/ 160 h 219"/>
              <a:gd name="T56" fmla="*/ 118 w 219"/>
              <a:gd name="T57" fmla="*/ 180 h 219"/>
              <a:gd name="T58" fmla="*/ 121 w 219"/>
              <a:gd name="T59" fmla="*/ 199 h 219"/>
              <a:gd name="T60" fmla="*/ 125 w 219"/>
              <a:gd name="T61" fmla="*/ 203 h 219"/>
              <a:gd name="T62" fmla="*/ 121 w 219"/>
              <a:gd name="T63" fmla="*/ 219 h 219"/>
              <a:gd name="T64" fmla="*/ 114 w 219"/>
              <a:gd name="T65" fmla="*/ 219 h 219"/>
              <a:gd name="T66" fmla="*/ 102 w 219"/>
              <a:gd name="T67" fmla="*/ 203 h 219"/>
              <a:gd name="T68" fmla="*/ 90 w 219"/>
              <a:gd name="T69" fmla="*/ 199 h 219"/>
              <a:gd name="T70" fmla="*/ 79 w 219"/>
              <a:gd name="T71" fmla="*/ 207 h 219"/>
              <a:gd name="T72" fmla="*/ 67 w 219"/>
              <a:gd name="T73" fmla="*/ 207 h 219"/>
              <a:gd name="T74" fmla="*/ 51 w 219"/>
              <a:gd name="T75" fmla="*/ 207 h 219"/>
              <a:gd name="T76" fmla="*/ 43 w 219"/>
              <a:gd name="T77" fmla="*/ 199 h 219"/>
              <a:gd name="T78" fmla="*/ 36 w 219"/>
              <a:gd name="T79" fmla="*/ 196 h 219"/>
              <a:gd name="T80" fmla="*/ 16 w 219"/>
              <a:gd name="T81" fmla="*/ 203 h 219"/>
              <a:gd name="T82" fmla="*/ 16 w 219"/>
              <a:gd name="T83" fmla="*/ 207 h 219"/>
              <a:gd name="T84" fmla="*/ 12 w 219"/>
              <a:gd name="T85" fmla="*/ 211 h 219"/>
              <a:gd name="T86" fmla="*/ 4 w 219"/>
              <a:gd name="T87" fmla="*/ 211 h 219"/>
              <a:gd name="T88" fmla="*/ 0 w 219"/>
              <a:gd name="T89" fmla="*/ 199 h 219"/>
              <a:gd name="T90" fmla="*/ 8 w 219"/>
              <a:gd name="T91" fmla="*/ 180 h 219"/>
              <a:gd name="T92" fmla="*/ 12 w 219"/>
              <a:gd name="T93" fmla="*/ 172 h 219"/>
              <a:gd name="T94" fmla="*/ 24 w 219"/>
              <a:gd name="T95" fmla="*/ 156 h 219"/>
              <a:gd name="T96" fmla="*/ 36 w 219"/>
              <a:gd name="T97" fmla="*/ 133 h 219"/>
              <a:gd name="T98" fmla="*/ 39 w 219"/>
              <a:gd name="T99" fmla="*/ 110 h 219"/>
              <a:gd name="T100" fmla="*/ 39 w 219"/>
              <a:gd name="T101" fmla="*/ 98 h 219"/>
              <a:gd name="T102" fmla="*/ 39 w 219"/>
              <a:gd name="T103" fmla="*/ 86 h 219"/>
              <a:gd name="T104" fmla="*/ 36 w 219"/>
              <a:gd name="T105" fmla="*/ 71 h 219"/>
              <a:gd name="T106" fmla="*/ 59 w 219"/>
              <a:gd name="T107" fmla="*/ 71 h 219"/>
              <a:gd name="T108" fmla="*/ 63 w 219"/>
              <a:gd name="T109" fmla="*/ 67 h 219"/>
              <a:gd name="T110" fmla="*/ 63 w 219"/>
              <a:gd name="T111" fmla="*/ 63 h 219"/>
              <a:gd name="T112" fmla="*/ 75 w 219"/>
              <a:gd name="T113" fmla="*/ 51 h 219"/>
              <a:gd name="T114" fmla="*/ 75 w 219"/>
              <a:gd name="T115" fmla="*/ 39 h 2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9" h="219">
                <a:moveTo>
                  <a:pt x="75" y="39"/>
                </a:moveTo>
                <a:lnTo>
                  <a:pt x="75" y="39"/>
                </a:lnTo>
                <a:lnTo>
                  <a:pt x="75" y="39"/>
                </a:lnTo>
                <a:lnTo>
                  <a:pt x="82" y="0"/>
                </a:lnTo>
                <a:lnTo>
                  <a:pt x="90" y="8"/>
                </a:lnTo>
                <a:lnTo>
                  <a:pt x="94" y="12"/>
                </a:lnTo>
                <a:lnTo>
                  <a:pt x="102" y="16"/>
                </a:lnTo>
                <a:lnTo>
                  <a:pt x="125" y="12"/>
                </a:lnTo>
                <a:lnTo>
                  <a:pt x="125" y="12"/>
                </a:lnTo>
                <a:lnTo>
                  <a:pt x="129" y="12"/>
                </a:lnTo>
                <a:lnTo>
                  <a:pt x="129" y="8"/>
                </a:lnTo>
                <a:lnTo>
                  <a:pt x="129" y="8"/>
                </a:lnTo>
                <a:lnTo>
                  <a:pt x="129" y="4"/>
                </a:lnTo>
                <a:lnTo>
                  <a:pt x="129" y="4"/>
                </a:lnTo>
                <a:lnTo>
                  <a:pt x="129" y="4"/>
                </a:lnTo>
                <a:lnTo>
                  <a:pt x="133" y="0"/>
                </a:lnTo>
                <a:lnTo>
                  <a:pt x="137" y="0"/>
                </a:lnTo>
                <a:lnTo>
                  <a:pt x="137" y="0"/>
                </a:lnTo>
                <a:lnTo>
                  <a:pt x="137" y="4"/>
                </a:lnTo>
                <a:lnTo>
                  <a:pt x="141" y="4"/>
                </a:lnTo>
                <a:lnTo>
                  <a:pt x="141" y="8"/>
                </a:lnTo>
                <a:lnTo>
                  <a:pt x="141" y="12"/>
                </a:lnTo>
                <a:lnTo>
                  <a:pt x="145" y="16"/>
                </a:lnTo>
                <a:lnTo>
                  <a:pt x="145" y="16"/>
                </a:lnTo>
                <a:lnTo>
                  <a:pt x="145" y="16"/>
                </a:lnTo>
                <a:lnTo>
                  <a:pt x="149" y="20"/>
                </a:lnTo>
                <a:lnTo>
                  <a:pt x="149" y="20"/>
                </a:lnTo>
                <a:lnTo>
                  <a:pt x="149" y="24"/>
                </a:lnTo>
                <a:lnTo>
                  <a:pt x="149" y="24"/>
                </a:lnTo>
                <a:lnTo>
                  <a:pt x="149" y="24"/>
                </a:lnTo>
                <a:lnTo>
                  <a:pt x="149" y="24"/>
                </a:lnTo>
                <a:lnTo>
                  <a:pt x="149" y="24"/>
                </a:lnTo>
                <a:lnTo>
                  <a:pt x="145" y="24"/>
                </a:lnTo>
                <a:lnTo>
                  <a:pt x="145" y="28"/>
                </a:lnTo>
                <a:lnTo>
                  <a:pt x="145" y="28"/>
                </a:lnTo>
                <a:lnTo>
                  <a:pt x="145" y="28"/>
                </a:lnTo>
                <a:lnTo>
                  <a:pt x="145" y="32"/>
                </a:lnTo>
                <a:lnTo>
                  <a:pt x="145" y="32"/>
                </a:lnTo>
                <a:lnTo>
                  <a:pt x="145" y="35"/>
                </a:lnTo>
                <a:lnTo>
                  <a:pt x="145" y="35"/>
                </a:lnTo>
                <a:lnTo>
                  <a:pt x="149" y="35"/>
                </a:lnTo>
                <a:lnTo>
                  <a:pt x="149" y="35"/>
                </a:lnTo>
                <a:lnTo>
                  <a:pt x="145" y="39"/>
                </a:lnTo>
                <a:lnTo>
                  <a:pt x="149" y="39"/>
                </a:lnTo>
                <a:lnTo>
                  <a:pt x="149" y="43"/>
                </a:lnTo>
                <a:lnTo>
                  <a:pt x="153" y="47"/>
                </a:lnTo>
                <a:lnTo>
                  <a:pt x="153" y="47"/>
                </a:lnTo>
                <a:lnTo>
                  <a:pt x="157" y="51"/>
                </a:lnTo>
                <a:lnTo>
                  <a:pt x="157" y="51"/>
                </a:lnTo>
                <a:lnTo>
                  <a:pt x="157" y="55"/>
                </a:lnTo>
                <a:lnTo>
                  <a:pt x="161" y="59"/>
                </a:lnTo>
                <a:lnTo>
                  <a:pt x="161" y="63"/>
                </a:lnTo>
                <a:lnTo>
                  <a:pt x="164" y="67"/>
                </a:lnTo>
                <a:lnTo>
                  <a:pt x="168" y="67"/>
                </a:lnTo>
                <a:lnTo>
                  <a:pt x="168" y="67"/>
                </a:lnTo>
                <a:lnTo>
                  <a:pt x="192" y="67"/>
                </a:lnTo>
                <a:lnTo>
                  <a:pt x="196" y="67"/>
                </a:lnTo>
                <a:lnTo>
                  <a:pt x="196" y="71"/>
                </a:lnTo>
                <a:lnTo>
                  <a:pt x="200" y="71"/>
                </a:lnTo>
                <a:lnTo>
                  <a:pt x="204" y="74"/>
                </a:lnTo>
                <a:lnTo>
                  <a:pt x="204" y="74"/>
                </a:lnTo>
                <a:lnTo>
                  <a:pt x="204" y="74"/>
                </a:lnTo>
                <a:lnTo>
                  <a:pt x="207" y="74"/>
                </a:lnTo>
                <a:lnTo>
                  <a:pt x="207" y="74"/>
                </a:lnTo>
                <a:lnTo>
                  <a:pt x="207" y="74"/>
                </a:lnTo>
                <a:lnTo>
                  <a:pt x="211" y="74"/>
                </a:lnTo>
                <a:lnTo>
                  <a:pt x="211" y="74"/>
                </a:lnTo>
                <a:lnTo>
                  <a:pt x="211" y="78"/>
                </a:lnTo>
                <a:lnTo>
                  <a:pt x="211" y="78"/>
                </a:lnTo>
                <a:lnTo>
                  <a:pt x="211" y="78"/>
                </a:lnTo>
                <a:lnTo>
                  <a:pt x="215" y="78"/>
                </a:lnTo>
                <a:lnTo>
                  <a:pt x="215" y="78"/>
                </a:lnTo>
                <a:lnTo>
                  <a:pt x="215" y="78"/>
                </a:lnTo>
                <a:lnTo>
                  <a:pt x="211" y="86"/>
                </a:lnTo>
                <a:lnTo>
                  <a:pt x="211" y="86"/>
                </a:lnTo>
                <a:lnTo>
                  <a:pt x="215" y="90"/>
                </a:lnTo>
                <a:lnTo>
                  <a:pt x="215" y="90"/>
                </a:lnTo>
                <a:lnTo>
                  <a:pt x="215" y="90"/>
                </a:lnTo>
                <a:lnTo>
                  <a:pt x="219" y="90"/>
                </a:lnTo>
                <a:lnTo>
                  <a:pt x="219" y="90"/>
                </a:lnTo>
                <a:lnTo>
                  <a:pt x="219" y="94"/>
                </a:lnTo>
                <a:lnTo>
                  <a:pt x="219" y="94"/>
                </a:lnTo>
                <a:lnTo>
                  <a:pt x="219" y="98"/>
                </a:lnTo>
                <a:lnTo>
                  <a:pt x="219" y="98"/>
                </a:lnTo>
                <a:lnTo>
                  <a:pt x="219" y="98"/>
                </a:lnTo>
                <a:lnTo>
                  <a:pt x="219" y="98"/>
                </a:lnTo>
                <a:lnTo>
                  <a:pt x="219" y="102"/>
                </a:lnTo>
                <a:lnTo>
                  <a:pt x="219" y="102"/>
                </a:lnTo>
                <a:lnTo>
                  <a:pt x="219" y="106"/>
                </a:lnTo>
                <a:lnTo>
                  <a:pt x="219" y="106"/>
                </a:lnTo>
                <a:lnTo>
                  <a:pt x="215" y="106"/>
                </a:lnTo>
                <a:lnTo>
                  <a:pt x="215" y="106"/>
                </a:lnTo>
                <a:lnTo>
                  <a:pt x="215" y="106"/>
                </a:lnTo>
                <a:lnTo>
                  <a:pt x="215" y="106"/>
                </a:lnTo>
                <a:lnTo>
                  <a:pt x="215" y="106"/>
                </a:lnTo>
                <a:lnTo>
                  <a:pt x="211" y="102"/>
                </a:lnTo>
                <a:lnTo>
                  <a:pt x="211" y="102"/>
                </a:lnTo>
                <a:lnTo>
                  <a:pt x="211" y="106"/>
                </a:lnTo>
                <a:lnTo>
                  <a:pt x="211" y="106"/>
                </a:lnTo>
                <a:lnTo>
                  <a:pt x="211" y="106"/>
                </a:lnTo>
                <a:lnTo>
                  <a:pt x="211" y="110"/>
                </a:lnTo>
                <a:lnTo>
                  <a:pt x="211" y="114"/>
                </a:lnTo>
                <a:lnTo>
                  <a:pt x="211" y="114"/>
                </a:lnTo>
                <a:lnTo>
                  <a:pt x="211" y="117"/>
                </a:lnTo>
                <a:lnTo>
                  <a:pt x="211" y="121"/>
                </a:lnTo>
                <a:lnTo>
                  <a:pt x="215" y="125"/>
                </a:lnTo>
                <a:lnTo>
                  <a:pt x="215" y="125"/>
                </a:lnTo>
                <a:lnTo>
                  <a:pt x="215" y="129"/>
                </a:lnTo>
                <a:lnTo>
                  <a:pt x="211" y="129"/>
                </a:lnTo>
                <a:lnTo>
                  <a:pt x="211" y="129"/>
                </a:lnTo>
                <a:lnTo>
                  <a:pt x="211" y="133"/>
                </a:lnTo>
                <a:lnTo>
                  <a:pt x="211" y="133"/>
                </a:lnTo>
                <a:lnTo>
                  <a:pt x="215" y="137"/>
                </a:lnTo>
                <a:lnTo>
                  <a:pt x="219" y="141"/>
                </a:lnTo>
                <a:lnTo>
                  <a:pt x="219" y="145"/>
                </a:lnTo>
                <a:lnTo>
                  <a:pt x="207" y="145"/>
                </a:lnTo>
                <a:lnTo>
                  <a:pt x="204" y="145"/>
                </a:lnTo>
                <a:lnTo>
                  <a:pt x="192" y="149"/>
                </a:lnTo>
                <a:lnTo>
                  <a:pt x="192" y="149"/>
                </a:lnTo>
                <a:lnTo>
                  <a:pt x="184" y="149"/>
                </a:lnTo>
                <a:lnTo>
                  <a:pt x="184" y="149"/>
                </a:lnTo>
                <a:lnTo>
                  <a:pt x="188" y="153"/>
                </a:lnTo>
                <a:lnTo>
                  <a:pt x="188" y="153"/>
                </a:lnTo>
                <a:lnTo>
                  <a:pt x="188" y="156"/>
                </a:lnTo>
                <a:lnTo>
                  <a:pt x="188" y="156"/>
                </a:lnTo>
                <a:lnTo>
                  <a:pt x="184" y="156"/>
                </a:lnTo>
                <a:lnTo>
                  <a:pt x="180" y="156"/>
                </a:lnTo>
                <a:lnTo>
                  <a:pt x="180" y="156"/>
                </a:lnTo>
                <a:lnTo>
                  <a:pt x="176" y="164"/>
                </a:lnTo>
                <a:lnTo>
                  <a:pt x="172" y="164"/>
                </a:lnTo>
                <a:lnTo>
                  <a:pt x="172" y="164"/>
                </a:lnTo>
                <a:lnTo>
                  <a:pt x="168" y="168"/>
                </a:lnTo>
                <a:lnTo>
                  <a:pt x="168" y="164"/>
                </a:lnTo>
                <a:lnTo>
                  <a:pt x="164" y="164"/>
                </a:lnTo>
                <a:lnTo>
                  <a:pt x="164" y="160"/>
                </a:lnTo>
                <a:lnTo>
                  <a:pt x="164" y="160"/>
                </a:lnTo>
                <a:lnTo>
                  <a:pt x="161" y="160"/>
                </a:lnTo>
                <a:lnTo>
                  <a:pt x="153" y="156"/>
                </a:lnTo>
                <a:lnTo>
                  <a:pt x="149" y="156"/>
                </a:lnTo>
                <a:lnTo>
                  <a:pt x="145" y="160"/>
                </a:lnTo>
                <a:lnTo>
                  <a:pt x="133" y="168"/>
                </a:lnTo>
                <a:lnTo>
                  <a:pt x="121" y="172"/>
                </a:lnTo>
                <a:lnTo>
                  <a:pt x="121" y="176"/>
                </a:lnTo>
                <a:lnTo>
                  <a:pt x="118" y="176"/>
                </a:lnTo>
                <a:lnTo>
                  <a:pt x="118" y="180"/>
                </a:lnTo>
                <a:lnTo>
                  <a:pt x="118" y="188"/>
                </a:lnTo>
                <a:lnTo>
                  <a:pt x="118" y="196"/>
                </a:lnTo>
                <a:lnTo>
                  <a:pt x="118" y="196"/>
                </a:lnTo>
                <a:lnTo>
                  <a:pt x="121" y="199"/>
                </a:lnTo>
                <a:lnTo>
                  <a:pt x="121" y="199"/>
                </a:lnTo>
                <a:lnTo>
                  <a:pt x="121" y="199"/>
                </a:lnTo>
                <a:lnTo>
                  <a:pt x="125" y="199"/>
                </a:lnTo>
                <a:lnTo>
                  <a:pt x="125" y="199"/>
                </a:lnTo>
                <a:lnTo>
                  <a:pt x="125" y="203"/>
                </a:lnTo>
                <a:lnTo>
                  <a:pt x="125" y="203"/>
                </a:lnTo>
                <a:lnTo>
                  <a:pt x="125" y="207"/>
                </a:lnTo>
                <a:lnTo>
                  <a:pt x="125" y="207"/>
                </a:lnTo>
                <a:lnTo>
                  <a:pt x="125" y="215"/>
                </a:lnTo>
                <a:lnTo>
                  <a:pt x="121" y="219"/>
                </a:lnTo>
                <a:lnTo>
                  <a:pt x="121" y="219"/>
                </a:lnTo>
                <a:lnTo>
                  <a:pt x="121" y="219"/>
                </a:lnTo>
                <a:lnTo>
                  <a:pt x="121" y="219"/>
                </a:lnTo>
                <a:lnTo>
                  <a:pt x="118" y="219"/>
                </a:lnTo>
                <a:lnTo>
                  <a:pt x="114" y="219"/>
                </a:lnTo>
                <a:lnTo>
                  <a:pt x="114" y="219"/>
                </a:lnTo>
                <a:lnTo>
                  <a:pt x="114" y="219"/>
                </a:lnTo>
                <a:lnTo>
                  <a:pt x="106" y="207"/>
                </a:lnTo>
                <a:lnTo>
                  <a:pt x="106" y="203"/>
                </a:lnTo>
                <a:lnTo>
                  <a:pt x="102" y="203"/>
                </a:lnTo>
                <a:lnTo>
                  <a:pt x="102" y="203"/>
                </a:lnTo>
                <a:lnTo>
                  <a:pt x="102" y="199"/>
                </a:lnTo>
                <a:lnTo>
                  <a:pt x="98" y="199"/>
                </a:lnTo>
                <a:lnTo>
                  <a:pt x="94" y="199"/>
                </a:lnTo>
                <a:lnTo>
                  <a:pt x="94" y="199"/>
                </a:lnTo>
                <a:lnTo>
                  <a:pt x="90" y="199"/>
                </a:lnTo>
                <a:lnTo>
                  <a:pt x="90" y="199"/>
                </a:lnTo>
                <a:lnTo>
                  <a:pt x="86" y="199"/>
                </a:lnTo>
                <a:lnTo>
                  <a:pt x="86" y="199"/>
                </a:lnTo>
                <a:lnTo>
                  <a:pt x="82" y="203"/>
                </a:lnTo>
                <a:lnTo>
                  <a:pt x="79" y="207"/>
                </a:lnTo>
                <a:lnTo>
                  <a:pt x="75" y="207"/>
                </a:lnTo>
                <a:lnTo>
                  <a:pt x="75" y="207"/>
                </a:lnTo>
                <a:lnTo>
                  <a:pt x="71" y="207"/>
                </a:lnTo>
                <a:lnTo>
                  <a:pt x="67" y="203"/>
                </a:lnTo>
                <a:lnTo>
                  <a:pt x="67" y="207"/>
                </a:lnTo>
                <a:lnTo>
                  <a:pt x="63" y="207"/>
                </a:lnTo>
                <a:lnTo>
                  <a:pt x="63" y="215"/>
                </a:lnTo>
                <a:lnTo>
                  <a:pt x="55" y="211"/>
                </a:lnTo>
                <a:lnTo>
                  <a:pt x="51" y="211"/>
                </a:lnTo>
                <a:lnTo>
                  <a:pt x="51" y="207"/>
                </a:lnTo>
                <a:lnTo>
                  <a:pt x="51" y="207"/>
                </a:lnTo>
                <a:lnTo>
                  <a:pt x="51" y="203"/>
                </a:lnTo>
                <a:lnTo>
                  <a:pt x="47" y="203"/>
                </a:lnTo>
                <a:lnTo>
                  <a:pt x="47" y="199"/>
                </a:lnTo>
                <a:lnTo>
                  <a:pt x="43" y="199"/>
                </a:lnTo>
                <a:lnTo>
                  <a:pt x="39" y="199"/>
                </a:lnTo>
                <a:lnTo>
                  <a:pt x="39" y="199"/>
                </a:lnTo>
                <a:lnTo>
                  <a:pt x="39" y="199"/>
                </a:lnTo>
                <a:lnTo>
                  <a:pt x="39" y="196"/>
                </a:lnTo>
                <a:lnTo>
                  <a:pt x="36" y="196"/>
                </a:lnTo>
                <a:lnTo>
                  <a:pt x="32" y="196"/>
                </a:lnTo>
                <a:lnTo>
                  <a:pt x="32" y="196"/>
                </a:lnTo>
                <a:lnTo>
                  <a:pt x="28" y="196"/>
                </a:lnTo>
                <a:lnTo>
                  <a:pt x="20" y="203"/>
                </a:lnTo>
                <a:lnTo>
                  <a:pt x="16" y="203"/>
                </a:lnTo>
                <a:lnTo>
                  <a:pt x="16" y="203"/>
                </a:lnTo>
                <a:lnTo>
                  <a:pt x="16" y="203"/>
                </a:lnTo>
                <a:lnTo>
                  <a:pt x="16" y="203"/>
                </a:lnTo>
                <a:lnTo>
                  <a:pt x="16" y="203"/>
                </a:lnTo>
                <a:lnTo>
                  <a:pt x="16" y="207"/>
                </a:lnTo>
                <a:lnTo>
                  <a:pt x="16" y="207"/>
                </a:lnTo>
                <a:lnTo>
                  <a:pt x="12" y="207"/>
                </a:lnTo>
                <a:lnTo>
                  <a:pt x="12" y="207"/>
                </a:lnTo>
                <a:lnTo>
                  <a:pt x="12" y="211"/>
                </a:lnTo>
                <a:lnTo>
                  <a:pt x="12" y="211"/>
                </a:lnTo>
                <a:lnTo>
                  <a:pt x="12" y="215"/>
                </a:lnTo>
                <a:lnTo>
                  <a:pt x="8" y="215"/>
                </a:lnTo>
                <a:lnTo>
                  <a:pt x="8" y="215"/>
                </a:lnTo>
                <a:lnTo>
                  <a:pt x="8" y="215"/>
                </a:lnTo>
                <a:lnTo>
                  <a:pt x="4" y="211"/>
                </a:lnTo>
                <a:lnTo>
                  <a:pt x="4" y="207"/>
                </a:lnTo>
                <a:lnTo>
                  <a:pt x="4" y="207"/>
                </a:lnTo>
                <a:lnTo>
                  <a:pt x="0" y="203"/>
                </a:lnTo>
                <a:lnTo>
                  <a:pt x="0" y="199"/>
                </a:lnTo>
                <a:lnTo>
                  <a:pt x="0" y="199"/>
                </a:lnTo>
                <a:lnTo>
                  <a:pt x="0" y="196"/>
                </a:lnTo>
                <a:lnTo>
                  <a:pt x="4" y="196"/>
                </a:lnTo>
                <a:lnTo>
                  <a:pt x="4" y="192"/>
                </a:lnTo>
                <a:lnTo>
                  <a:pt x="4" y="192"/>
                </a:lnTo>
                <a:lnTo>
                  <a:pt x="8" y="180"/>
                </a:lnTo>
                <a:lnTo>
                  <a:pt x="8" y="176"/>
                </a:lnTo>
                <a:lnTo>
                  <a:pt x="12" y="176"/>
                </a:lnTo>
                <a:lnTo>
                  <a:pt x="12" y="176"/>
                </a:lnTo>
                <a:lnTo>
                  <a:pt x="12" y="172"/>
                </a:lnTo>
                <a:lnTo>
                  <a:pt x="12" y="172"/>
                </a:lnTo>
                <a:lnTo>
                  <a:pt x="16" y="168"/>
                </a:lnTo>
                <a:lnTo>
                  <a:pt x="16" y="164"/>
                </a:lnTo>
                <a:lnTo>
                  <a:pt x="16" y="164"/>
                </a:lnTo>
                <a:lnTo>
                  <a:pt x="20" y="160"/>
                </a:lnTo>
                <a:lnTo>
                  <a:pt x="24" y="156"/>
                </a:lnTo>
                <a:lnTo>
                  <a:pt x="28" y="149"/>
                </a:lnTo>
                <a:lnTo>
                  <a:pt x="32" y="145"/>
                </a:lnTo>
                <a:lnTo>
                  <a:pt x="32" y="145"/>
                </a:lnTo>
                <a:lnTo>
                  <a:pt x="32" y="141"/>
                </a:lnTo>
                <a:lnTo>
                  <a:pt x="36" y="133"/>
                </a:lnTo>
                <a:lnTo>
                  <a:pt x="36" y="125"/>
                </a:lnTo>
                <a:lnTo>
                  <a:pt x="39" y="121"/>
                </a:lnTo>
                <a:lnTo>
                  <a:pt x="39" y="117"/>
                </a:lnTo>
                <a:lnTo>
                  <a:pt x="39" y="117"/>
                </a:lnTo>
                <a:lnTo>
                  <a:pt x="39" y="110"/>
                </a:lnTo>
                <a:lnTo>
                  <a:pt x="39" y="110"/>
                </a:lnTo>
                <a:lnTo>
                  <a:pt x="39" y="106"/>
                </a:lnTo>
                <a:lnTo>
                  <a:pt x="39" y="102"/>
                </a:lnTo>
                <a:lnTo>
                  <a:pt x="39" y="98"/>
                </a:lnTo>
                <a:lnTo>
                  <a:pt x="39" y="98"/>
                </a:lnTo>
                <a:lnTo>
                  <a:pt x="39" y="94"/>
                </a:lnTo>
                <a:lnTo>
                  <a:pt x="39" y="94"/>
                </a:lnTo>
                <a:lnTo>
                  <a:pt x="39" y="90"/>
                </a:lnTo>
                <a:lnTo>
                  <a:pt x="39" y="86"/>
                </a:lnTo>
                <a:lnTo>
                  <a:pt x="39" y="86"/>
                </a:lnTo>
                <a:lnTo>
                  <a:pt x="39" y="82"/>
                </a:lnTo>
                <a:lnTo>
                  <a:pt x="39" y="82"/>
                </a:lnTo>
                <a:lnTo>
                  <a:pt x="39" y="78"/>
                </a:lnTo>
                <a:lnTo>
                  <a:pt x="39" y="78"/>
                </a:lnTo>
                <a:lnTo>
                  <a:pt x="36" y="71"/>
                </a:lnTo>
                <a:lnTo>
                  <a:pt x="39" y="71"/>
                </a:lnTo>
                <a:lnTo>
                  <a:pt x="43" y="71"/>
                </a:lnTo>
                <a:lnTo>
                  <a:pt x="51" y="67"/>
                </a:lnTo>
                <a:lnTo>
                  <a:pt x="55" y="67"/>
                </a:lnTo>
                <a:lnTo>
                  <a:pt x="59" y="71"/>
                </a:lnTo>
                <a:lnTo>
                  <a:pt x="59" y="71"/>
                </a:lnTo>
                <a:lnTo>
                  <a:pt x="63" y="71"/>
                </a:lnTo>
                <a:lnTo>
                  <a:pt x="63" y="71"/>
                </a:lnTo>
                <a:lnTo>
                  <a:pt x="63" y="67"/>
                </a:lnTo>
                <a:lnTo>
                  <a:pt x="63" y="67"/>
                </a:lnTo>
                <a:lnTo>
                  <a:pt x="63" y="67"/>
                </a:lnTo>
                <a:lnTo>
                  <a:pt x="63" y="63"/>
                </a:lnTo>
                <a:lnTo>
                  <a:pt x="63" y="63"/>
                </a:lnTo>
                <a:lnTo>
                  <a:pt x="63" y="63"/>
                </a:lnTo>
                <a:lnTo>
                  <a:pt x="63" y="63"/>
                </a:lnTo>
                <a:lnTo>
                  <a:pt x="67" y="59"/>
                </a:lnTo>
                <a:lnTo>
                  <a:pt x="67" y="59"/>
                </a:lnTo>
                <a:lnTo>
                  <a:pt x="67" y="59"/>
                </a:lnTo>
                <a:lnTo>
                  <a:pt x="75" y="55"/>
                </a:lnTo>
                <a:lnTo>
                  <a:pt x="75" y="51"/>
                </a:lnTo>
                <a:lnTo>
                  <a:pt x="75" y="51"/>
                </a:lnTo>
                <a:lnTo>
                  <a:pt x="79" y="47"/>
                </a:lnTo>
                <a:lnTo>
                  <a:pt x="79" y="47"/>
                </a:lnTo>
                <a:lnTo>
                  <a:pt x="79" y="43"/>
                </a:lnTo>
                <a:lnTo>
                  <a:pt x="75" y="39"/>
                </a:lnTo>
                <a:lnTo>
                  <a:pt x="75" y="39"/>
                </a:lnTo>
              </a:path>
            </a:pathLst>
          </a:custGeom>
          <a:solidFill>
            <a:srgbClr val="9C9C9C"/>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1" name="Freeform 13"/>
          <p:cNvSpPr>
            <a:spLocks noEditPoints="1"/>
          </p:cNvSpPr>
          <p:nvPr/>
        </p:nvSpPr>
        <p:spPr bwMode="auto">
          <a:xfrm>
            <a:off x="8330846" y="5166045"/>
            <a:ext cx="525293" cy="544983"/>
          </a:xfrm>
          <a:custGeom>
            <a:avLst/>
            <a:gdLst>
              <a:gd name="T0" fmla="*/ 211 w 215"/>
              <a:gd name="T1" fmla="*/ 94 h 223"/>
              <a:gd name="T2" fmla="*/ 204 w 215"/>
              <a:gd name="T3" fmla="*/ 94 h 223"/>
              <a:gd name="T4" fmla="*/ 204 w 215"/>
              <a:gd name="T5" fmla="*/ 86 h 223"/>
              <a:gd name="T6" fmla="*/ 208 w 215"/>
              <a:gd name="T7" fmla="*/ 82 h 223"/>
              <a:gd name="T8" fmla="*/ 204 w 215"/>
              <a:gd name="T9" fmla="*/ 90 h 223"/>
              <a:gd name="T10" fmla="*/ 211 w 215"/>
              <a:gd name="T11" fmla="*/ 102 h 223"/>
              <a:gd name="T12" fmla="*/ 208 w 215"/>
              <a:gd name="T13" fmla="*/ 102 h 223"/>
              <a:gd name="T14" fmla="*/ 180 w 215"/>
              <a:gd name="T15" fmla="*/ 43 h 223"/>
              <a:gd name="T16" fmla="*/ 153 w 215"/>
              <a:gd name="T17" fmla="*/ 35 h 223"/>
              <a:gd name="T18" fmla="*/ 118 w 215"/>
              <a:gd name="T19" fmla="*/ 12 h 223"/>
              <a:gd name="T20" fmla="*/ 90 w 215"/>
              <a:gd name="T21" fmla="*/ 4 h 223"/>
              <a:gd name="T22" fmla="*/ 75 w 215"/>
              <a:gd name="T23" fmla="*/ 12 h 223"/>
              <a:gd name="T24" fmla="*/ 75 w 215"/>
              <a:gd name="T25" fmla="*/ 27 h 223"/>
              <a:gd name="T26" fmla="*/ 51 w 215"/>
              <a:gd name="T27" fmla="*/ 39 h 223"/>
              <a:gd name="T28" fmla="*/ 24 w 215"/>
              <a:gd name="T29" fmla="*/ 74 h 223"/>
              <a:gd name="T30" fmla="*/ 43 w 215"/>
              <a:gd name="T31" fmla="*/ 168 h 223"/>
              <a:gd name="T32" fmla="*/ 51 w 215"/>
              <a:gd name="T33" fmla="*/ 156 h 223"/>
              <a:gd name="T34" fmla="*/ 63 w 215"/>
              <a:gd name="T35" fmla="*/ 172 h 223"/>
              <a:gd name="T36" fmla="*/ 67 w 215"/>
              <a:gd name="T37" fmla="*/ 180 h 223"/>
              <a:gd name="T38" fmla="*/ 63 w 215"/>
              <a:gd name="T39" fmla="*/ 188 h 223"/>
              <a:gd name="T40" fmla="*/ 67 w 215"/>
              <a:gd name="T41" fmla="*/ 195 h 223"/>
              <a:gd name="T42" fmla="*/ 79 w 215"/>
              <a:gd name="T43" fmla="*/ 215 h 223"/>
              <a:gd name="T44" fmla="*/ 110 w 215"/>
              <a:gd name="T45" fmla="*/ 219 h 223"/>
              <a:gd name="T46" fmla="*/ 118 w 215"/>
              <a:gd name="T47" fmla="*/ 207 h 223"/>
              <a:gd name="T48" fmla="*/ 129 w 215"/>
              <a:gd name="T49" fmla="*/ 191 h 223"/>
              <a:gd name="T50" fmla="*/ 153 w 215"/>
              <a:gd name="T51" fmla="*/ 195 h 223"/>
              <a:gd name="T52" fmla="*/ 153 w 215"/>
              <a:gd name="T53" fmla="*/ 176 h 223"/>
              <a:gd name="T54" fmla="*/ 153 w 215"/>
              <a:gd name="T55" fmla="*/ 164 h 223"/>
              <a:gd name="T56" fmla="*/ 149 w 215"/>
              <a:gd name="T57" fmla="*/ 152 h 223"/>
              <a:gd name="T58" fmla="*/ 161 w 215"/>
              <a:gd name="T59" fmla="*/ 148 h 223"/>
              <a:gd name="T60" fmla="*/ 168 w 215"/>
              <a:gd name="T61" fmla="*/ 141 h 223"/>
              <a:gd name="T62" fmla="*/ 188 w 215"/>
              <a:gd name="T63" fmla="*/ 141 h 223"/>
              <a:gd name="T64" fmla="*/ 196 w 215"/>
              <a:gd name="T65" fmla="*/ 141 h 223"/>
              <a:gd name="T66" fmla="*/ 208 w 215"/>
              <a:gd name="T67" fmla="*/ 156 h 223"/>
              <a:gd name="T68" fmla="*/ 204 w 215"/>
              <a:gd name="T69" fmla="*/ 148 h 223"/>
              <a:gd name="T70" fmla="*/ 211 w 215"/>
              <a:gd name="T71" fmla="*/ 148 h 223"/>
              <a:gd name="T72" fmla="*/ 204 w 215"/>
              <a:gd name="T73" fmla="*/ 145 h 223"/>
              <a:gd name="T74" fmla="*/ 204 w 215"/>
              <a:gd name="T75" fmla="*/ 133 h 223"/>
              <a:gd name="T76" fmla="*/ 192 w 215"/>
              <a:gd name="T77" fmla="*/ 121 h 223"/>
              <a:gd name="T78" fmla="*/ 208 w 215"/>
              <a:gd name="T79" fmla="*/ 121 h 223"/>
              <a:gd name="T80" fmla="*/ 211 w 215"/>
              <a:gd name="T81" fmla="*/ 113 h 223"/>
              <a:gd name="T82" fmla="*/ 200 w 215"/>
              <a:gd name="T83" fmla="*/ 106 h 223"/>
              <a:gd name="T84" fmla="*/ 204 w 215"/>
              <a:gd name="T85" fmla="*/ 102 h 223"/>
              <a:gd name="T86" fmla="*/ 200 w 215"/>
              <a:gd name="T87" fmla="*/ 102 h 223"/>
              <a:gd name="T88" fmla="*/ 192 w 215"/>
              <a:gd name="T89" fmla="*/ 98 h 223"/>
              <a:gd name="T90" fmla="*/ 196 w 215"/>
              <a:gd name="T91" fmla="*/ 90 h 223"/>
              <a:gd name="T92" fmla="*/ 192 w 215"/>
              <a:gd name="T93" fmla="*/ 86 h 223"/>
              <a:gd name="T94" fmla="*/ 180 w 215"/>
              <a:gd name="T95" fmla="*/ 82 h 223"/>
              <a:gd name="T96" fmla="*/ 196 w 215"/>
              <a:gd name="T97" fmla="*/ 78 h 223"/>
              <a:gd name="T98" fmla="*/ 208 w 215"/>
              <a:gd name="T99" fmla="*/ 66 h 223"/>
              <a:gd name="T100" fmla="*/ 196 w 215"/>
              <a:gd name="T101" fmla="*/ 59 h 223"/>
              <a:gd name="T102" fmla="*/ 192 w 215"/>
              <a:gd name="T103" fmla="*/ 51 h 223"/>
              <a:gd name="T104" fmla="*/ 180 w 215"/>
              <a:gd name="T105" fmla="*/ 51 h 223"/>
              <a:gd name="T106" fmla="*/ 161 w 215"/>
              <a:gd name="T107" fmla="*/ 51 h 223"/>
              <a:gd name="T108" fmla="*/ 157 w 215"/>
              <a:gd name="T109" fmla="*/ 59 h 223"/>
              <a:gd name="T110" fmla="*/ 149 w 215"/>
              <a:gd name="T111" fmla="*/ 59 h 223"/>
              <a:gd name="T112" fmla="*/ 137 w 215"/>
              <a:gd name="T113" fmla="*/ 59 h 223"/>
              <a:gd name="T114" fmla="*/ 141 w 215"/>
              <a:gd name="T115" fmla="*/ 51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15" h="223">
                <a:moveTo>
                  <a:pt x="211" y="94"/>
                </a:moveTo>
                <a:lnTo>
                  <a:pt x="211" y="94"/>
                </a:lnTo>
                <a:lnTo>
                  <a:pt x="215" y="94"/>
                </a:lnTo>
                <a:lnTo>
                  <a:pt x="215" y="94"/>
                </a:lnTo>
                <a:lnTo>
                  <a:pt x="215" y="94"/>
                </a:lnTo>
                <a:lnTo>
                  <a:pt x="211" y="94"/>
                </a:lnTo>
                <a:lnTo>
                  <a:pt x="211" y="94"/>
                </a:lnTo>
                <a:lnTo>
                  <a:pt x="211" y="98"/>
                </a:lnTo>
                <a:lnTo>
                  <a:pt x="211" y="98"/>
                </a:lnTo>
                <a:lnTo>
                  <a:pt x="211" y="98"/>
                </a:lnTo>
                <a:lnTo>
                  <a:pt x="208" y="98"/>
                </a:lnTo>
                <a:lnTo>
                  <a:pt x="208" y="98"/>
                </a:lnTo>
                <a:lnTo>
                  <a:pt x="204" y="94"/>
                </a:lnTo>
                <a:lnTo>
                  <a:pt x="204" y="94"/>
                </a:lnTo>
                <a:lnTo>
                  <a:pt x="204" y="94"/>
                </a:lnTo>
                <a:lnTo>
                  <a:pt x="204" y="90"/>
                </a:lnTo>
                <a:lnTo>
                  <a:pt x="204" y="90"/>
                </a:lnTo>
                <a:lnTo>
                  <a:pt x="204" y="90"/>
                </a:lnTo>
                <a:lnTo>
                  <a:pt x="200" y="90"/>
                </a:lnTo>
                <a:lnTo>
                  <a:pt x="200" y="86"/>
                </a:lnTo>
                <a:lnTo>
                  <a:pt x="204" y="86"/>
                </a:lnTo>
                <a:lnTo>
                  <a:pt x="204" y="86"/>
                </a:lnTo>
                <a:lnTo>
                  <a:pt x="204" y="86"/>
                </a:lnTo>
                <a:lnTo>
                  <a:pt x="204" y="86"/>
                </a:lnTo>
                <a:lnTo>
                  <a:pt x="204" y="86"/>
                </a:lnTo>
                <a:lnTo>
                  <a:pt x="204" y="82"/>
                </a:lnTo>
                <a:lnTo>
                  <a:pt x="208" y="82"/>
                </a:lnTo>
                <a:lnTo>
                  <a:pt x="208" y="82"/>
                </a:lnTo>
                <a:lnTo>
                  <a:pt x="208" y="86"/>
                </a:lnTo>
                <a:lnTo>
                  <a:pt x="208" y="86"/>
                </a:lnTo>
                <a:lnTo>
                  <a:pt x="204" y="86"/>
                </a:lnTo>
                <a:lnTo>
                  <a:pt x="204" y="86"/>
                </a:lnTo>
                <a:lnTo>
                  <a:pt x="208" y="90"/>
                </a:lnTo>
                <a:lnTo>
                  <a:pt x="208" y="90"/>
                </a:lnTo>
                <a:lnTo>
                  <a:pt x="204" y="90"/>
                </a:lnTo>
                <a:lnTo>
                  <a:pt x="204" y="90"/>
                </a:lnTo>
                <a:lnTo>
                  <a:pt x="204" y="90"/>
                </a:lnTo>
                <a:lnTo>
                  <a:pt x="208" y="94"/>
                </a:lnTo>
                <a:lnTo>
                  <a:pt x="211" y="94"/>
                </a:lnTo>
                <a:lnTo>
                  <a:pt x="211" y="94"/>
                </a:lnTo>
                <a:lnTo>
                  <a:pt x="211" y="94"/>
                </a:lnTo>
                <a:moveTo>
                  <a:pt x="211" y="102"/>
                </a:moveTo>
                <a:lnTo>
                  <a:pt x="211" y="102"/>
                </a:lnTo>
                <a:lnTo>
                  <a:pt x="211" y="102"/>
                </a:lnTo>
                <a:lnTo>
                  <a:pt x="211" y="102"/>
                </a:lnTo>
                <a:lnTo>
                  <a:pt x="211" y="106"/>
                </a:lnTo>
                <a:lnTo>
                  <a:pt x="211" y="106"/>
                </a:lnTo>
                <a:lnTo>
                  <a:pt x="211" y="106"/>
                </a:lnTo>
                <a:lnTo>
                  <a:pt x="208" y="102"/>
                </a:lnTo>
                <a:lnTo>
                  <a:pt x="208" y="102"/>
                </a:lnTo>
                <a:lnTo>
                  <a:pt x="208" y="98"/>
                </a:lnTo>
                <a:lnTo>
                  <a:pt x="211" y="98"/>
                </a:lnTo>
                <a:lnTo>
                  <a:pt x="211" y="102"/>
                </a:lnTo>
                <a:moveTo>
                  <a:pt x="184" y="43"/>
                </a:moveTo>
                <a:lnTo>
                  <a:pt x="184" y="43"/>
                </a:lnTo>
                <a:lnTo>
                  <a:pt x="180" y="43"/>
                </a:lnTo>
                <a:lnTo>
                  <a:pt x="172" y="39"/>
                </a:lnTo>
                <a:lnTo>
                  <a:pt x="157" y="43"/>
                </a:lnTo>
                <a:lnTo>
                  <a:pt x="157" y="43"/>
                </a:lnTo>
                <a:lnTo>
                  <a:pt x="157" y="43"/>
                </a:lnTo>
                <a:lnTo>
                  <a:pt x="153" y="39"/>
                </a:lnTo>
                <a:lnTo>
                  <a:pt x="153" y="39"/>
                </a:lnTo>
                <a:lnTo>
                  <a:pt x="153" y="35"/>
                </a:lnTo>
                <a:lnTo>
                  <a:pt x="149" y="35"/>
                </a:lnTo>
                <a:lnTo>
                  <a:pt x="145" y="31"/>
                </a:lnTo>
                <a:lnTo>
                  <a:pt x="145" y="27"/>
                </a:lnTo>
                <a:lnTo>
                  <a:pt x="141" y="27"/>
                </a:lnTo>
                <a:lnTo>
                  <a:pt x="141" y="24"/>
                </a:lnTo>
                <a:lnTo>
                  <a:pt x="122" y="16"/>
                </a:lnTo>
                <a:lnTo>
                  <a:pt x="118" y="12"/>
                </a:lnTo>
                <a:lnTo>
                  <a:pt x="102" y="4"/>
                </a:lnTo>
                <a:lnTo>
                  <a:pt x="98" y="4"/>
                </a:lnTo>
                <a:lnTo>
                  <a:pt x="94" y="0"/>
                </a:lnTo>
                <a:lnTo>
                  <a:pt x="94" y="4"/>
                </a:lnTo>
                <a:lnTo>
                  <a:pt x="94" y="4"/>
                </a:lnTo>
                <a:lnTo>
                  <a:pt x="90" y="4"/>
                </a:lnTo>
                <a:lnTo>
                  <a:pt x="90" y="4"/>
                </a:lnTo>
                <a:lnTo>
                  <a:pt x="90" y="8"/>
                </a:lnTo>
                <a:lnTo>
                  <a:pt x="90" y="8"/>
                </a:lnTo>
                <a:lnTo>
                  <a:pt x="90" y="12"/>
                </a:lnTo>
                <a:lnTo>
                  <a:pt x="82" y="8"/>
                </a:lnTo>
                <a:lnTo>
                  <a:pt x="82" y="12"/>
                </a:lnTo>
                <a:lnTo>
                  <a:pt x="79" y="12"/>
                </a:lnTo>
                <a:lnTo>
                  <a:pt x="75" y="12"/>
                </a:lnTo>
                <a:lnTo>
                  <a:pt x="75" y="16"/>
                </a:lnTo>
                <a:lnTo>
                  <a:pt x="75" y="16"/>
                </a:lnTo>
                <a:lnTo>
                  <a:pt x="75" y="20"/>
                </a:lnTo>
                <a:lnTo>
                  <a:pt x="75" y="20"/>
                </a:lnTo>
                <a:lnTo>
                  <a:pt x="75" y="20"/>
                </a:lnTo>
                <a:lnTo>
                  <a:pt x="75" y="24"/>
                </a:lnTo>
                <a:lnTo>
                  <a:pt x="75" y="27"/>
                </a:lnTo>
                <a:lnTo>
                  <a:pt x="75" y="31"/>
                </a:lnTo>
                <a:lnTo>
                  <a:pt x="63" y="35"/>
                </a:lnTo>
                <a:lnTo>
                  <a:pt x="63" y="39"/>
                </a:lnTo>
                <a:lnTo>
                  <a:pt x="59" y="39"/>
                </a:lnTo>
                <a:lnTo>
                  <a:pt x="55" y="39"/>
                </a:lnTo>
                <a:lnTo>
                  <a:pt x="55" y="39"/>
                </a:lnTo>
                <a:lnTo>
                  <a:pt x="51" y="39"/>
                </a:lnTo>
                <a:lnTo>
                  <a:pt x="43" y="47"/>
                </a:lnTo>
                <a:lnTo>
                  <a:pt x="43" y="51"/>
                </a:lnTo>
                <a:lnTo>
                  <a:pt x="36" y="63"/>
                </a:lnTo>
                <a:lnTo>
                  <a:pt x="36" y="66"/>
                </a:lnTo>
                <a:lnTo>
                  <a:pt x="36" y="66"/>
                </a:lnTo>
                <a:lnTo>
                  <a:pt x="24" y="70"/>
                </a:lnTo>
                <a:lnTo>
                  <a:pt x="24" y="74"/>
                </a:lnTo>
                <a:lnTo>
                  <a:pt x="20" y="78"/>
                </a:lnTo>
                <a:lnTo>
                  <a:pt x="0" y="156"/>
                </a:lnTo>
                <a:lnTo>
                  <a:pt x="8" y="164"/>
                </a:lnTo>
                <a:lnTo>
                  <a:pt x="12" y="168"/>
                </a:lnTo>
                <a:lnTo>
                  <a:pt x="20" y="172"/>
                </a:lnTo>
                <a:lnTo>
                  <a:pt x="43" y="168"/>
                </a:lnTo>
                <a:lnTo>
                  <a:pt x="43" y="168"/>
                </a:lnTo>
                <a:lnTo>
                  <a:pt x="47" y="168"/>
                </a:lnTo>
                <a:lnTo>
                  <a:pt x="47" y="164"/>
                </a:lnTo>
                <a:lnTo>
                  <a:pt x="47" y="164"/>
                </a:lnTo>
                <a:lnTo>
                  <a:pt x="47" y="160"/>
                </a:lnTo>
                <a:lnTo>
                  <a:pt x="47" y="160"/>
                </a:lnTo>
                <a:lnTo>
                  <a:pt x="47" y="160"/>
                </a:lnTo>
                <a:lnTo>
                  <a:pt x="51" y="156"/>
                </a:lnTo>
                <a:lnTo>
                  <a:pt x="55" y="156"/>
                </a:lnTo>
                <a:lnTo>
                  <a:pt x="55" y="156"/>
                </a:lnTo>
                <a:lnTo>
                  <a:pt x="55" y="160"/>
                </a:lnTo>
                <a:lnTo>
                  <a:pt x="59" y="160"/>
                </a:lnTo>
                <a:lnTo>
                  <a:pt x="59" y="164"/>
                </a:lnTo>
                <a:lnTo>
                  <a:pt x="59" y="168"/>
                </a:lnTo>
                <a:lnTo>
                  <a:pt x="63" y="172"/>
                </a:lnTo>
                <a:lnTo>
                  <a:pt x="63" y="172"/>
                </a:lnTo>
                <a:lnTo>
                  <a:pt x="63" y="172"/>
                </a:lnTo>
                <a:lnTo>
                  <a:pt x="67" y="176"/>
                </a:lnTo>
                <a:lnTo>
                  <a:pt x="67" y="176"/>
                </a:lnTo>
                <a:lnTo>
                  <a:pt x="67" y="180"/>
                </a:lnTo>
                <a:lnTo>
                  <a:pt x="67" y="180"/>
                </a:lnTo>
                <a:lnTo>
                  <a:pt x="67" y="180"/>
                </a:lnTo>
                <a:lnTo>
                  <a:pt x="67" y="180"/>
                </a:lnTo>
                <a:lnTo>
                  <a:pt x="67" y="180"/>
                </a:lnTo>
                <a:lnTo>
                  <a:pt x="63" y="180"/>
                </a:lnTo>
                <a:lnTo>
                  <a:pt x="63" y="184"/>
                </a:lnTo>
                <a:lnTo>
                  <a:pt x="63" y="184"/>
                </a:lnTo>
                <a:lnTo>
                  <a:pt x="63" y="184"/>
                </a:lnTo>
                <a:lnTo>
                  <a:pt x="63" y="188"/>
                </a:lnTo>
                <a:lnTo>
                  <a:pt x="63" y="188"/>
                </a:lnTo>
                <a:lnTo>
                  <a:pt x="63" y="191"/>
                </a:lnTo>
                <a:lnTo>
                  <a:pt x="63" y="191"/>
                </a:lnTo>
                <a:lnTo>
                  <a:pt x="67" y="191"/>
                </a:lnTo>
                <a:lnTo>
                  <a:pt x="67" y="191"/>
                </a:lnTo>
                <a:lnTo>
                  <a:pt x="63" y="195"/>
                </a:lnTo>
                <a:lnTo>
                  <a:pt x="67" y="195"/>
                </a:lnTo>
                <a:lnTo>
                  <a:pt x="67" y="199"/>
                </a:lnTo>
                <a:lnTo>
                  <a:pt x="71" y="203"/>
                </a:lnTo>
                <a:lnTo>
                  <a:pt x="71" y="203"/>
                </a:lnTo>
                <a:lnTo>
                  <a:pt x="75" y="207"/>
                </a:lnTo>
                <a:lnTo>
                  <a:pt x="75" y="207"/>
                </a:lnTo>
                <a:lnTo>
                  <a:pt x="75" y="211"/>
                </a:lnTo>
                <a:lnTo>
                  <a:pt x="79" y="215"/>
                </a:lnTo>
                <a:lnTo>
                  <a:pt x="79" y="219"/>
                </a:lnTo>
                <a:lnTo>
                  <a:pt x="82" y="223"/>
                </a:lnTo>
                <a:lnTo>
                  <a:pt x="86" y="223"/>
                </a:lnTo>
                <a:lnTo>
                  <a:pt x="86" y="223"/>
                </a:lnTo>
                <a:lnTo>
                  <a:pt x="110" y="223"/>
                </a:lnTo>
                <a:lnTo>
                  <a:pt x="110" y="219"/>
                </a:lnTo>
                <a:lnTo>
                  <a:pt x="110" y="219"/>
                </a:lnTo>
                <a:lnTo>
                  <a:pt x="110" y="215"/>
                </a:lnTo>
                <a:lnTo>
                  <a:pt x="110" y="215"/>
                </a:lnTo>
                <a:lnTo>
                  <a:pt x="114" y="211"/>
                </a:lnTo>
                <a:lnTo>
                  <a:pt x="114" y="211"/>
                </a:lnTo>
                <a:lnTo>
                  <a:pt x="118" y="211"/>
                </a:lnTo>
                <a:lnTo>
                  <a:pt x="118" y="207"/>
                </a:lnTo>
                <a:lnTo>
                  <a:pt x="118" y="207"/>
                </a:lnTo>
                <a:lnTo>
                  <a:pt x="118" y="203"/>
                </a:lnTo>
                <a:lnTo>
                  <a:pt x="122" y="199"/>
                </a:lnTo>
                <a:lnTo>
                  <a:pt x="122" y="195"/>
                </a:lnTo>
                <a:lnTo>
                  <a:pt x="122" y="195"/>
                </a:lnTo>
                <a:lnTo>
                  <a:pt x="125" y="195"/>
                </a:lnTo>
                <a:lnTo>
                  <a:pt x="125" y="191"/>
                </a:lnTo>
                <a:lnTo>
                  <a:pt x="129" y="191"/>
                </a:lnTo>
                <a:lnTo>
                  <a:pt x="133" y="191"/>
                </a:lnTo>
                <a:lnTo>
                  <a:pt x="133" y="191"/>
                </a:lnTo>
                <a:lnTo>
                  <a:pt x="141" y="195"/>
                </a:lnTo>
                <a:lnTo>
                  <a:pt x="145" y="195"/>
                </a:lnTo>
                <a:lnTo>
                  <a:pt x="149" y="195"/>
                </a:lnTo>
                <a:lnTo>
                  <a:pt x="153" y="195"/>
                </a:lnTo>
                <a:lnTo>
                  <a:pt x="153" y="195"/>
                </a:lnTo>
                <a:lnTo>
                  <a:pt x="153" y="191"/>
                </a:lnTo>
                <a:lnTo>
                  <a:pt x="157" y="188"/>
                </a:lnTo>
                <a:lnTo>
                  <a:pt x="157" y="184"/>
                </a:lnTo>
                <a:lnTo>
                  <a:pt x="157" y="184"/>
                </a:lnTo>
                <a:lnTo>
                  <a:pt x="157" y="180"/>
                </a:lnTo>
                <a:lnTo>
                  <a:pt x="157" y="176"/>
                </a:lnTo>
                <a:lnTo>
                  <a:pt x="153" y="176"/>
                </a:lnTo>
                <a:lnTo>
                  <a:pt x="153" y="172"/>
                </a:lnTo>
                <a:lnTo>
                  <a:pt x="153" y="172"/>
                </a:lnTo>
                <a:lnTo>
                  <a:pt x="157" y="172"/>
                </a:lnTo>
                <a:lnTo>
                  <a:pt x="157" y="168"/>
                </a:lnTo>
                <a:lnTo>
                  <a:pt x="157" y="168"/>
                </a:lnTo>
                <a:lnTo>
                  <a:pt x="157" y="168"/>
                </a:lnTo>
                <a:lnTo>
                  <a:pt x="153" y="164"/>
                </a:lnTo>
                <a:lnTo>
                  <a:pt x="149" y="160"/>
                </a:lnTo>
                <a:lnTo>
                  <a:pt x="149" y="160"/>
                </a:lnTo>
                <a:lnTo>
                  <a:pt x="149" y="160"/>
                </a:lnTo>
                <a:lnTo>
                  <a:pt x="149" y="156"/>
                </a:lnTo>
                <a:lnTo>
                  <a:pt x="149" y="156"/>
                </a:lnTo>
                <a:lnTo>
                  <a:pt x="149" y="156"/>
                </a:lnTo>
                <a:lnTo>
                  <a:pt x="149" y="152"/>
                </a:lnTo>
                <a:lnTo>
                  <a:pt x="149" y="152"/>
                </a:lnTo>
                <a:lnTo>
                  <a:pt x="145" y="152"/>
                </a:lnTo>
                <a:lnTo>
                  <a:pt x="145" y="152"/>
                </a:lnTo>
                <a:lnTo>
                  <a:pt x="149" y="152"/>
                </a:lnTo>
                <a:lnTo>
                  <a:pt x="153" y="152"/>
                </a:lnTo>
                <a:lnTo>
                  <a:pt x="157" y="148"/>
                </a:lnTo>
                <a:lnTo>
                  <a:pt x="161" y="148"/>
                </a:lnTo>
                <a:lnTo>
                  <a:pt x="161" y="148"/>
                </a:lnTo>
                <a:lnTo>
                  <a:pt x="161" y="148"/>
                </a:lnTo>
                <a:lnTo>
                  <a:pt x="161" y="148"/>
                </a:lnTo>
                <a:lnTo>
                  <a:pt x="161" y="145"/>
                </a:lnTo>
                <a:lnTo>
                  <a:pt x="161" y="145"/>
                </a:lnTo>
                <a:lnTo>
                  <a:pt x="168" y="141"/>
                </a:lnTo>
                <a:lnTo>
                  <a:pt x="168" y="141"/>
                </a:lnTo>
                <a:lnTo>
                  <a:pt x="176" y="137"/>
                </a:lnTo>
                <a:lnTo>
                  <a:pt x="176" y="137"/>
                </a:lnTo>
                <a:lnTo>
                  <a:pt x="180" y="137"/>
                </a:lnTo>
                <a:lnTo>
                  <a:pt x="180" y="137"/>
                </a:lnTo>
                <a:lnTo>
                  <a:pt x="184" y="137"/>
                </a:lnTo>
                <a:lnTo>
                  <a:pt x="184" y="137"/>
                </a:lnTo>
                <a:lnTo>
                  <a:pt x="188" y="141"/>
                </a:lnTo>
                <a:lnTo>
                  <a:pt x="188" y="141"/>
                </a:lnTo>
                <a:lnTo>
                  <a:pt x="188" y="141"/>
                </a:lnTo>
                <a:lnTo>
                  <a:pt x="192" y="137"/>
                </a:lnTo>
                <a:lnTo>
                  <a:pt x="192" y="137"/>
                </a:lnTo>
                <a:lnTo>
                  <a:pt x="196" y="137"/>
                </a:lnTo>
                <a:lnTo>
                  <a:pt x="196" y="141"/>
                </a:lnTo>
                <a:lnTo>
                  <a:pt x="196" y="141"/>
                </a:lnTo>
                <a:lnTo>
                  <a:pt x="200" y="148"/>
                </a:lnTo>
                <a:lnTo>
                  <a:pt x="200" y="152"/>
                </a:lnTo>
                <a:lnTo>
                  <a:pt x="204" y="152"/>
                </a:lnTo>
                <a:lnTo>
                  <a:pt x="204" y="152"/>
                </a:lnTo>
                <a:lnTo>
                  <a:pt x="204" y="152"/>
                </a:lnTo>
                <a:lnTo>
                  <a:pt x="204" y="152"/>
                </a:lnTo>
                <a:lnTo>
                  <a:pt x="208" y="156"/>
                </a:lnTo>
                <a:lnTo>
                  <a:pt x="208" y="152"/>
                </a:lnTo>
                <a:lnTo>
                  <a:pt x="208" y="152"/>
                </a:lnTo>
                <a:lnTo>
                  <a:pt x="208" y="152"/>
                </a:lnTo>
                <a:lnTo>
                  <a:pt x="208" y="152"/>
                </a:lnTo>
                <a:lnTo>
                  <a:pt x="204" y="152"/>
                </a:lnTo>
                <a:lnTo>
                  <a:pt x="204" y="148"/>
                </a:lnTo>
                <a:lnTo>
                  <a:pt x="204" y="148"/>
                </a:lnTo>
                <a:lnTo>
                  <a:pt x="204" y="148"/>
                </a:lnTo>
                <a:lnTo>
                  <a:pt x="208" y="152"/>
                </a:lnTo>
                <a:lnTo>
                  <a:pt x="208" y="152"/>
                </a:lnTo>
                <a:lnTo>
                  <a:pt x="208" y="152"/>
                </a:lnTo>
                <a:lnTo>
                  <a:pt x="208" y="148"/>
                </a:lnTo>
                <a:lnTo>
                  <a:pt x="211" y="148"/>
                </a:lnTo>
                <a:lnTo>
                  <a:pt x="211" y="148"/>
                </a:lnTo>
                <a:lnTo>
                  <a:pt x="211" y="148"/>
                </a:lnTo>
                <a:lnTo>
                  <a:pt x="211" y="148"/>
                </a:lnTo>
                <a:lnTo>
                  <a:pt x="211" y="148"/>
                </a:lnTo>
                <a:lnTo>
                  <a:pt x="211" y="145"/>
                </a:lnTo>
                <a:lnTo>
                  <a:pt x="208" y="145"/>
                </a:lnTo>
                <a:lnTo>
                  <a:pt x="208" y="145"/>
                </a:lnTo>
                <a:lnTo>
                  <a:pt x="204" y="145"/>
                </a:lnTo>
                <a:lnTo>
                  <a:pt x="208" y="145"/>
                </a:lnTo>
                <a:lnTo>
                  <a:pt x="208" y="141"/>
                </a:lnTo>
                <a:lnTo>
                  <a:pt x="208" y="141"/>
                </a:lnTo>
                <a:lnTo>
                  <a:pt x="208" y="137"/>
                </a:lnTo>
                <a:lnTo>
                  <a:pt x="208" y="137"/>
                </a:lnTo>
                <a:lnTo>
                  <a:pt x="208" y="133"/>
                </a:lnTo>
                <a:lnTo>
                  <a:pt x="204" y="133"/>
                </a:lnTo>
                <a:lnTo>
                  <a:pt x="200" y="129"/>
                </a:lnTo>
                <a:lnTo>
                  <a:pt x="200" y="129"/>
                </a:lnTo>
                <a:lnTo>
                  <a:pt x="200" y="129"/>
                </a:lnTo>
                <a:lnTo>
                  <a:pt x="200" y="129"/>
                </a:lnTo>
                <a:lnTo>
                  <a:pt x="200" y="125"/>
                </a:lnTo>
                <a:lnTo>
                  <a:pt x="196" y="121"/>
                </a:lnTo>
                <a:lnTo>
                  <a:pt x="192" y="121"/>
                </a:lnTo>
                <a:lnTo>
                  <a:pt x="200" y="121"/>
                </a:lnTo>
                <a:lnTo>
                  <a:pt x="204" y="129"/>
                </a:lnTo>
                <a:lnTo>
                  <a:pt x="211" y="129"/>
                </a:lnTo>
                <a:lnTo>
                  <a:pt x="211" y="125"/>
                </a:lnTo>
                <a:lnTo>
                  <a:pt x="211" y="121"/>
                </a:lnTo>
                <a:lnTo>
                  <a:pt x="211" y="121"/>
                </a:lnTo>
                <a:lnTo>
                  <a:pt x="208" y="121"/>
                </a:lnTo>
                <a:lnTo>
                  <a:pt x="211" y="121"/>
                </a:lnTo>
                <a:lnTo>
                  <a:pt x="211" y="121"/>
                </a:lnTo>
                <a:lnTo>
                  <a:pt x="211" y="121"/>
                </a:lnTo>
                <a:lnTo>
                  <a:pt x="211" y="121"/>
                </a:lnTo>
                <a:lnTo>
                  <a:pt x="211" y="117"/>
                </a:lnTo>
                <a:lnTo>
                  <a:pt x="211" y="117"/>
                </a:lnTo>
                <a:lnTo>
                  <a:pt x="211" y="113"/>
                </a:lnTo>
                <a:lnTo>
                  <a:pt x="208" y="113"/>
                </a:lnTo>
                <a:lnTo>
                  <a:pt x="208" y="113"/>
                </a:lnTo>
                <a:lnTo>
                  <a:pt x="208" y="109"/>
                </a:lnTo>
                <a:lnTo>
                  <a:pt x="208" y="109"/>
                </a:lnTo>
                <a:lnTo>
                  <a:pt x="200" y="109"/>
                </a:lnTo>
                <a:lnTo>
                  <a:pt x="200" y="109"/>
                </a:lnTo>
                <a:lnTo>
                  <a:pt x="200" y="106"/>
                </a:lnTo>
                <a:lnTo>
                  <a:pt x="200" y="106"/>
                </a:lnTo>
                <a:lnTo>
                  <a:pt x="204" y="106"/>
                </a:lnTo>
                <a:lnTo>
                  <a:pt x="204" y="106"/>
                </a:lnTo>
                <a:lnTo>
                  <a:pt x="204" y="102"/>
                </a:lnTo>
                <a:lnTo>
                  <a:pt x="200" y="102"/>
                </a:lnTo>
                <a:lnTo>
                  <a:pt x="200" y="102"/>
                </a:lnTo>
                <a:lnTo>
                  <a:pt x="204" y="102"/>
                </a:lnTo>
                <a:lnTo>
                  <a:pt x="204" y="102"/>
                </a:lnTo>
                <a:lnTo>
                  <a:pt x="204" y="102"/>
                </a:lnTo>
                <a:lnTo>
                  <a:pt x="204" y="98"/>
                </a:lnTo>
                <a:lnTo>
                  <a:pt x="204" y="98"/>
                </a:lnTo>
                <a:lnTo>
                  <a:pt x="196" y="98"/>
                </a:lnTo>
                <a:lnTo>
                  <a:pt x="200" y="102"/>
                </a:lnTo>
                <a:lnTo>
                  <a:pt x="200" y="102"/>
                </a:lnTo>
                <a:lnTo>
                  <a:pt x="200" y="102"/>
                </a:lnTo>
                <a:lnTo>
                  <a:pt x="196" y="102"/>
                </a:lnTo>
                <a:lnTo>
                  <a:pt x="196" y="102"/>
                </a:lnTo>
                <a:lnTo>
                  <a:pt x="196" y="102"/>
                </a:lnTo>
                <a:lnTo>
                  <a:pt x="196" y="102"/>
                </a:lnTo>
                <a:lnTo>
                  <a:pt x="196" y="98"/>
                </a:lnTo>
                <a:lnTo>
                  <a:pt x="192" y="98"/>
                </a:lnTo>
                <a:lnTo>
                  <a:pt x="188" y="94"/>
                </a:lnTo>
                <a:lnTo>
                  <a:pt x="200" y="94"/>
                </a:lnTo>
                <a:lnTo>
                  <a:pt x="200" y="90"/>
                </a:lnTo>
                <a:lnTo>
                  <a:pt x="200" y="90"/>
                </a:lnTo>
                <a:lnTo>
                  <a:pt x="200" y="90"/>
                </a:lnTo>
                <a:lnTo>
                  <a:pt x="200" y="90"/>
                </a:lnTo>
                <a:lnTo>
                  <a:pt x="196" y="90"/>
                </a:lnTo>
                <a:lnTo>
                  <a:pt x="196" y="94"/>
                </a:lnTo>
                <a:lnTo>
                  <a:pt x="196" y="94"/>
                </a:lnTo>
                <a:lnTo>
                  <a:pt x="196" y="90"/>
                </a:lnTo>
                <a:lnTo>
                  <a:pt x="196" y="90"/>
                </a:lnTo>
                <a:lnTo>
                  <a:pt x="196" y="90"/>
                </a:lnTo>
                <a:lnTo>
                  <a:pt x="192" y="86"/>
                </a:lnTo>
                <a:lnTo>
                  <a:pt x="192" y="86"/>
                </a:lnTo>
                <a:lnTo>
                  <a:pt x="192" y="86"/>
                </a:lnTo>
                <a:lnTo>
                  <a:pt x="188" y="86"/>
                </a:lnTo>
                <a:lnTo>
                  <a:pt x="168" y="78"/>
                </a:lnTo>
                <a:lnTo>
                  <a:pt x="165" y="78"/>
                </a:lnTo>
                <a:lnTo>
                  <a:pt x="165" y="78"/>
                </a:lnTo>
                <a:lnTo>
                  <a:pt x="176" y="78"/>
                </a:lnTo>
                <a:lnTo>
                  <a:pt x="180" y="82"/>
                </a:lnTo>
                <a:lnTo>
                  <a:pt x="192" y="82"/>
                </a:lnTo>
                <a:lnTo>
                  <a:pt x="192" y="82"/>
                </a:lnTo>
                <a:lnTo>
                  <a:pt x="196" y="82"/>
                </a:lnTo>
                <a:lnTo>
                  <a:pt x="196" y="82"/>
                </a:lnTo>
                <a:lnTo>
                  <a:pt x="196" y="82"/>
                </a:lnTo>
                <a:lnTo>
                  <a:pt x="196" y="78"/>
                </a:lnTo>
                <a:lnTo>
                  <a:pt x="196" y="78"/>
                </a:lnTo>
                <a:lnTo>
                  <a:pt x="200" y="78"/>
                </a:lnTo>
                <a:lnTo>
                  <a:pt x="200" y="74"/>
                </a:lnTo>
                <a:lnTo>
                  <a:pt x="204" y="74"/>
                </a:lnTo>
                <a:lnTo>
                  <a:pt x="200" y="70"/>
                </a:lnTo>
                <a:lnTo>
                  <a:pt x="204" y="70"/>
                </a:lnTo>
                <a:lnTo>
                  <a:pt x="208" y="70"/>
                </a:lnTo>
                <a:lnTo>
                  <a:pt x="208" y="66"/>
                </a:lnTo>
                <a:lnTo>
                  <a:pt x="204" y="63"/>
                </a:lnTo>
                <a:lnTo>
                  <a:pt x="200" y="63"/>
                </a:lnTo>
                <a:lnTo>
                  <a:pt x="200" y="63"/>
                </a:lnTo>
                <a:lnTo>
                  <a:pt x="200" y="63"/>
                </a:lnTo>
                <a:lnTo>
                  <a:pt x="200" y="59"/>
                </a:lnTo>
                <a:lnTo>
                  <a:pt x="196" y="63"/>
                </a:lnTo>
                <a:lnTo>
                  <a:pt x="196" y="59"/>
                </a:lnTo>
                <a:lnTo>
                  <a:pt x="196" y="59"/>
                </a:lnTo>
                <a:lnTo>
                  <a:pt x="196" y="59"/>
                </a:lnTo>
                <a:lnTo>
                  <a:pt x="196" y="59"/>
                </a:lnTo>
                <a:lnTo>
                  <a:pt x="192" y="59"/>
                </a:lnTo>
                <a:lnTo>
                  <a:pt x="192" y="55"/>
                </a:lnTo>
                <a:lnTo>
                  <a:pt x="192" y="51"/>
                </a:lnTo>
                <a:lnTo>
                  <a:pt x="192" y="51"/>
                </a:lnTo>
                <a:lnTo>
                  <a:pt x="188" y="51"/>
                </a:lnTo>
                <a:lnTo>
                  <a:pt x="188" y="51"/>
                </a:lnTo>
                <a:lnTo>
                  <a:pt x="188" y="55"/>
                </a:lnTo>
                <a:lnTo>
                  <a:pt x="188" y="55"/>
                </a:lnTo>
                <a:lnTo>
                  <a:pt x="188" y="55"/>
                </a:lnTo>
                <a:lnTo>
                  <a:pt x="184" y="55"/>
                </a:lnTo>
                <a:lnTo>
                  <a:pt x="180" y="51"/>
                </a:lnTo>
                <a:lnTo>
                  <a:pt x="180" y="51"/>
                </a:lnTo>
                <a:lnTo>
                  <a:pt x="176" y="51"/>
                </a:lnTo>
                <a:lnTo>
                  <a:pt x="168" y="55"/>
                </a:lnTo>
                <a:lnTo>
                  <a:pt x="165" y="51"/>
                </a:lnTo>
                <a:lnTo>
                  <a:pt x="161" y="51"/>
                </a:lnTo>
                <a:lnTo>
                  <a:pt x="161" y="51"/>
                </a:lnTo>
                <a:lnTo>
                  <a:pt x="161" y="51"/>
                </a:lnTo>
                <a:lnTo>
                  <a:pt x="161" y="55"/>
                </a:lnTo>
                <a:lnTo>
                  <a:pt x="161" y="59"/>
                </a:lnTo>
                <a:lnTo>
                  <a:pt x="161" y="59"/>
                </a:lnTo>
                <a:lnTo>
                  <a:pt x="157" y="63"/>
                </a:lnTo>
                <a:lnTo>
                  <a:pt x="157" y="63"/>
                </a:lnTo>
                <a:lnTo>
                  <a:pt x="157" y="63"/>
                </a:lnTo>
                <a:lnTo>
                  <a:pt x="157" y="59"/>
                </a:lnTo>
                <a:lnTo>
                  <a:pt x="157" y="59"/>
                </a:lnTo>
                <a:lnTo>
                  <a:pt x="153" y="55"/>
                </a:lnTo>
                <a:lnTo>
                  <a:pt x="153" y="55"/>
                </a:lnTo>
                <a:lnTo>
                  <a:pt x="153" y="55"/>
                </a:lnTo>
                <a:lnTo>
                  <a:pt x="149" y="55"/>
                </a:lnTo>
                <a:lnTo>
                  <a:pt x="149" y="55"/>
                </a:lnTo>
                <a:lnTo>
                  <a:pt x="149" y="59"/>
                </a:lnTo>
                <a:lnTo>
                  <a:pt x="149" y="59"/>
                </a:lnTo>
                <a:lnTo>
                  <a:pt x="141" y="59"/>
                </a:lnTo>
                <a:lnTo>
                  <a:pt x="141" y="59"/>
                </a:lnTo>
                <a:lnTo>
                  <a:pt x="141" y="59"/>
                </a:lnTo>
                <a:lnTo>
                  <a:pt x="141" y="59"/>
                </a:lnTo>
                <a:lnTo>
                  <a:pt x="137" y="59"/>
                </a:lnTo>
                <a:lnTo>
                  <a:pt x="137" y="59"/>
                </a:lnTo>
                <a:lnTo>
                  <a:pt x="137" y="59"/>
                </a:lnTo>
                <a:lnTo>
                  <a:pt x="137" y="59"/>
                </a:lnTo>
                <a:lnTo>
                  <a:pt x="141" y="59"/>
                </a:lnTo>
                <a:lnTo>
                  <a:pt x="145" y="55"/>
                </a:lnTo>
                <a:lnTo>
                  <a:pt x="145" y="55"/>
                </a:lnTo>
                <a:lnTo>
                  <a:pt x="145" y="55"/>
                </a:lnTo>
                <a:lnTo>
                  <a:pt x="141" y="51"/>
                </a:lnTo>
                <a:lnTo>
                  <a:pt x="141" y="51"/>
                </a:lnTo>
                <a:lnTo>
                  <a:pt x="141" y="51"/>
                </a:lnTo>
                <a:lnTo>
                  <a:pt x="188" y="47"/>
                </a:lnTo>
                <a:lnTo>
                  <a:pt x="188" y="47"/>
                </a:lnTo>
                <a:lnTo>
                  <a:pt x="184" y="43"/>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2" name="Freeform 69"/>
          <p:cNvSpPr>
            <a:spLocks noEditPoints="1"/>
          </p:cNvSpPr>
          <p:nvPr/>
        </p:nvSpPr>
        <p:spPr bwMode="auto">
          <a:xfrm>
            <a:off x="7558786" y="5205147"/>
            <a:ext cx="820924" cy="821139"/>
          </a:xfrm>
          <a:custGeom>
            <a:avLst/>
            <a:gdLst>
              <a:gd name="T0" fmla="*/ 309 w 336"/>
              <a:gd name="T1" fmla="*/ 195 h 336"/>
              <a:gd name="T2" fmla="*/ 297 w 336"/>
              <a:gd name="T3" fmla="*/ 207 h 336"/>
              <a:gd name="T4" fmla="*/ 273 w 336"/>
              <a:gd name="T5" fmla="*/ 218 h 336"/>
              <a:gd name="T6" fmla="*/ 273 w 336"/>
              <a:gd name="T7" fmla="*/ 238 h 336"/>
              <a:gd name="T8" fmla="*/ 266 w 336"/>
              <a:gd name="T9" fmla="*/ 281 h 336"/>
              <a:gd name="T10" fmla="*/ 246 w 336"/>
              <a:gd name="T11" fmla="*/ 312 h 336"/>
              <a:gd name="T12" fmla="*/ 230 w 336"/>
              <a:gd name="T13" fmla="*/ 332 h 336"/>
              <a:gd name="T14" fmla="*/ 219 w 336"/>
              <a:gd name="T15" fmla="*/ 320 h 336"/>
              <a:gd name="T16" fmla="*/ 203 w 336"/>
              <a:gd name="T17" fmla="*/ 316 h 336"/>
              <a:gd name="T18" fmla="*/ 180 w 336"/>
              <a:gd name="T19" fmla="*/ 316 h 336"/>
              <a:gd name="T20" fmla="*/ 164 w 336"/>
              <a:gd name="T21" fmla="*/ 308 h 336"/>
              <a:gd name="T22" fmla="*/ 156 w 336"/>
              <a:gd name="T23" fmla="*/ 293 h 336"/>
              <a:gd name="T24" fmla="*/ 129 w 336"/>
              <a:gd name="T25" fmla="*/ 281 h 336"/>
              <a:gd name="T26" fmla="*/ 109 w 336"/>
              <a:gd name="T27" fmla="*/ 277 h 336"/>
              <a:gd name="T28" fmla="*/ 105 w 336"/>
              <a:gd name="T29" fmla="*/ 265 h 336"/>
              <a:gd name="T30" fmla="*/ 90 w 336"/>
              <a:gd name="T31" fmla="*/ 261 h 336"/>
              <a:gd name="T32" fmla="*/ 82 w 336"/>
              <a:gd name="T33" fmla="*/ 242 h 336"/>
              <a:gd name="T34" fmla="*/ 90 w 336"/>
              <a:gd name="T35" fmla="*/ 226 h 336"/>
              <a:gd name="T36" fmla="*/ 86 w 336"/>
              <a:gd name="T37" fmla="*/ 203 h 336"/>
              <a:gd name="T38" fmla="*/ 90 w 336"/>
              <a:gd name="T39" fmla="*/ 179 h 336"/>
              <a:gd name="T40" fmla="*/ 86 w 336"/>
              <a:gd name="T41" fmla="*/ 168 h 336"/>
              <a:gd name="T42" fmla="*/ 74 w 336"/>
              <a:gd name="T43" fmla="*/ 164 h 336"/>
              <a:gd name="T44" fmla="*/ 62 w 336"/>
              <a:gd name="T45" fmla="*/ 175 h 336"/>
              <a:gd name="T46" fmla="*/ 62 w 336"/>
              <a:gd name="T47" fmla="*/ 152 h 336"/>
              <a:gd name="T48" fmla="*/ 58 w 336"/>
              <a:gd name="T49" fmla="*/ 144 h 336"/>
              <a:gd name="T50" fmla="*/ 47 w 336"/>
              <a:gd name="T51" fmla="*/ 172 h 336"/>
              <a:gd name="T52" fmla="*/ 47 w 336"/>
              <a:gd name="T53" fmla="*/ 164 h 336"/>
              <a:gd name="T54" fmla="*/ 43 w 336"/>
              <a:gd name="T55" fmla="*/ 164 h 336"/>
              <a:gd name="T56" fmla="*/ 39 w 336"/>
              <a:gd name="T57" fmla="*/ 156 h 336"/>
              <a:gd name="T58" fmla="*/ 31 w 336"/>
              <a:gd name="T59" fmla="*/ 164 h 336"/>
              <a:gd name="T60" fmla="*/ 31 w 336"/>
              <a:gd name="T61" fmla="*/ 144 h 336"/>
              <a:gd name="T62" fmla="*/ 27 w 336"/>
              <a:gd name="T63" fmla="*/ 136 h 336"/>
              <a:gd name="T64" fmla="*/ 27 w 336"/>
              <a:gd name="T65" fmla="*/ 121 h 336"/>
              <a:gd name="T66" fmla="*/ 16 w 336"/>
              <a:gd name="T67" fmla="*/ 105 h 336"/>
              <a:gd name="T68" fmla="*/ 16 w 336"/>
              <a:gd name="T69" fmla="*/ 82 h 336"/>
              <a:gd name="T70" fmla="*/ 12 w 336"/>
              <a:gd name="T71" fmla="*/ 70 h 336"/>
              <a:gd name="T72" fmla="*/ 0 w 336"/>
              <a:gd name="T73" fmla="*/ 54 h 336"/>
              <a:gd name="T74" fmla="*/ 31 w 336"/>
              <a:gd name="T75" fmla="*/ 54 h 336"/>
              <a:gd name="T76" fmla="*/ 55 w 336"/>
              <a:gd name="T77" fmla="*/ 50 h 336"/>
              <a:gd name="T78" fmla="*/ 62 w 336"/>
              <a:gd name="T79" fmla="*/ 8 h 336"/>
              <a:gd name="T80" fmla="*/ 82 w 336"/>
              <a:gd name="T81" fmla="*/ 11 h 336"/>
              <a:gd name="T82" fmla="*/ 94 w 336"/>
              <a:gd name="T83" fmla="*/ 8 h 336"/>
              <a:gd name="T84" fmla="*/ 109 w 336"/>
              <a:gd name="T85" fmla="*/ 11 h 336"/>
              <a:gd name="T86" fmla="*/ 121 w 336"/>
              <a:gd name="T87" fmla="*/ 15 h 336"/>
              <a:gd name="T88" fmla="*/ 133 w 336"/>
              <a:gd name="T89" fmla="*/ 8 h 336"/>
              <a:gd name="T90" fmla="*/ 152 w 336"/>
              <a:gd name="T91" fmla="*/ 35 h 336"/>
              <a:gd name="T92" fmla="*/ 203 w 336"/>
              <a:gd name="T93" fmla="*/ 54 h 336"/>
              <a:gd name="T94" fmla="*/ 215 w 336"/>
              <a:gd name="T95" fmla="*/ 15 h 336"/>
              <a:gd name="T96" fmla="*/ 289 w 336"/>
              <a:gd name="T97" fmla="*/ 27 h 336"/>
              <a:gd name="T98" fmla="*/ 305 w 336"/>
              <a:gd name="T99" fmla="*/ 54 h 336"/>
              <a:gd name="T100" fmla="*/ 316 w 336"/>
              <a:gd name="T101" fmla="*/ 50 h 336"/>
              <a:gd name="T102" fmla="*/ 309 w 336"/>
              <a:gd name="T103" fmla="*/ 179 h 336"/>
              <a:gd name="T104" fmla="*/ 74 w 336"/>
              <a:gd name="T105" fmla="*/ 199 h 336"/>
              <a:gd name="T106" fmla="*/ 82 w 336"/>
              <a:gd name="T107" fmla="*/ 172 h 336"/>
              <a:gd name="T108" fmla="*/ 70 w 336"/>
              <a:gd name="T109" fmla="*/ 175 h 336"/>
              <a:gd name="T110" fmla="*/ 51 w 336"/>
              <a:gd name="T111" fmla="*/ 199 h 336"/>
              <a:gd name="T112" fmla="*/ 78 w 336"/>
              <a:gd name="T113" fmla="*/ 218 h 336"/>
              <a:gd name="T114" fmla="*/ 86 w 336"/>
              <a:gd name="T115" fmla="*/ 211 h 336"/>
              <a:gd name="T116" fmla="*/ 62 w 336"/>
              <a:gd name="T117" fmla="*/ 211 h 336"/>
              <a:gd name="T118" fmla="*/ 66 w 336"/>
              <a:gd name="T119" fmla="*/ 218 h 336"/>
              <a:gd name="T120" fmla="*/ 74 w 336"/>
              <a:gd name="T121" fmla="*/ 226 h 33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6" h="336">
                <a:moveTo>
                  <a:pt x="309" y="179"/>
                </a:moveTo>
                <a:lnTo>
                  <a:pt x="309" y="179"/>
                </a:lnTo>
                <a:lnTo>
                  <a:pt x="309" y="179"/>
                </a:lnTo>
                <a:lnTo>
                  <a:pt x="309" y="179"/>
                </a:lnTo>
                <a:lnTo>
                  <a:pt x="313" y="183"/>
                </a:lnTo>
                <a:lnTo>
                  <a:pt x="313" y="187"/>
                </a:lnTo>
                <a:lnTo>
                  <a:pt x="313" y="187"/>
                </a:lnTo>
                <a:lnTo>
                  <a:pt x="309" y="191"/>
                </a:lnTo>
                <a:lnTo>
                  <a:pt x="309" y="191"/>
                </a:lnTo>
                <a:lnTo>
                  <a:pt x="309" y="195"/>
                </a:lnTo>
                <a:lnTo>
                  <a:pt x="301" y="199"/>
                </a:lnTo>
                <a:lnTo>
                  <a:pt x="301" y="199"/>
                </a:lnTo>
                <a:lnTo>
                  <a:pt x="301" y="199"/>
                </a:lnTo>
                <a:lnTo>
                  <a:pt x="297" y="203"/>
                </a:lnTo>
                <a:lnTo>
                  <a:pt x="297" y="203"/>
                </a:lnTo>
                <a:lnTo>
                  <a:pt x="297" y="203"/>
                </a:lnTo>
                <a:lnTo>
                  <a:pt x="297" y="203"/>
                </a:lnTo>
                <a:lnTo>
                  <a:pt x="297" y="207"/>
                </a:lnTo>
                <a:lnTo>
                  <a:pt x="297" y="207"/>
                </a:lnTo>
                <a:lnTo>
                  <a:pt x="297" y="207"/>
                </a:lnTo>
                <a:lnTo>
                  <a:pt x="297" y="211"/>
                </a:lnTo>
                <a:lnTo>
                  <a:pt x="297" y="211"/>
                </a:lnTo>
                <a:lnTo>
                  <a:pt x="293" y="211"/>
                </a:lnTo>
                <a:lnTo>
                  <a:pt x="293" y="211"/>
                </a:lnTo>
                <a:lnTo>
                  <a:pt x="289" y="207"/>
                </a:lnTo>
                <a:lnTo>
                  <a:pt x="285" y="207"/>
                </a:lnTo>
                <a:lnTo>
                  <a:pt x="277" y="211"/>
                </a:lnTo>
                <a:lnTo>
                  <a:pt x="273" y="211"/>
                </a:lnTo>
                <a:lnTo>
                  <a:pt x="270" y="211"/>
                </a:lnTo>
                <a:lnTo>
                  <a:pt x="273" y="218"/>
                </a:lnTo>
                <a:lnTo>
                  <a:pt x="273" y="218"/>
                </a:lnTo>
                <a:lnTo>
                  <a:pt x="273" y="222"/>
                </a:lnTo>
                <a:lnTo>
                  <a:pt x="273" y="222"/>
                </a:lnTo>
                <a:lnTo>
                  <a:pt x="273" y="226"/>
                </a:lnTo>
                <a:lnTo>
                  <a:pt x="273" y="226"/>
                </a:lnTo>
                <a:lnTo>
                  <a:pt x="273" y="230"/>
                </a:lnTo>
                <a:lnTo>
                  <a:pt x="273" y="234"/>
                </a:lnTo>
                <a:lnTo>
                  <a:pt x="273" y="234"/>
                </a:lnTo>
                <a:lnTo>
                  <a:pt x="273" y="238"/>
                </a:lnTo>
                <a:lnTo>
                  <a:pt x="273" y="238"/>
                </a:lnTo>
                <a:lnTo>
                  <a:pt x="273" y="242"/>
                </a:lnTo>
                <a:lnTo>
                  <a:pt x="273" y="246"/>
                </a:lnTo>
                <a:lnTo>
                  <a:pt x="273" y="250"/>
                </a:lnTo>
                <a:lnTo>
                  <a:pt x="273" y="250"/>
                </a:lnTo>
                <a:lnTo>
                  <a:pt x="273" y="257"/>
                </a:lnTo>
                <a:lnTo>
                  <a:pt x="273" y="257"/>
                </a:lnTo>
                <a:lnTo>
                  <a:pt x="273" y="261"/>
                </a:lnTo>
                <a:lnTo>
                  <a:pt x="270" y="265"/>
                </a:lnTo>
                <a:lnTo>
                  <a:pt x="270" y="273"/>
                </a:lnTo>
                <a:lnTo>
                  <a:pt x="266" y="281"/>
                </a:lnTo>
                <a:lnTo>
                  <a:pt x="266" y="285"/>
                </a:lnTo>
                <a:lnTo>
                  <a:pt x="266" y="285"/>
                </a:lnTo>
                <a:lnTo>
                  <a:pt x="262" y="289"/>
                </a:lnTo>
                <a:lnTo>
                  <a:pt x="258" y="296"/>
                </a:lnTo>
                <a:lnTo>
                  <a:pt x="254" y="300"/>
                </a:lnTo>
                <a:lnTo>
                  <a:pt x="250" y="304"/>
                </a:lnTo>
                <a:lnTo>
                  <a:pt x="250" y="304"/>
                </a:lnTo>
                <a:lnTo>
                  <a:pt x="250" y="308"/>
                </a:lnTo>
                <a:lnTo>
                  <a:pt x="246" y="312"/>
                </a:lnTo>
                <a:lnTo>
                  <a:pt x="246" y="312"/>
                </a:lnTo>
                <a:lnTo>
                  <a:pt x="246" y="316"/>
                </a:lnTo>
                <a:lnTo>
                  <a:pt x="246" y="316"/>
                </a:lnTo>
                <a:lnTo>
                  <a:pt x="242" y="316"/>
                </a:lnTo>
                <a:lnTo>
                  <a:pt x="242" y="320"/>
                </a:lnTo>
                <a:lnTo>
                  <a:pt x="238" y="332"/>
                </a:lnTo>
                <a:lnTo>
                  <a:pt x="238" y="332"/>
                </a:lnTo>
                <a:lnTo>
                  <a:pt x="238" y="336"/>
                </a:lnTo>
                <a:lnTo>
                  <a:pt x="230" y="336"/>
                </a:lnTo>
                <a:lnTo>
                  <a:pt x="230" y="332"/>
                </a:lnTo>
                <a:lnTo>
                  <a:pt x="230" y="332"/>
                </a:lnTo>
                <a:lnTo>
                  <a:pt x="227" y="332"/>
                </a:lnTo>
                <a:lnTo>
                  <a:pt x="227" y="332"/>
                </a:lnTo>
                <a:lnTo>
                  <a:pt x="223" y="332"/>
                </a:lnTo>
                <a:lnTo>
                  <a:pt x="219" y="332"/>
                </a:lnTo>
                <a:lnTo>
                  <a:pt x="219" y="328"/>
                </a:lnTo>
                <a:lnTo>
                  <a:pt x="219" y="328"/>
                </a:lnTo>
                <a:lnTo>
                  <a:pt x="219" y="324"/>
                </a:lnTo>
                <a:lnTo>
                  <a:pt x="219" y="320"/>
                </a:lnTo>
                <a:lnTo>
                  <a:pt x="219" y="320"/>
                </a:lnTo>
                <a:lnTo>
                  <a:pt x="219" y="320"/>
                </a:lnTo>
                <a:lnTo>
                  <a:pt x="219" y="320"/>
                </a:lnTo>
                <a:lnTo>
                  <a:pt x="219" y="316"/>
                </a:lnTo>
                <a:lnTo>
                  <a:pt x="219" y="316"/>
                </a:lnTo>
                <a:lnTo>
                  <a:pt x="211" y="316"/>
                </a:lnTo>
                <a:lnTo>
                  <a:pt x="207" y="316"/>
                </a:lnTo>
                <a:lnTo>
                  <a:pt x="207" y="316"/>
                </a:lnTo>
                <a:lnTo>
                  <a:pt x="207" y="316"/>
                </a:lnTo>
                <a:lnTo>
                  <a:pt x="203" y="316"/>
                </a:lnTo>
                <a:lnTo>
                  <a:pt x="203" y="316"/>
                </a:lnTo>
                <a:lnTo>
                  <a:pt x="203" y="316"/>
                </a:lnTo>
                <a:lnTo>
                  <a:pt x="199" y="316"/>
                </a:lnTo>
                <a:lnTo>
                  <a:pt x="199" y="316"/>
                </a:lnTo>
                <a:lnTo>
                  <a:pt x="191" y="312"/>
                </a:lnTo>
                <a:lnTo>
                  <a:pt x="191" y="312"/>
                </a:lnTo>
                <a:lnTo>
                  <a:pt x="191" y="308"/>
                </a:lnTo>
                <a:lnTo>
                  <a:pt x="187" y="312"/>
                </a:lnTo>
                <a:lnTo>
                  <a:pt x="184" y="308"/>
                </a:lnTo>
                <a:lnTo>
                  <a:pt x="184" y="312"/>
                </a:lnTo>
                <a:lnTo>
                  <a:pt x="180" y="316"/>
                </a:lnTo>
                <a:lnTo>
                  <a:pt x="180" y="316"/>
                </a:lnTo>
                <a:lnTo>
                  <a:pt x="180" y="316"/>
                </a:lnTo>
                <a:lnTo>
                  <a:pt x="180" y="320"/>
                </a:lnTo>
                <a:lnTo>
                  <a:pt x="176" y="320"/>
                </a:lnTo>
                <a:lnTo>
                  <a:pt x="176" y="320"/>
                </a:lnTo>
                <a:lnTo>
                  <a:pt x="176" y="324"/>
                </a:lnTo>
                <a:lnTo>
                  <a:pt x="172" y="324"/>
                </a:lnTo>
                <a:lnTo>
                  <a:pt x="172" y="320"/>
                </a:lnTo>
                <a:lnTo>
                  <a:pt x="168" y="320"/>
                </a:lnTo>
                <a:lnTo>
                  <a:pt x="164" y="312"/>
                </a:lnTo>
                <a:lnTo>
                  <a:pt x="164" y="308"/>
                </a:lnTo>
                <a:lnTo>
                  <a:pt x="164" y="308"/>
                </a:lnTo>
                <a:lnTo>
                  <a:pt x="164" y="308"/>
                </a:lnTo>
                <a:lnTo>
                  <a:pt x="164" y="304"/>
                </a:lnTo>
                <a:lnTo>
                  <a:pt x="164" y="300"/>
                </a:lnTo>
                <a:lnTo>
                  <a:pt x="164" y="300"/>
                </a:lnTo>
                <a:lnTo>
                  <a:pt x="164" y="300"/>
                </a:lnTo>
                <a:lnTo>
                  <a:pt x="164" y="296"/>
                </a:lnTo>
                <a:lnTo>
                  <a:pt x="160" y="296"/>
                </a:lnTo>
                <a:lnTo>
                  <a:pt x="156" y="293"/>
                </a:lnTo>
                <a:lnTo>
                  <a:pt x="156" y="293"/>
                </a:lnTo>
                <a:lnTo>
                  <a:pt x="156" y="289"/>
                </a:lnTo>
                <a:lnTo>
                  <a:pt x="156" y="289"/>
                </a:lnTo>
                <a:lnTo>
                  <a:pt x="152" y="289"/>
                </a:lnTo>
                <a:lnTo>
                  <a:pt x="152" y="285"/>
                </a:lnTo>
                <a:lnTo>
                  <a:pt x="152" y="281"/>
                </a:lnTo>
                <a:lnTo>
                  <a:pt x="152" y="277"/>
                </a:lnTo>
                <a:lnTo>
                  <a:pt x="152" y="277"/>
                </a:lnTo>
                <a:lnTo>
                  <a:pt x="148" y="269"/>
                </a:lnTo>
                <a:lnTo>
                  <a:pt x="137" y="277"/>
                </a:lnTo>
                <a:lnTo>
                  <a:pt x="129" y="281"/>
                </a:lnTo>
                <a:lnTo>
                  <a:pt x="117" y="281"/>
                </a:lnTo>
                <a:lnTo>
                  <a:pt x="113" y="281"/>
                </a:lnTo>
                <a:lnTo>
                  <a:pt x="113" y="281"/>
                </a:lnTo>
                <a:lnTo>
                  <a:pt x="113" y="277"/>
                </a:lnTo>
                <a:lnTo>
                  <a:pt x="113" y="273"/>
                </a:lnTo>
                <a:lnTo>
                  <a:pt x="113" y="273"/>
                </a:lnTo>
                <a:lnTo>
                  <a:pt x="113" y="273"/>
                </a:lnTo>
                <a:lnTo>
                  <a:pt x="109" y="277"/>
                </a:lnTo>
                <a:lnTo>
                  <a:pt x="109" y="277"/>
                </a:lnTo>
                <a:lnTo>
                  <a:pt x="109" y="277"/>
                </a:lnTo>
                <a:lnTo>
                  <a:pt x="109" y="277"/>
                </a:lnTo>
                <a:lnTo>
                  <a:pt x="109" y="273"/>
                </a:lnTo>
                <a:lnTo>
                  <a:pt x="105" y="273"/>
                </a:lnTo>
                <a:lnTo>
                  <a:pt x="105" y="269"/>
                </a:lnTo>
                <a:lnTo>
                  <a:pt x="105" y="269"/>
                </a:lnTo>
                <a:lnTo>
                  <a:pt x="105" y="265"/>
                </a:lnTo>
                <a:lnTo>
                  <a:pt x="109" y="265"/>
                </a:lnTo>
                <a:lnTo>
                  <a:pt x="113" y="261"/>
                </a:lnTo>
                <a:lnTo>
                  <a:pt x="109" y="261"/>
                </a:lnTo>
                <a:lnTo>
                  <a:pt x="105" y="265"/>
                </a:lnTo>
                <a:lnTo>
                  <a:pt x="105" y="265"/>
                </a:lnTo>
                <a:lnTo>
                  <a:pt x="101" y="265"/>
                </a:lnTo>
                <a:lnTo>
                  <a:pt x="98" y="261"/>
                </a:lnTo>
                <a:lnTo>
                  <a:pt x="94" y="261"/>
                </a:lnTo>
                <a:lnTo>
                  <a:pt x="98" y="265"/>
                </a:lnTo>
                <a:lnTo>
                  <a:pt x="94" y="265"/>
                </a:lnTo>
                <a:lnTo>
                  <a:pt x="94" y="265"/>
                </a:lnTo>
                <a:lnTo>
                  <a:pt x="94" y="265"/>
                </a:lnTo>
                <a:lnTo>
                  <a:pt x="90" y="261"/>
                </a:lnTo>
                <a:lnTo>
                  <a:pt x="90" y="261"/>
                </a:lnTo>
                <a:lnTo>
                  <a:pt x="98" y="250"/>
                </a:lnTo>
                <a:lnTo>
                  <a:pt x="98" y="250"/>
                </a:lnTo>
                <a:lnTo>
                  <a:pt x="98" y="250"/>
                </a:lnTo>
                <a:lnTo>
                  <a:pt x="98" y="250"/>
                </a:lnTo>
                <a:lnTo>
                  <a:pt x="94" y="250"/>
                </a:lnTo>
                <a:lnTo>
                  <a:pt x="94" y="250"/>
                </a:lnTo>
                <a:lnTo>
                  <a:pt x="90" y="246"/>
                </a:lnTo>
                <a:lnTo>
                  <a:pt x="90" y="246"/>
                </a:lnTo>
                <a:lnTo>
                  <a:pt x="86" y="242"/>
                </a:lnTo>
                <a:lnTo>
                  <a:pt x="82" y="242"/>
                </a:lnTo>
                <a:lnTo>
                  <a:pt x="86" y="238"/>
                </a:lnTo>
                <a:lnTo>
                  <a:pt x="86" y="238"/>
                </a:lnTo>
                <a:lnTo>
                  <a:pt x="86" y="238"/>
                </a:lnTo>
                <a:lnTo>
                  <a:pt x="86" y="234"/>
                </a:lnTo>
                <a:lnTo>
                  <a:pt x="86" y="234"/>
                </a:lnTo>
                <a:lnTo>
                  <a:pt x="90" y="230"/>
                </a:lnTo>
                <a:lnTo>
                  <a:pt x="90" y="230"/>
                </a:lnTo>
                <a:lnTo>
                  <a:pt x="90" y="230"/>
                </a:lnTo>
                <a:lnTo>
                  <a:pt x="90" y="230"/>
                </a:lnTo>
                <a:lnTo>
                  <a:pt x="90" y="226"/>
                </a:lnTo>
                <a:lnTo>
                  <a:pt x="90" y="226"/>
                </a:lnTo>
                <a:lnTo>
                  <a:pt x="90" y="226"/>
                </a:lnTo>
                <a:lnTo>
                  <a:pt x="86" y="226"/>
                </a:lnTo>
                <a:lnTo>
                  <a:pt x="86" y="222"/>
                </a:lnTo>
                <a:lnTo>
                  <a:pt x="90" y="214"/>
                </a:lnTo>
                <a:lnTo>
                  <a:pt x="90" y="211"/>
                </a:lnTo>
                <a:lnTo>
                  <a:pt x="90" y="207"/>
                </a:lnTo>
                <a:lnTo>
                  <a:pt x="90" y="207"/>
                </a:lnTo>
                <a:lnTo>
                  <a:pt x="90" y="203"/>
                </a:lnTo>
                <a:lnTo>
                  <a:pt x="86" y="203"/>
                </a:lnTo>
                <a:lnTo>
                  <a:pt x="90" y="203"/>
                </a:lnTo>
                <a:lnTo>
                  <a:pt x="90" y="199"/>
                </a:lnTo>
                <a:lnTo>
                  <a:pt x="90" y="199"/>
                </a:lnTo>
                <a:lnTo>
                  <a:pt x="90" y="199"/>
                </a:lnTo>
                <a:lnTo>
                  <a:pt x="86" y="199"/>
                </a:lnTo>
                <a:lnTo>
                  <a:pt x="90" y="195"/>
                </a:lnTo>
                <a:lnTo>
                  <a:pt x="90" y="195"/>
                </a:lnTo>
                <a:lnTo>
                  <a:pt x="90" y="183"/>
                </a:lnTo>
                <a:lnTo>
                  <a:pt x="90" y="179"/>
                </a:lnTo>
                <a:lnTo>
                  <a:pt x="90" y="179"/>
                </a:lnTo>
                <a:lnTo>
                  <a:pt x="90" y="179"/>
                </a:lnTo>
                <a:lnTo>
                  <a:pt x="94" y="179"/>
                </a:lnTo>
                <a:lnTo>
                  <a:pt x="94" y="179"/>
                </a:lnTo>
                <a:lnTo>
                  <a:pt x="94" y="175"/>
                </a:lnTo>
                <a:lnTo>
                  <a:pt x="90" y="175"/>
                </a:lnTo>
                <a:lnTo>
                  <a:pt x="90" y="175"/>
                </a:lnTo>
                <a:lnTo>
                  <a:pt x="90" y="175"/>
                </a:lnTo>
                <a:lnTo>
                  <a:pt x="86" y="172"/>
                </a:lnTo>
                <a:lnTo>
                  <a:pt x="86" y="172"/>
                </a:lnTo>
                <a:lnTo>
                  <a:pt x="86" y="168"/>
                </a:lnTo>
                <a:lnTo>
                  <a:pt x="86" y="168"/>
                </a:lnTo>
                <a:lnTo>
                  <a:pt x="82" y="164"/>
                </a:lnTo>
                <a:lnTo>
                  <a:pt x="86" y="160"/>
                </a:lnTo>
                <a:lnTo>
                  <a:pt x="90" y="156"/>
                </a:lnTo>
                <a:lnTo>
                  <a:pt x="86" y="156"/>
                </a:lnTo>
                <a:lnTo>
                  <a:pt x="86" y="156"/>
                </a:lnTo>
                <a:lnTo>
                  <a:pt x="82" y="160"/>
                </a:lnTo>
                <a:lnTo>
                  <a:pt x="78" y="160"/>
                </a:lnTo>
                <a:lnTo>
                  <a:pt x="74" y="160"/>
                </a:lnTo>
                <a:lnTo>
                  <a:pt x="74" y="164"/>
                </a:lnTo>
                <a:lnTo>
                  <a:pt x="74" y="164"/>
                </a:lnTo>
                <a:lnTo>
                  <a:pt x="70" y="164"/>
                </a:lnTo>
                <a:lnTo>
                  <a:pt x="66" y="168"/>
                </a:lnTo>
                <a:lnTo>
                  <a:pt x="66" y="172"/>
                </a:lnTo>
                <a:lnTo>
                  <a:pt x="66" y="172"/>
                </a:lnTo>
                <a:lnTo>
                  <a:pt x="66" y="175"/>
                </a:lnTo>
                <a:lnTo>
                  <a:pt x="66" y="175"/>
                </a:lnTo>
                <a:lnTo>
                  <a:pt x="62" y="175"/>
                </a:lnTo>
                <a:lnTo>
                  <a:pt x="62" y="175"/>
                </a:lnTo>
                <a:lnTo>
                  <a:pt x="62" y="175"/>
                </a:lnTo>
                <a:lnTo>
                  <a:pt x="58" y="175"/>
                </a:lnTo>
                <a:lnTo>
                  <a:pt x="58" y="175"/>
                </a:lnTo>
                <a:lnTo>
                  <a:pt x="62" y="179"/>
                </a:lnTo>
                <a:lnTo>
                  <a:pt x="58" y="175"/>
                </a:lnTo>
                <a:lnTo>
                  <a:pt x="58" y="175"/>
                </a:lnTo>
                <a:lnTo>
                  <a:pt x="58" y="172"/>
                </a:lnTo>
                <a:lnTo>
                  <a:pt x="58" y="168"/>
                </a:lnTo>
                <a:lnTo>
                  <a:pt x="58" y="164"/>
                </a:lnTo>
                <a:lnTo>
                  <a:pt x="58" y="160"/>
                </a:lnTo>
                <a:lnTo>
                  <a:pt x="62" y="152"/>
                </a:lnTo>
                <a:lnTo>
                  <a:pt x="62" y="152"/>
                </a:lnTo>
                <a:lnTo>
                  <a:pt x="62" y="148"/>
                </a:lnTo>
                <a:lnTo>
                  <a:pt x="66" y="148"/>
                </a:lnTo>
                <a:lnTo>
                  <a:pt x="66" y="144"/>
                </a:lnTo>
                <a:lnTo>
                  <a:pt x="66" y="144"/>
                </a:lnTo>
                <a:lnTo>
                  <a:pt x="62" y="144"/>
                </a:lnTo>
                <a:lnTo>
                  <a:pt x="62" y="148"/>
                </a:lnTo>
                <a:lnTo>
                  <a:pt x="62" y="152"/>
                </a:lnTo>
                <a:lnTo>
                  <a:pt x="58" y="148"/>
                </a:lnTo>
                <a:lnTo>
                  <a:pt x="58" y="144"/>
                </a:lnTo>
                <a:lnTo>
                  <a:pt x="55" y="140"/>
                </a:lnTo>
                <a:lnTo>
                  <a:pt x="55" y="140"/>
                </a:lnTo>
                <a:lnTo>
                  <a:pt x="58" y="144"/>
                </a:lnTo>
                <a:lnTo>
                  <a:pt x="58" y="152"/>
                </a:lnTo>
                <a:lnTo>
                  <a:pt x="58" y="156"/>
                </a:lnTo>
                <a:lnTo>
                  <a:pt x="58" y="160"/>
                </a:lnTo>
                <a:lnTo>
                  <a:pt x="55" y="168"/>
                </a:lnTo>
                <a:lnTo>
                  <a:pt x="55" y="168"/>
                </a:lnTo>
                <a:lnTo>
                  <a:pt x="47" y="175"/>
                </a:lnTo>
                <a:lnTo>
                  <a:pt x="47" y="172"/>
                </a:lnTo>
                <a:lnTo>
                  <a:pt x="47" y="172"/>
                </a:lnTo>
                <a:lnTo>
                  <a:pt x="51" y="168"/>
                </a:lnTo>
                <a:lnTo>
                  <a:pt x="51" y="168"/>
                </a:lnTo>
                <a:lnTo>
                  <a:pt x="51" y="168"/>
                </a:lnTo>
                <a:lnTo>
                  <a:pt x="51" y="168"/>
                </a:lnTo>
                <a:lnTo>
                  <a:pt x="47" y="168"/>
                </a:lnTo>
                <a:lnTo>
                  <a:pt x="47" y="168"/>
                </a:lnTo>
                <a:lnTo>
                  <a:pt x="47" y="168"/>
                </a:lnTo>
                <a:lnTo>
                  <a:pt x="47" y="164"/>
                </a:lnTo>
                <a:lnTo>
                  <a:pt x="47" y="164"/>
                </a:lnTo>
                <a:lnTo>
                  <a:pt x="47" y="164"/>
                </a:lnTo>
                <a:lnTo>
                  <a:pt x="51" y="164"/>
                </a:lnTo>
                <a:lnTo>
                  <a:pt x="51" y="160"/>
                </a:lnTo>
                <a:lnTo>
                  <a:pt x="47" y="160"/>
                </a:lnTo>
                <a:lnTo>
                  <a:pt x="47" y="156"/>
                </a:lnTo>
                <a:lnTo>
                  <a:pt x="47" y="156"/>
                </a:lnTo>
                <a:lnTo>
                  <a:pt x="43" y="156"/>
                </a:lnTo>
                <a:lnTo>
                  <a:pt x="43" y="160"/>
                </a:lnTo>
                <a:lnTo>
                  <a:pt x="43" y="160"/>
                </a:lnTo>
                <a:lnTo>
                  <a:pt x="43" y="164"/>
                </a:lnTo>
                <a:lnTo>
                  <a:pt x="43" y="164"/>
                </a:lnTo>
                <a:lnTo>
                  <a:pt x="39" y="164"/>
                </a:lnTo>
                <a:lnTo>
                  <a:pt x="43" y="160"/>
                </a:lnTo>
                <a:lnTo>
                  <a:pt x="43" y="152"/>
                </a:lnTo>
                <a:lnTo>
                  <a:pt x="43" y="148"/>
                </a:lnTo>
                <a:lnTo>
                  <a:pt x="43" y="148"/>
                </a:lnTo>
                <a:lnTo>
                  <a:pt x="47" y="144"/>
                </a:lnTo>
                <a:lnTo>
                  <a:pt x="43" y="148"/>
                </a:lnTo>
                <a:lnTo>
                  <a:pt x="43" y="152"/>
                </a:lnTo>
                <a:lnTo>
                  <a:pt x="39" y="156"/>
                </a:lnTo>
                <a:lnTo>
                  <a:pt x="39" y="156"/>
                </a:lnTo>
                <a:lnTo>
                  <a:pt x="39" y="156"/>
                </a:lnTo>
                <a:lnTo>
                  <a:pt x="39" y="160"/>
                </a:lnTo>
                <a:lnTo>
                  <a:pt x="39" y="160"/>
                </a:lnTo>
                <a:lnTo>
                  <a:pt x="35" y="160"/>
                </a:lnTo>
                <a:lnTo>
                  <a:pt x="35" y="160"/>
                </a:lnTo>
                <a:lnTo>
                  <a:pt x="31" y="160"/>
                </a:lnTo>
                <a:lnTo>
                  <a:pt x="31" y="164"/>
                </a:lnTo>
                <a:lnTo>
                  <a:pt x="31" y="164"/>
                </a:lnTo>
                <a:lnTo>
                  <a:pt x="31" y="164"/>
                </a:lnTo>
                <a:lnTo>
                  <a:pt x="31" y="160"/>
                </a:lnTo>
                <a:lnTo>
                  <a:pt x="31" y="160"/>
                </a:lnTo>
                <a:lnTo>
                  <a:pt x="27" y="160"/>
                </a:lnTo>
                <a:lnTo>
                  <a:pt x="27" y="156"/>
                </a:lnTo>
                <a:lnTo>
                  <a:pt x="27" y="152"/>
                </a:lnTo>
                <a:lnTo>
                  <a:pt x="27" y="152"/>
                </a:lnTo>
                <a:lnTo>
                  <a:pt x="31" y="152"/>
                </a:lnTo>
                <a:lnTo>
                  <a:pt x="31" y="148"/>
                </a:lnTo>
                <a:lnTo>
                  <a:pt x="31" y="144"/>
                </a:lnTo>
                <a:lnTo>
                  <a:pt x="31" y="144"/>
                </a:lnTo>
                <a:lnTo>
                  <a:pt x="31" y="144"/>
                </a:lnTo>
                <a:lnTo>
                  <a:pt x="27" y="140"/>
                </a:lnTo>
                <a:lnTo>
                  <a:pt x="27" y="140"/>
                </a:lnTo>
                <a:lnTo>
                  <a:pt x="27" y="140"/>
                </a:lnTo>
                <a:lnTo>
                  <a:pt x="27" y="136"/>
                </a:lnTo>
                <a:lnTo>
                  <a:pt x="27" y="136"/>
                </a:lnTo>
                <a:lnTo>
                  <a:pt x="27" y="136"/>
                </a:lnTo>
                <a:lnTo>
                  <a:pt x="27" y="136"/>
                </a:lnTo>
                <a:lnTo>
                  <a:pt x="27" y="136"/>
                </a:lnTo>
                <a:lnTo>
                  <a:pt x="27" y="136"/>
                </a:lnTo>
                <a:lnTo>
                  <a:pt x="27" y="129"/>
                </a:lnTo>
                <a:lnTo>
                  <a:pt x="27" y="129"/>
                </a:lnTo>
                <a:lnTo>
                  <a:pt x="27" y="129"/>
                </a:lnTo>
                <a:lnTo>
                  <a:pt x="27" y="129"/>
                </a:lnTo>
                <a:lnTo>
                  <a:pt x="27" y="125"/>
                </a:lnTo>
                <a:lnTo>
                  <a:pt x="27" y="125"/>
                </a:lnTo>
                <a:lnTo>
                  <a:pt x="27" y="125"/>
                </a:lnTo>
                <a:lnTo>
                  <a:pt x="27" y="121"/>
                </a:lnTo>
                <a:lnTo>
                  <a:pt x="27" y="121"/>
                </a:lnTo>
                <a:lnTo>
                  <a:pt x="27" y="121"/>
                </a:lnTo>
                <a:lnTo>
                  <a:pt x="23" y="121"/>
                </a:lnTo>
                <a:lnTo>
                  <a:pt x="23" y="121"/>
                </a:lnTo>
                <a:lnTo>
                  <a:pt x="23" y="117"/>
                </a:lnTo>
                <a:lnTo>
                  <a:pt x="23" y="117"/>
                </a:lnTo>
                <a:lnTo>
                  <a:pt x="23" y="113"/>
                </a:lnTo>
                <a:lnTo>
                  <a:pt x="19" y="109"/>
                </a:lnTo>
                <a:lnTo>
                  <a:pt x="19" y="105"/>
                </a:lnTo>
                <a:lnTo>
                  <a:pt x="19" y="105"/>
                </a:lnTo>
                <a:lnTo>
                  <a:pt x="19" y="105"/>
                </a:lnTo>
                <a:lnTo>
                  <a:pt x="16" y="105"/>
                </a:lnTo>
                <a:lnTo>
                  <a:pt x="16" y="101"/>
                </a:lnTo>
                <a:lnTo>
                  <a:pt x="16" y="101"/>
                </a:lnTo>
                <a:lnTo>
                  <a:pt x="16" y="97"/>
                </a:lnTo>
                <a:lnTo>
                  <a:pt x="16" y="97"/>
                </a:lnTo>
                <a:lnTo>
                  <a:pt x="16" y="93"/>
                </a:lnTo>
                <a:lnTo>
                  <a:pt x="16" y="93"/>
                </a:lnTo>
                <a:lnTo>
                  <a:pt x="16" y="90"/>
                </a:lnTo>
                <a:lnTo>
                  <a:pt x="19" y="90"/>
                </a:lnTo>
                <a:lnTo>
                  <a:pt x="19" y="86"/>
                </a:lnTo>
                <a:lnTo>
                  <a:pt x="16" y="82"/>
                </a:lnTo>
                <a:lnTo>
                  <a:pt x="16" y="82"/>
                </a:lnTo>
                <a:lnTo>
                  <a:pt x="16" y="82"/>
                </a:lnTo>
                <a:lnTo>
                  <a:pt x="12" y="82"/>
                </a:lnTo>
                <a:lnTo>
                  <a:pt x="12" y="78"/>
                </a:lnTo>
                <a:lnTo>
                  <a:pt x="12" y="74"/>
                </a:lnTo>
                <a:lnTo>
                  <a:pt x="12" y="74"/>
                </a:lnTo>
                <a:lnTo>
                  <a:pt x="12" y="70"/>
                </a:lnTo>
                <a:lnTo>
                  <a:pt x="12" y="70"/>
                </a:lnTo>
                <a:lnTo>
                  <a:pt x="12" y="70"/>
                </a:lnTo>
                <a:lnTo>
                  <a:pt x="12" y="70"/>
                </a:lnTo>
                <a:lnTo>
                  <a:pt x="8" y="66"/>
                </a:lnTo>
                <a:lnTo>
                  <a:pt x="4" y="66"/>
                </a:lnTo>
                <a:lnTo>
                  <a:pt x="4" y="66"/>
                </a:lnTo>
                <a:lnTo>
                  <a:pt x="4" y="62"/>
                </a:lnTo>
                <a:lnTo>
                  <a:pt x="4" y="62"/>
                </a:lnTo>
                <a:lnTo>
                  <a:pt x="8" y="58"/>
                </a:lnTo>
                <a:lnTo>
                  <a:pt x="4" y="58"/>
                </a:lnTo>
                <a:lnTo>
                  <a:pt x="4" y="58"/>
                </a:lnTo>
                <a:lnTo>
                  <a:pt x="0" y="54"/>
                </a:lnTo>
                <a:lnTo>
                  <a:pt x="0" y="54"/>
                </a:lnTo>
                <a:lnTo>
                  <a:pt x="4" y="50"/>
                </a:lnTo>
                <a:lnTo>
                  <a:pt x="8" y="43"/>
                </a:lnTo>
                <a:lnTo>
                  <a:pt x="8" y="43"/>
                </a:lnTo>
                <a:lnTo>
                  <a:pt x="16" y="39"/>
                </a:lnTo>
                <a:lnTo>
                  <a:pt x="19" y="39"/>
                </a:lnTo>
                <a:lnTo>
                  <a:pt x="23" y="43"/>
                </a:lnTo>
                <a:lnTo>
                  <a:pt x="23" y="47"/>
                </a:lnTo>
                <a:lnTo>
                  <a:pt x="27" y="50"/>
                </a:lnTo>
                <a:lnTo>
                  <a:pt x="27" y="54"/>
                </a:lnTo>
                <a:lnTo>
                  <a:pt x="31" y="54"/>
                </a:lnTo>
                <a:lnTo>
                  <a:pt x="31" y="54"/>
                </a:lnTo>
                <a:lnTo>
                  <a:pt x="31" y="58"/>
                </a:lnTo>
                <a:lnTo>
                  <a:pt x="35" y="70"/>
                </a:lnTo>
                <a:lnTo>
                  <a:pt x="35" y="70"/>
                </a:lnTo>
                <a:lnTo>
                  <a:pt x="43" y="70"/>
                </a:lnTo>
                <a:lnTo>
                  <a:pt x="47" y="70"/>
                </a:lnTo>
                <a:lnTo>
                  <a:pt x="51" y="62"/>
                </a:lnTo>
                <a:lnTo>
                  <a:pt x="51" y="62"/>
                </a:lnTo>
                <a:lnTo>
                  <a:pt x="55" y="54"/>
                </a:lnTo>
                <a:lnTo>
                  <a:pt x="55" y="50"/>
                </a:lnTo>
                <a:lnTo>
                  <a:pt x="55" y="47"/>
                </a:lnTo>
                <a:lnTo>
                  <a:pt x="55" y="39"/>
                </a:lnTo>
                <a:lnTo>
                  <a:pt x="55" y="35"/>
                </a:lnTo>
                <a:lnTo>
                  <a:pt x="51" y="27"/>
                </a:lnTo>
                <a:lnTo>
                  <a:pt x="55" y="15"/>
                </a:lnTo>
                <a:lnTo>
                  <a:pt x="55" y="11"/>
                </a:lnTo>
                <a:lnTo>
                  <a:pt x="55" y="11"/>
                </a:lnTo>
                <a:lnTo>
                  <a:pt x="55" y="8"/>
                </a:lnTo>
                <a:lnTo>
                  <a:pt x="55" y="8"/>
                </a:lnTo>
                <a:lnTo>
                  <a:pt x="62" y="8"/>
                </a:lnTo>
                <a:lnTo>
                  <a:pt x="62" y="8"/>
                </a:lnTo>
                <a:lnTo>
                  <a:pt x="66" y="8"/>
                </a:lnTo>
                <a:lnTo>
                  <a:pt x="66" y="8"/>
                </a:lnTo>
                <a:lnTo>
                  <a:pt x="66" y="8"/>
                </a:lnTo>
                <a:lnTo>
                  <a:pt x="66" y="8"/>
                </a:lnTo>
                <a:lnTo>
                  <a:pt x="70" y="8"/>
                </a:lnTo>
                <a:lnTo>
                  <a:pt x="78" y="11"/>
                </a:lnTo>
                <a:lnTo>
                  <a:pt x="78" y="11"/>
                </a:lnTo>
                <a:lnTo>
                  <a:pt x="82" y="11"/>
                </a:lnTo>
                <a:lnTo>
                  <a:pt x="82" y="11"/>
                </a:lnTo>
                <a:lnTo>
                  <a:pt x="82" y="11"/>
                </a:lnTo>
                <a:lnTo>
                  <a:pt x="82" y="8"/>
                </a:lnTo>
                <a:lnTo>
                  <a:pt x="82" y="8"/>
                </a:lnTo>
                <a:lnTo>
                  <a:pt x="82" y="4"/>
                </a:lnTo>
                <a:lnTo>
                  <a:pt x="82" y="4"/>
                </a:lnTo>
                <a:lnTo>
                  <a:pt x="86" y="0"/>
                </a:lnTo>
                <a:lnTo>
                  <a:pt x="90" y="0"/>
                </a:lnTo>
                <a:lnTo>
                  <a:pt x="90" y="4"/>
                </a:lnTo>
                <a:lnTo>
                  <a:pt x="94" y="8"/>
                </a:lnTo>
                <a:lnTo>
                  <a:pt x="94" y="8"/>
                </a:lnTo>
                <a:lnTo>
                  <a:pt x="98" y="8"/>
                </a:lnTo>
                <a:lnTo>
                  <a:pt x="101" y="8"/>
                </a:lnTo>
                <a:lnTo>
                  <a:pt x="101" y="11"/>
                </a:lnTo>
                <a:lnTo>
                  <a:pt x="105" y="11"/>
                </a:lnTo>
                <a:lnTo>
                  <a:pt x="113" y="8"/>
                </a:lnTo>
                <a:lnTo>
                  <a:pt x="113" y="8"/>
                </a:lnTo>
                <a:lnTo>
                  <a:pt x="113" y="8"/>
                </a:lnTo>
                <a:lnTo>
                  <a:pt x="113" y="8"/>
                </a:lnTo>
                <a:lnTo>
                  <a:pt x="113" y="8"/>
                </a:lnTo>
                <a:lnTo>
                  <a:pt x="109" y="11"/>
                </a:lnTo>
                <a:lnTo>
                  <a:pt x="109" y="11"/>
                </a:lnTo>
                <a:lnTo>
                  <a:pt x="109" y="11"/>
                </a:lnTo>
                <a:lnTo>
                  <a:pt x="109" y="11"/>
                </a:lnTo>
                <a:lnTo>
                  <a:pt x="109" y="11"/>
                </a:lnTo>
                <a:lnTo>
                  <a:pt x="113" y="15"/>
                </a:lnTo>
                <a:lnTo>
                  <a:pt x="117" y="15"/>
                </a:lnTo>
                <a:lnTo>
                  <a:pt x="117" y="15"/>
                </a:lnTo>
                <a:lnTo>
                  <a:pt x="117" y="15"/>
                </a:lnTo>
                <a:lnTo>
                  <a:pt x="117" y="15"/>
                </a:lnTo>
                <a:lnTo>
                  <a:pt x="121" y="15"/>
                </a:lnTo>
                <a:lnTo>
                  <a:pt x="121" y="15"/>
                </a:lnTo>
                <a:lnTo>
                  <a:pt x="121" y="15"/>
                </a:lnTo>
                <a:lnTo>
                  <a:pt x="121" y="15"/>
                </a:lnTo>
                <a:lnTo>
                  <a:pt x="125" y="15"/>
                </a:lnTo>
                <a:lnTo>
                  <a:pt x="125" y="19"/>
                </a:lnTo>
                <a:lnTo>
                  <a:pt x="125" y="19"/>
                </a:lnTo>
                <a:lnTo>
                  <a:pt x="129" y="15"/>
                </a:lnTo>
                <a:lnTo>
                  <a:pt x="129" y="11"/>
                </a:lnTo>
                <a:lnTo>
                  <a:pt x="129" y="8"/>
                </a:lnTo>
                <a:lnTo>
                  <a:pt x="133" y="8"/>
                </a:lnTo>
                <a:lnTo>
                  <a:pt x="133" y="8"/>
                </a:lnTo>
                <a:lnTo>
                  <a:pt x="137" y="11"/>
                </a:lnTo>
                <a:lnTo>
                  <a:pt x="137" y="11"/>
                </a:lnTo>
                <a:lnTo>
                  <a:pt x="137" y="11"/>
                </a:lnTo>
                <a:lnTo>
                  <a:pt x="141" y="11"/>
                </a:lnTo>
                <a:lnTo>
                  <a:pt x="141" y="15"/>
                </a:lnTo>
                <a:lnTo>
                  <a:pt x="144" y="23"/>
                </a:lnTo>
                <a:lnTo>
                  <a:pt x="144" y="27"/>
                </a:lnTo>
                <a:lnTo>
                  <a:pt x="144" y="27"/>
                </a:lnTo>
                <a:lnTo>
                  <a:pt x="152" y="35"/>
                </a:lnTo>
                <a:lnTo>
                  <a:pt x="164" y="62"/>
                </a:lnTo>
                <a:lnTo>
                  <a:pt x="199" y="70"/>
                </a:lnTo>
                <a:lnTo>
                  <a:pt x="207" y="70"/>
                </a:lnTo>
                <a:lnTo>
                  <a:pt x="211" y="70"/>
                </a:lnTo>
                <a:lnTo>
                  <a:pt x="211" y="66"/>
                </a:lnTo>
                <a:lnTo>
                  <a:pt x="211" y="66"/>
                </a:lnTo>
                <a:lnTo>
                  <a:pt x="211" y="62"/>
                </a:lnTo>
                <a:lnTo>
                  <a:pt x="207" y="58"/>
                </a:lnTo>
                <a:lnTo>
                  <a:pt x="203" y="54"/>
                </a:lnTo>
                <a:lnTo>
                  <a:pt x="203" y="54"/>
                </a:lnTo>
                <a:lnTo>
                  <a:pt x="203" y="50"/>
                </a:lnTo>
                <a:lnTo>
                  <a:pt x="203" y="43"/>
                </a:lnTo>
                <a:lnTo>
                  <a:pt x="203" y="39"/>
                </a:lnTo>
                <a:lnTo>
                  <a:pt x="203" y="35"/>
                </a:lnTo>
                <a:lnTo>
                  <a:pt x="207" y="31"/>
                </a:lnTo>
                <a:lnTo>
                  <a:pt x="207" y="27"/>
                </a:lnTo>
                <a:lnTo>
                  <a:pt x="211" y="23"/>
                </a:lnTo>
                <a:lnTo>
                  <a:pt x="211" y="19"/>
                </a:lnTo>
                <a:lnTo>
                  <a:pt x="215" y="15"/>
                </a:lnTo>
                <a:lnTo>
                  <a:pt x="215" y="15"/>
                </a:lnTo>
                <a:lnTo>
                  <a:pt x="270" y="8"/>
                </a:lnTo>
                <a:lnTo>
                  <a:pt x="270" y="8"/>
                </a:lnTo>
                <a:lnTo>
                  <a:pt x="273" y="8"/>
                </a:lnTo>
                <a:lnTo>
                  <a:pt x="277" y="11"/>
                </a:lnTo>
                <a:lnTo>
                  <a:pt x="281" y="15"/>
                </a:lnTo>
                <a:lnTo>
                  <a:pt x="281" y="15"/>
                </a:lnTo>
                <a:lnTo>
                  <a:pt x="285" y="19"/>
                </a:lnTo>
                <a:lnTo>
                  <a:pt x="285" y="23"/>
                </a:lnTo>
                <a:lnTo>
                  <a:pt x="289" y="27"/>
                </a:lnTo>
                <a:lnTo>
                  <a:pt x="289" y="27"/>
                </a:lnTo>
                <a:lnTo>
                  <a:pt x="289" y="31"/>
                </a:lnTo>
                <a:lnTo>
                  <a:pt x="289" y="31"/>
                </a:lnTo>
                <a:lnTo>
                  <a:pt x="293" y="35"/>
                </a:lnTo>
                <a:lnTo>
                  <a:pt x="293" y="39"/>
                </a:lnTo>
                <a:lnTo>
                  <a:pt x="301" y="43"/>
                </a:lnTo>
                <a:lnTo>
                  <a:pt x="301" y="47"/>
                </a:lnTo>
                <a:lnTo>
                  <a:pt x="301" y="50"/>
                </a:lnTo>
                <a:lnTo>
                  <a:pt x="305" y="50"/>
                </a:lnTo>
                <a:lnTo>
                  <a:pt x="305" y="54"/>
                </a:lnTo>
                <a:lnTo>
                  <a:pt x="305" y="54"/>
                </a:lnTo>
                <a:lnTo>
                  <a:pt x="309" y="54"/>
                </a:lnTo>
                <a:lnTo>
                  <a:pt x="313" y="54"/>
                </a:lnTo>
                <a:lnTo>
                  <a:pt x="313" y="54"/>
                </a:lnTo>
                <a:lnTo>
                  <a:pt x="313" y="58"/>
                </a:lnTo>
                <a:lnTo>
                  <a:pt x="313" y="54"/>
                </a:lnTo>
                <a:lnTo>
                  <a:pt x="316" y="54"/>
                </a:lnTo>
                <a:lnTo>
                  <a:pt x="316" y="54"/>
                </a:lnTo>
                <a:lnTo>
                  <a:pt x="316" y="54"/>
                </a:lnTo>
                <a:lnTo>
                  <a:pt x="316" y="50"/>
                </a:lnTo>
                <a:lnTo>
                  <a:pt x="316" y="50"/>
                </a:lnTo>
                <a:lnTo>
                  <a:pt x="316" y="50"/>
                </a:lnTo>
                <a:lnTo>
                  <a:pt x="316" y="50"/>
                </a:lnTo>
                <a:lnTo>
                  <a:pt x="320" y="50"/>
                </a:lnTo>
                <a:lnTo>
                  <a:pt x="320" y="50"/>
                </a:lnTo>
                <a:lnTo>
                  <a:pt x="324" y="54"/>
                </a:lnTo>
                <a:lnTo>
                  <a:pt x="324" y="58"/>
                </a:lnTo>
                <a:lnTo>
                  <a:pt x="328" y="58"/>
                </a:lnTo>
                <a:lnTo>
                  <a:pt x="336" y="62"/>
                </a:lnTo>
                <a:lnTo>
                  <a:pt x="316" y="140"/>
                </a:lnTo>
                <a:lnTo>
                  <a:pt x="309" y="179"/>
                </a:lnTo>
                <a:moveTo>
                  <a:pt x="62" y="203"/>
                </a:moveTo>
                <a:lnTo>
                  <a:pt x="62" y="203"/>
                </a:lnTo>
                <a:lnTo>
                  <a:pt x="62" y="203"/>
                </a:lnTo>
                <a:lnTo>
                  <a:pt x="62" y="203"/>
                </a:lnTo>
                <a:lnTo>
                  <a:pt x="66" y="199"/>
                </a:lnTo>
                <a:lnTo>
                  <a:pt x="66" y="199"/>
                </a:lnTo>
                <a:lnTo>
                  <a:pt x="70" y="195"/>
                </a:lnTo>
                <a:lnTo>
                  <a:pt x="70" y="195"/>
                </a:lnTo>
                <a:lnTo>
                  <a:pt x="74" y="199"/>
                </a:lnTo>
                <a:lnTo>
                  <a:pt x="74" y="199"/>
                </a:lnTo>
                <a:lnTo>
                  <a:pt x="82" y="199"/>
                </a:lnTo>
                <a:lnTo>
                  <a:pt x="86" y="195"/>
                </a:lnTo>
                <a:lnTo>
                  <a:pt x="86" y="195"/>
                </a:lnTo>
                <a:lnTo>
                  <a:pt x="90" y="191"/>
                </a:lnTo>
                <a:lnTo>
                  <a:pt x="90" y="191"/>
                </a:lnTo>
                <a:lnTo>
                  <a:pt x="86" y="183"/>
                </a:lnTo>
                <a:lnTo>
                  <a:pt x="86" y="179"/>
                </a:lnTo>
                <a:lnTo>
                  <a:pt x="86" y="175"/>
                </a:lnTo>
                <a:lnTo>
                  <a:pt x="82" y="172"/>
                </a:lnTo>
                <a:lnTo>
                  <a:pt x="82" y="172"/>
                </a:lnTo>
                <a:lnTo>
                  <a:pt x="78" y="172"/>
                </a:lnTo>
                <a:lnTo>
                  <a:pt x="78" y="168"/>
                </a:lnTo>
                <a:lnTo>
                  <a:pt x="74" y="168"/>
                </a:lnTo>
                <a:lnTo>
                  <a:pt x="74" y="168"/>
                </a:lnTo>
                <a:lnTo>
                  <a:pt x="70" y="168"/>
                </a:lnTo>
                <a:lnTo>
                  <a:pt x="70" y="168"/>
                </a:lnTo>
                <a:lnTo>
                  <a:pt x="74" y="172"/>
                </a:lnTo>
                <a:lnTo>
                  <a:pt x="70" y="172"/>
                </a:lnTo>
                <a:lnTo>
                  <a:pt x="70" y="172"/>
                </a:lnTo>
                <a:lnTo>
                  <a:pt x="70" y="175"/>
                </a:lnTo>
                <a:lnTo>
                  <a:pt x="70" y="175"/>
                </a:lnTo>
                <a:lnTo>
                  <a:pt x="70" y="175"/>
                </a:lnTo>
                <a:lnTo>
                  <a:pt x="66" y="175"/>
                </a:lnTo>
                <a:lnTo>
                  <a:pt x="66" y="175"/>
                </a:lnTo>
                <a:lnTo>
                  <a:pt x="66" y="179"/>
                </a:lnTo>
                <a:lnTo>
                  <a:pt x="62" y="179"/>
                </a:lnTo>
                <a:lnTo>
                  <a:pt x="62" y="183"/>
                </a:lnTo>
                <a:lnTo>
                  <a:pt x="55" y="191"/>
                </a:lnTo>
                <a:lnTo>
                  <a:pt x="51" y="195"/>
                </a:lnTo>
                <a:lnTo>
                  <a:pt x="51" y="199"/>
                </a:lnTo>
                <a:lnTo>
                  <a:pt x="55" y="199"/>
                </a:lnTo>
                <a:lnTo>
                  <a:pt x="58" y="203"/>
                </a:lnTo>
                <a:lnTo>
                  <a:pt x="58" y="203"/>
                </a:lnTo>
                <a:lnTo>
                  <a:pt x="58" y="207"/>
                </a:lnTo>
                <a:lnTo>
                  <a:pt x="58" y="207"/>
                </a:lnTo>
                <a:lnTo>
                  <a:pt x="58" y="199"/>
                </a:lnTo>
                <a:lnTo>
                  <a:pt x="62" y="203"/>
                </a:lnTo>
                <a:lnTo>
                  <a:pt x="62" y="203"/>
                </a:lnTo>
                <a:lnTo>
                  <a:pt x="62" y="203"/>
                </a:lnTo>
                <a:moveTo>
                  <a:pt x="78" y="218"/>
                </a:moveTo>
                <a:lnTo>
                  <a:pt x="78" y="218"/>
                </a:lnTo>
                <a:lnTo>
                  <a:pt x="82" y="214"/>
                </a:lnTo>
                <a:lnTo>
                  <a:pt x="82" y="214"/>
                </a:lnTo>
                <a:lnTo>
                  <a:pt x="82" y="214"/>
                </a:lnTo>
                <a:lnTo>
                  <a:pt x="82" y="214"/>
                </a:lnTo>
                <a:lnTo>
                  <a:pt x="82" y="214"/>
                </a:lnTo>
                <a:lnTo>
                  <a:pt x="86" y="214"/>
                </a:lnTo>
                <a:lnTo>
                  <a:pt x="86" y="214"/>
                </a:lnTo>
                <a:lnTo>
                  <a:pt x="86" y="214"/>
                </a:lnTo>
                <a:lnTo>
                  <a:pt x="86" y="211"/>
                </a:lnTo>
                <a:lnTo>
                  <a:pt x="86" y="211"/>
                </a:lnTo>
                <a:lnTo>
                  <a:pt x="86" y="207"/>
                </a:lnTo>
                <a:lnTo>
                  <a:pt x="86" y="207"/>
                </a:lnTo>
                <a:lnTo>
                  <a:pt x="82" y="203"/>
                </a:lnTo>
                <a:lnTo>
                  <a:pt x="82" y="207"/>
                </a:lnTo>
                <a:lnTo>
                  <a:pt x="78" y="207"/>
                </a:lnTo>
                <a:lnTo>
                  <a:pt x="78" y="207"/>
                </a:lnTo>
                <a:lnTo>
                  <a:pt x="70" y="211"/>
                </a:lnTo>
                <a:lnTo>
                  <a:pt x="66" y="211"/>
                </a:lnTo>
                <a:lnTo>
                  <a:pt x="62" y="211"/>
                </a:lnTo>
                <a:lnTo>
                  <a:pt x="62" y="214"/>
                </a:lnTo>
                <a:lnTo>
                  <a:pt x="66" y="214"/>
                </a:lnTo>
                <a:lnTo>
                  <a:pt x="66" y="214"/>
                </a:lnTo>
                <a:lnTo>
                  <a:pt x="70" y="214"/>
                </a:lnTo>
                <a:lnTo>
                  <a:pt x="70" y="214"/>
                </a:lnTo>
                <a:lnTo>
                  <a:pt x="70" y="218"/>
                </a:lnTo>
                <a:lnTo>
                  <a:pt x="66" y="218"/>
                </a:lnTo>
                <a:lnTo>
                  <a:pt x="66" y="218"/>
                </a:lnTo>
                <a:lnTo>
                  <a:pt x="66" y="218"/>
                </a:lnTo>
                <a:lnTo>
                  <a:pt x="66" y="218"/>
                </a:lnTo>
                <a:lnTo>
                  <a:pt x="66" y="222"/>
                </a:lnTo>
                <a:lnTo>
                  <a:pt x="66" y="222"/>
                </a:lnTo>
                <a:lnTo>
                  <a:pt x="70" y="226"/>
                </a:lnTo>
                <a:lnTo>
                  <a:pt x="70" y="226"/>
                </a:lnTo>
                <a:lnTo>
                  <a:pt x="70" y="226"/>
                </a:lnTo>
                <a:lnTo>
                  <a:pt x="70" y="226"/>
                </a:lnTo>
                <a:lnTo>
                  <a:pt x="74" y="226"/>
                </a:lnTo>
                <a:lnTo>
                  <a:pt x="74" y="226"/>
                </a:lnTo>
                <a:lnTo>
                  <a:pt x="74" y="226"/>
                </a:lnTo>
                <a:lnTo>
                  <a:pt x="74" y="226"/>
                </a:lnTo>
                <a:lnTo>
                  <a:pt x="74" y="226"/>
                </a:lnTo>
                <a:lnTo>
                  <a:pt x="78" y="222"/>
                </a:lnTo>
                <a:lnTo>
                  <a:pt x="78" y="222"/>
                </a:lnTo>
                <a:lnTo>
                  <a:pt x="78" y="222"/>
                </a:lnTo>
                <a:lnTo>
                  <a:pt x="78" y="222"/>
                </a:lnTo>
                <a:lnTo>
                  <a:pt x="78" y="218"/>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3" name="Freeform 12"/>
          <p:cNvSpPr>
            <a:spLocks/>
          </p:cNvSpPr>
          <p:nvPr/>
        </p:nvSpPr>
        <p:spPr bwMode="auto">
          <a:xfrm>
            <a:off x="8159820" y="4765251"/>
            <a:ext cx="381143" cy="591415"/>
          </a:xfrm>
          <a:custGeom>
            <a:avLst/>
            <a:gdLst>
              <a:gd name="T0" fmla="*/ 149 w 156"/>
              <a:gd name="T1" fmla="*/ 137 h 242"/>
              <a:gd name="T2" fmla="*/ 156 w 156"/>
              <a:gd name="T3" fmla="*/ 145 h 242"/>
              <a:gd name="T4" fmla="*/ 152 w 156"/>
              <a:gd name="T5" fmla="*/ 152 h 242"/>
              <a:gd name="T6" fmla="*/ 149 w 156"/>
              <a:gd name="T7" fmla="*/ 156 h 242"/>
              <a:gd name="T8" fmla="*/ 145 w 156"/>
              <a:gd name="T9" fmla="*/ 164 h 242"/>
              <a:gd name="T10" fmla="*/ 152 w 156"/>
              <a:gd name="T11" fmla="*/ 176 h 242"/>
              <a:gd name="T12" fmla="*/ 145 w 156"/>
              <a:gd name="T13" fmla="*/ 180 h 242"/>
              <a:gd name="T14" fmla="*/ 145 w 156"/>
              <a:gd name="T15" fmla="*/ 188 h 242"/>
              <a:gd name="T16" fmla="*/ 133 w 156"/>
              <a:gd name="T17" fmla="*/ 203 h 242"/>
              <a:gd name="T18" fmla="*/ 121 w 156"/>
              <a:gd name="T19" fmla="*/ 203 h 242"/>
              <a:gd name="T20" fmla="*/ 106 w 156"/>
              <a:gd name="T21" fmla="*/ 230 h 242"/>
              <a:gd name="T22" fmla="*/ 90 w 156"/>
              <a:gd name="T23" fmla="*/ 242 h 242"/>
              <a:gd name="T24" fmla="*/ 74 w 156"/>
              <a:gd name="T25" fmla="*/ 230 h 242"/>
              <a:gd name="T26" fmla="*/ 70 w 156"/>
              <a:gd name="T27" fmla="*/ 230 h 242"/>
              <a:gd name="T28" fmla="*/ 70 w 156"/>
              <a:gd name="T29" fmla="*/ 234 h 242"/>
              <a:gd name="T30" fmla="*/ 67 w 156"/>
              <a:gd name="T31" fmla="*/ 234 h 242"/>
              <a:gd name="T32" fmla="*/ 59 w 156"/>
              <a:gd name="T33" fmla="*/ 230 h 242"/>
              <a:gd name="T34" fmla="*/ 47 w 156"/>
              <a:gd name="T35" fmla="*/ 219 h 242"/>
              <a:gd name="T36" fmla="*/ 43 w 156"/>
              <a:gd name="T37" fmla="*/ 207 h 242"/>
              <a:gd name="T38" fmla="*/ 35 w 156"/>
              <a:gd name="T39" fmla="*/ 195 h 242"/>
              <a:gd name="T40" fmla="*/ 31 w 156"/>
              <a:gd name="T41" fmla="*/ 176 h 242"/>
              <a:gd name="T42" fmla="*/ 24 w 156"/>
              <a:gd name="T43" fmla="*/ 160 h 242"/>
              <a:gd name="T44" fmla="*/ 24 w 156"/>
              <a:gd name="T45" fmla="*/ 129 h 242"/>
              <a:gd name="T46" fmla="*/ 27 w 156"/>
              <a:gd name="T47" fmla="*/ 117 h 242"/>
              <a:gd name="T48" fmla="*/ 27 w 156"/>
              <a:gd name="T49" fmla="*/ 109 h 242"/>
              <a:gd name="T50" fmla="*/ 24 w 156"/>
              <a:gd name="T51" fmla="*/ 106 h 242"/>
              <a:gd name="T52" fmla="*/ 24 w 156"/>
              <a:gd name="T53" fmla="*/ 98 h 242"/>
              <a:gd name="T54" fmla="*/ 27 w 156"/>
              <a:gd name="T55" fmla="*/ 94 h 242"/>
              <a:gd name="T56" fmla="*/ 20 w 156"/>
              <a:gd name="T57" fmla="*/ 78 h 242"/>
              <a:gd name="T58" fmla="*/ 8 w 156"/>
              <a:gd name="T59" fmla="*/ 43 h 242"/>
              <a:gd name="T60" fmla="*/ 0 w 156"/>
              <a:gd name="T61" fmla="*/ 35 h 242"/>
              <a:gd name="T62" fmla="*/ 8 w 156"/>
              <a:gd name="T63" fmla="*/ 27 h 242"/>
              <a:gd name="T64" fmla="*/ 35 w 156"/>
              <a:gd name="T65" fmla="*/ 20 h 242"/>
              <a:gd name="T66" fmla="*/ 31 w 156"/>
              <a:gd name="T67" fmla="*/ 4 h 242"/>
              <a:gd name="T68" fmla="*/ 35 w 156"/>
              <a:gd name="T69" fmla="*/ 4 h 242"/>
              <a:gd name="T70" fmla="*/ 39 w 156"/>
              <a:gd name="T71" fmla="*/ 8 h 242"/>
              <a:gd name="T72" fmla="*/ 74 w 156"/>
              <a:gd name="T73" fmla="*/ 12 h 242"/>
              <a:gd name="T74" fmla="*/ 98 w 156"/>
              <a:gd name="T75" fmla="*/ 35 h 242"/>
              <a:gd name="T76" fmla="*/ 98 w 156"/>
              <a:gd name="T77" fmla="*/ 39 h 242"/>
              <a:gd name="T78" fmla="*/ 109 w 156"/>
              <a:gd name="T79" fmla="*/ 43 h 242"/>
              <a:gd name="T80" fmla="*/ 113 w 156"/>
              <a:gd name="T81" fmla="*/ 63 h 242"/>
              <a:gd name="T82" fmla="*/ 117 w 156"/>
              <a:gd name="T83" fmla="*/ 70 h 242"/>
              <a:gd name="T84" fmla="*/ 125 w 156"/>
              <a:gd name="T85" fmla="*/ 74 h 242"/>
              <a:gd name="T86" fmla="*/ 129 w 156"/>
              <a:gd name="T87" fmla="*/ 82 h 242"/>
              <a:gd name="T88" fmla="*/ 133 w 156"/>
              <a:gd name="T89" fmla="*/ 82 h 242"/>
              <a:gd name="T90" fmla="*/ 133 w 156"/>
              <a:gd name="T91" fmla="*/ 90 h 242"/>
              <a:gd name="T92" fmla="*/ 137 w 156"/>
              <a:gd name="T93" fmla="*/ 94 h 242"/>
              <a:gd name="T94" fmla="*/ 129 w 156"/>
              <a:gd name="T95" fmla="*/ 106 h 242"/>
              <a:gd name="T96" fmla="*/ 133 w 156"/>
              <a:gd name="T97" fmla="*/ 109 h 242"/>
              <a:gd name="T98" fmla="*/ 133 w 156"/>
              <a:gd name="T99" fmla="*/ 113 h 242"/>
              <a:gd name="T100" fmla="*/ 137 w 156"/>
              <a:gd name="T101" fmla="*/ 125 h 242"/>
              <a:gd name="T102" fmla="*/ 145 w 156"/>
              <a:gd name="T103" fmla="*/ 133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56" h="242">
                <a:moveTo>
                  <a:pt x="152" y="133"/>
                </a:moveTo>
                <a:lnTo>
                  <a:pt x="152" y="133"/>
                </a:lnTo>
                <a:lnTo>
                  <a:pt x="152" y="133"/>
                </a:lnTo>
                <a:lnTo>
                  <a:pt x="149" y="137"/>
                </a:lnTo>
                <a:lnTo>
                  <a:pt x="149" y="137"/>
                </a:lnTo>
                <a:lnTo>
                  <a:pt x="149" y="137"/>
                </a:lnTo>
                <a:lnTo>
                  <a:pt x="152" y="141"/>
                </a:lnTo>
                <a:lnTo>
                  <a:pt x="156" y="145"/>
                </a:lnTo>
                <a:lnTo>
                  <a:pt x="156" y="148"/>
                </a:lnTo>
                <a:lnTo>
                  <a:pt x="156" y="148"/>
                </a:lnTo>
                <a:lnTo>
                  <a:pt x="156" y="148"/>
                </a:lnTo>
                <a:lnTo>
                  <a:pt x="152" y="152"/>
                </a:lnTo>
                <a:lnTo>
                  <a:pt x="152" y="152"/>
                </a:lnTo>
                <a:lnTo>
                  <a:pt x="149" y="152"/>
                </a:lnTo>
                <a:lnTo>
                  <a:pt x="149" y="156"/>
                </a:lnTo>
                <a:lnTo>
                  <a:pt x="149" y="156"/>
                </a:lnTo>
                <a:lnTo>
                  <a:pt x="145" y="160"/>
                </a:lnTo>
                <a:lnTo>
                  <a:pt x="145" y="164"/>
                </a:lnTo>
                <a:lnTo>
                  <a:pt x="145" y="164"/>
                </a:lnTo>
                <a:lnTo>
                  <a:pt x="145" y="164"/>
                </a:lnTo>
                <a:lnTo>
                  <a:pt x="145" y="168"/>
                </a:lnTo>
                <a:lnTo>
                  <a:pt x="149" y="168"/>
                </a:lnTo>
                <a:lnTo>
                  <a:pt x="152" y="172"/>
                </a:lnTo>
                <a:lnTo>
                  <a:pt x="152" y="176"/>
                </a:lnTo>
                <a:lnTo>
                  <a:pt x="149" y="176"/>
                </a:lnTo>
                <a:lnTo>
                  <a:pt x="145" y="176"/>
                </a:lnTo>
                <a:lnTo>
                  <a:pt x="145" y="180"/>
                </a:lnTo>
                <a:lnTo>
                  <a:pt x="145" y="180"/>
                </a:lnTo>
                <a:lnTo>
                  <a:pt x="145" y="184"/>
                </a:lnTo>
                <a:lnTo>
                  <a:pt x="145" y="184"/>
                </a:lnTo>
                <a:lnTo>
                  <a:pt x="145" y="184"/>
                </a:lnTo>
                <a:lnTo>
                  <a:pt x="145" y="188"/>
                </a:lnTo>
                <a:lnTo>
                  <a:pt x="145" y="191"/>
                </a:lnTo>
                <a:lnTo>
                  <a:pt x="145" y="195"/>
                </a:lnTo>
                <a:lnTo>
                  <a:pt x="133" y="199"/>
                </a:lnTo>
                <a:lnTo>
                  <a:pt x="133" y="203"/>
                </a:lnTo>
                <a:lnTo>
                  <a:pt x="129" y="203"/>
                </a:lnTo>
                <a:lnTo>
                  <a:pt x="125" y="203"/>
                </a:lnTo>
                <a:lnTo>
                  <a:pt x="125" y="203"/>
                </a:lnTo>
                <a:lnTo>
                  <a:pt x="121" y="203"/>
                </a:lnTo>
                <a:lnTo>
                  <a:pt x="113" y="211"/>
                </a:lnTo>
                <a:lnTo>
                  <a:pt x="113" y="215"/>
                </a:lnTo>
                <a:lnTo>
                  <a:pt x="106" y="227"/>
                </a:lnTo>
                <a:lnTo>
                  <a:pt x="106" y="230"/>
                </a:lnTo>
                <a:lnTo>
                  <a:pt x="106" y="230"/>
                </a:lnTo>
                <a:lnTo>
                  <a:pt x="94" y="234"/>
                </a:lnTo>
                <a:lnTo>
                  <a:pt x="94" y="238"/>
                </a:lnTo>
                <a:lnTo>
                  <a:pt x="90" y="242"/>
                </a:lnTo>
                <a:lnTo>
                  <a:pt x="82" y="238"/>
                </a:lnTo>
                <a:lnTo>
                  <a:pt x="78" y="238"/>
                </a:lnTo>
                <a:lnTo>
                  <a:pt x="78" y="234"/>
                </a:lnTo>
                <a:lnTo>
                  <a:pt x="74" y="230"/>
                </a:lnTo>
                <a:lnTo>
                  <a:pt x="74" y="230"/>
                </a:lnTo>
                <a:lnTo>
                  <a:pt x="70" y="230"/>
                </a:lnTo>
                <a:lnTo>
                  <a:pt x="70" y="230"/>
                </a:lnTo>
                <a:lnTo>
                  <a:pt x="70" y="230"/>
                </a:lnTo>
                <a:lnTo>
                  <a:pt x="70" y="230"/>
                </a:lnTo>
                <a:lnTo>
                  <a:pt x="70" y="234"/>
                </a:lnTo>
                <a:lnTo>
                  <a:pt x="70" y="234"/>
                </a:lnTo>
                <a:lnTo>
                  <a:pt x="70" y="234"/>
                </a:lnTo>
                <a:lnTo>
                  <a:pt x="67" y="234"/>
                </a:lnTo>
                <a:lnTo>
                  <a:pt x="67" y="238"/>
                </a:lnTo>
                <a:lnTo>
                  <a:pt x="67" y="234"/>
                </a:lnTo>
                <a:lnTo>
                  <a:pt x="67" y="234"/>
                </a:lnTo>
                <a:lnTo>
                  <a:pt x="63" y="234"/>
                </a:lnTo>
                <a:lnTo>
                  <a:pt x="59" y="234"/>
                </a:lnTo>
                <a:lnTo>
                  <a:pt x="59" y="234"/>
                </a:lnTo>
                <a:lnTo>
                  <a:pt x="59" y="230"/>
                </a:lnTo>
                <a:lnTo>
                  <a:pt x="55" y="230"/>
                </a:lnTo>
                <a:lnTo>
                  <a:pt x="55" y="227"/>
                </a:lnTo>
                <a:lnTo>
                  <a:pt x="55" y="223"/>
                </a:lnTo>
                <a:lnTo>
                  <a:pt x="47" y="219"/>
                </a:lnTo>
                <a:lnTo>
                  <a:pt x="47" y="215"/>
                </a:lnTo>
                <a:lnTo>
                  <a:pt x="43" y="211"/>
                </a:lnTo>
                <a:lnTo>
                  <a:pt x="43" y="211"/>
                </a:lnTo>
                <a:lnTo>
                  <a:pt x="43" y="207"/>
                </a:lnTo>
                <a:lnTo>
                  <a:pt x="43" y="207"/>
                </a:lnTo>
                <a:lnTo>
                  <a:pt x="39" y="203"/>
                </a:lnTo>
                <a:lnTo>
                  <a:pt x="39" y="199"/>
                </a:lnTo>
                <a:lnTo>
                  <a:pt x="35" y="195"/>
                </a:lnTo>
                <a:lnTo>
                  <a:pt x="35" y="195"/>
                </a:lnTo>
                <a:lnTo>
                  <a:pt x="31" y="191"/>
                </a:lnTo>
                <a:lnTo>
                  <a:pt x="31" y="184"/>
                </a:lnTo>
                <a:lnTo>
                  <a:pt x="31" y="176"/>
                </a:lnTo>
                <a:lnTo>
                  <a:pt x="31" y="172"/>
                </a:lnTo>
                <a:lnTo>
                  <a:pt x="27" y="168"/>
                </a:lnTo>
                <a:lnTo>
                  <a:pt x="27" y="168"/>
                </a:lnTo>
                <a:lnTo>
                  <a:pt x="24" y="160"/>
                </a:lnTo>
                <a:lnTo>
                  <a:pt x="24" y="152"/>
                </a:lnTo>
                <a:lnTo>
                  <a:pt x="24" y="145"/>
                </a:lnTo>
                <a:lnTo>
                  <a:pt x="24" y="137"/>
                </a:lnTo>
                <a:lnTo>
                  <a:pt x="24" y="129"/>
                </a:lnTo>
                <a:lnTo>
                  <a:pt x="24" y="121"/>
                </a:lnTo>
                <a:lnTo>
                  <a:pt x="27" y="121"/>
                </a:lnTo>
                <a:lnTo>
                  <a:pt x="27" y="121"/>
                </a:lnTo>
                <a:lnTo>
                  <a:pt x="27" y="117"/>
                </a:lnTo>
                <a:lnTo>
                  <a:pt x="27" y="113"/>
                </a:lnTo>
                <a:lnTo>
                  <a:pt x="27" y="113"/>
                </a:lnTo>
                <a:lnTo>
                  <a:pt x="27" y="113"/>
                </a:lnTo>
                <a:lnTo>
                  <a:pt x="27" y="109"/>
                </a:lnTo>
                <a:lnTo>
                  <a:pt x="27" y="109"/>
                </a:lnTo>
                <a:lnTo>
                  <a:pt x="24" y="106"/>
                </a:lnTo>
                <a:lnTo>
                  <a:pt x="24" y="106"/>
                </a:lnTo>
                <a:lnTo>
                  <a:pt x="24" y="106"/>
                </a:lnTo>
                <a:lnTo>
                  <a:pt x="24" y="102"/>
                </a:lnTo>
                <a:lnTo>
                  <a:pt x="24" y="102"/>
                </a:lnTo>
                <a:lnTo>
                  <a:pt x="24" y="98"/>
                </a:lnTo>
                <a:lnTo>
                  <a:pt x="24" y="98"/>
                </a:lnTo>
                <a:lnTo>
                  <a:pt x="24" y="98"/>
                </a:lnTo>
                <a:lnTo>
                  <a:pt x="27" y="98"/>
                </a:lnTo>
                <a:lnTo>
                  <a:pt x="27" y="98"/>
                </a:lnTo>
                <a:lnTo>
                  <a:pt x="27" y="94"/>
                </a:lnTo>
                <a:lnTo>
                  <a:pt x="24" y="90"/>
                </a:lnTo>
                <a:lnTo>
                  <a:pt x="24" y="86"/>
                </a:lnTo>
                <a:lnTo>
                  <a:pt x="20" y="82"/>
                </a:lnTo>
                <a:lnTo>
                  <a:pt x="20" y="78"/>
                </a:lnTo>
                <a:lnTo>
                  <a:pt x="16" y="70"/>
                </a:lnTo>
                <a:lnTo>
                  <a:pt x="16" y="66"/>
                </a:lnTo>
                <a:lnTo>
                  <a:pt x="12" y="59"/>
                </a:lnTo>
                <a:lnTo>
                  <a:pt x="8" y="43"/>
                </a:lnTo>
                <a:lnTo>
                  <a:pt x="8" y="39"/>
                </a:lnTo>
                <a:lnTo>
                  <a:pt x="4" y="39"/>
                </a:lnTo>
                <a:lnTo>
                  <a:pt x="4" y="39"/>
                </a:lnTo>
                <a:lnTo>
                  <a:pt x="0" y="35"/>
                </a:lnTo>
                <a:lnTo>
                  <a:pt x="0" y="35"/>
                </a:lnTo>
                <a:lnTo>
                  <a:pt x="0" y="35"/>
                </a:lnTo>
                <a:lnTo>
                  <a:pt x="0" y="31"/>
                </a:lnTo>
                <a:lnTo>
                  <a:pt x="8" y="27"/>
                </a:lnTo>
                <a:lnTo>
                  <a:pt x="8" y="20"/>
                </a:lnTo>
                <a:lnTo>
                  <a:pt x="27" y="20"/>
                </a:lnTo>
                <a:lnTo>
                  <a:pt x="31" y="20"/>
                </a:lnTo>
                <a:lnTo>
                  <a:pt x="35" y="20"/>
                </a:lnTo>
                <a:lnTo>
                  <a:pt x="31" y="12"/>
                </a:lnTo>
                <a:lnTo>
                  <a:pt x="31" y="12"/>
                </a:lnTo>
                <a:lnTo>
                  <a:pt x="31" y="8"/>
                </a:lnTo>
                <a:lnTo>
                  <a:pt x="31" y="4"/>
                </a:lnTo>
                <a:lnTo>
                  <a:pt x="35" y="0"/>
                </a:lnTo>
                <a:lnTo>
                  <a:pt x="35" y="0"/>
                </a:lnTo>
                <a:lnTo>
                  <a:pt x="35" y="4"/>
                </a:lnTo>
                <a:lnTo>
                  <a:pt x="35" y="4"/>
                </a:lnTo>
                <a:lnTo>
                  <a:pt x="35" y="4"/>
                </a:lnTo>
                <a:lnTo>
                  <a:pt x="39" y="4"/>
                </a:lnTo>
                <a:lnTo>
                  <a:pt x="39" y="4"/>
                </a:lnTo>
                <a:lnTo>
                  <a:pt x="39" y="8"/>
                </a:lnTo>
                <a:lnTo>
                  <a:pt x="43" y="8"/>
                </a:lnTo>
                <a:lnTo>
                  <a:pt x="51" y="8"/>
                </a:lnTo>
                <a:lnTo>
                  <a:pt x="74" y="12"/>
                </a:lnTo>
                <a:lnTo>
                  <a:pt x="74" y="12"/>
                </a:lnTo>
                <a:lnTo>
                  <a:pt x="74" y="16"/>
                </a:lnTo>
                <a:lnTo>
                  <a:pt x="94" y="31"/>
                </a:lnTo>
                <a:lnTo>
                  <a:pt x="98" y="31"/>
                </a:lnTo>
                <a:lnTo>
                  <a:pt x="98" y="35"/>
                </a:lnTo>
                <a:lnTo>
                  <a:pt x="98" y="35"/>
                </a:lnTo>
                <a:lnTo>
                  <a:pt x="98" y="39"/>
                </a:lnTo>
                <a:lnTo>
                  <a:pt x="98" y="39"/>
                </a:lnTo>
                <a:lnTo>
                  <a:pt x="98" y="39"/>
                </a:lnTo>
                <a:lnTo>
                  <a:pt x="102" y="39"/>
                </a:lnTo>
                <a:lnTo>
                  <a:pt x="102" y="39"/>
                </a:lnTo>
                <a:lnTo>
                  <a:pt x="106" y="43"/>
                </a:lnTo>
                <a:lnTo>
                  <a:pt x="109" y="43"/>
                </a:lnTo>
                <a:lnTo>
                  <a:pt x="109" y="47"/>
                </a:lnTo>
                <a:lnTo>
                  <a:pt x="113" y="51"/>
                </a:lnTo>
                <a:lnTo>
                  <a:pt x="113" y="55"/>
                </a:lnTo>
                <a:lnTo>
                  <a:pt x="113" y="63"/>
                </a:lnTo>
                <a:lnTo>
                  <a:pt x="113" y="66"/>
                </a:lnTo>
                <a:lnTo>
                  <a:pt x="113" y="70"/>
                </a:lnTo>
                <a:lnTo>
                  <a:pt x="113" y="70"/>
                </a:lnTo>
                <a:lnTo>
                  <a:pt x="117" y="70"/>
                </a:lnTo>
                <a:lnTo>
                  <a:pt x="121" y="70"/>
                </a:lnTo>
                <a:lnTo>
                  <a:pt x="121" y="70"/>
                </a:lnTo>
                <a:lnTo>
                  <a:pt x="125" y="70"/>
                </a:lnTo>
                <a:lnTo>
                  <a:pt x="125" y="74"/>
                </a:lnTo>
                <a:lnTo>
                  <a:pt x="125" y="78"/>
                </a:lnTo>
                <a:lnTo>
                  <a:pt x="125" y="82"/>
                </a:lnTo>
                <a:lnTo>
                  <a:pt x="129" y="82"/>
                </a:lnTo>
                <a:lnTo>
                  <a:pt x="129" y="82"/>
                </a:lnTo>
                <a:lnTo>
                  <a:pt x="133" y="82"/>
                </a:lnTo>
                <a:lnTo>
                  <a:pt x="133" y="82"/>
                </a:lnTo>
                <a:lnTo>
                  <a:pt x="133" y="82"/>
                </a:lnTo>
                <a:lnTo>
                  <a:pt x="133" y="82"/>
                </a:lnTo>
                <a:lnTo>
                  <a:pt x="133" y="86"/>
                </a:lnTo>
                <a:lnTo>
                  <a:pt x="133" y="90"/>
                </a:lnTo>
                <a:lnTo>
                  <a:pt x="133" y="90"/>
                </a:lnTo>
                <a:lnTo>
                  <a:pt x="133" y="90"/>
                </a:lnTo>
                <a:lnTo>
                  <a:pt x="133" y="90"/>
                </a:lnTo>
                <a:lnTo>
                  <a:pt x="133" y="90"/>
                </a:lnTo>
                <a:lnTo>
                  <a:pt x="137" y="94"/>
                </a:lnTo>
                <a:lnTo>
                  <a:pt x="137" y="94"/>
                </a:lnTo>
                <a:lnTo>
                  <a:pt x="137" y="98"/>
                </a:lnTo>
                <a:lnTo>
                  <a:pt x="137" y="102"/>
                </a:lnTo>
                <a:lnTo>
                  <a:pt x="137" y="102"/>
                </a:lnTo>
                <a:lnTo>
                  <a:pt x="129" y="106"/>
                </a:lnTo>
                <a:lnTo>
                  <a:pt x="129" y="106"/>
                </a:lnTo>
                <a:lnTo>
                  <a:pt x="129" y="109"/>
                </a:lnTo>
                <a:lnTo>
                  <a:pt x="129" y="109"/>
                </a:lnTo>
                <a:lnTo>
                  <a:pt x="133" y="109"/>
                </a:lnTo>
                <a:lnTo>
                  <a:pt x="133" y="113"/>
                </a:lnTo>
                <a:lnTo>
                  <a:pt x="133" y="113"/>
                </a:lnTo>
                <a:lnTo>
                  <a:pt x="133" y="113"/>
                </a:lnTo>
                <a:lnTo>
                  <a:pt x="133" y="113"/>
                </a:lnTo>
                <a:lnTo>
                  <a:pt x="133" y="121"/>
                </a:lnTo>
                <a:lnTo>
                  <a:pt x="133" y="125"/>
                </a:lnTo>
                <a:lnTo>
                  <a:pt x="133" y="125"/>
                </a:lnTo>
                <a:lnTo>
                  <a:pt x="137" y="125"/>
                </a:lnTo>
                <a:lnTo>
                  <a:pt x="141" y="125"/>
                </a:lnTo>
                <a:lnTo>
                  <a:pt x="145" y="129"/>
                </a:lnTo>
                <a:lnTo>
                  <a:pt x="145" y="129"/>
                </a:lnTo>
                <a:lnTo>
                  <a:pt x="145" y="133"/>
                </a:lnTo>
                <a:lnTo>
                  <a:pt x="149" y="129"/>
                </a:lnTo>
                <a:lnTo>
                  <a:pt x="152" y="129"/>
                </a:lnTo>
                <a:lnTo>
                  <a:pt x="152" y="133"/>
                </a:lnTo>
              </a:path>
            </a:pathLst>
          </a:custGeom>
          <a:solidFill>
            <a:srgbClr val="A7A7A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4" name="Freeform 18"/>
          <p:cNvSpPr>
            <a:spLocks/>
          </p:cNvSpPr>
          <p:nvPr/>
        </p:nvSpPr>
        <p:spPr bwMode="auto">
          <a:xfrm>
            <a:off x="7634525" y="4469543"/>
            <a:ext cx="601034" cy="906675"/>
          </a:xfrm>
          <a:custGeom>
            <a:avLst/>
            <a:gdLst>
              <a:gd name="T0" fmla="*/ 24 w 246"/>
              <a:gd name="T1" fmla="*/ 309 h 371"/>
              <a:gd name="T2" fmla="*/ 20 w 246"/>
              <a:gd name="T3" fmla="*/ 289 h 371"/>
              <a:gd name="T4" fmla="*/ 4 w 246"/>
              <a:gd name="T5" fmla="*/ 250 h 371"/>
              <a:gd name="T6" fmla="*/ 16 w 246"/>
              <a:gd name="T7" fmla="*/ 230 h 371"/>
              <a:gd name="T8" fmla="*/ 12 w 246"/>
              <a:gd name="T9" fmla="*/ 215 h 371"/>
              <a:gd name="T10" fmla="*/ 12 w 246"/>
              <a:gd name="T11" fmla="*/ 203 h 371"/>
              <a:gd name="T12" fmla="*/ 43 w 246"/>
              <a:gd name="T13" fmla="*/ 184 h 371"/>
              <a:gd name="T14" fmla="*/ 55 w 246"/>
              <a:gd name="T15" fmla="*/ 148 h 371"/>
              <a:gd name="T16" fmla="*/ 47 w 246"/>
              <a:gd name="T17" fmla="*/ 125 h 371"/>
              <a:gd name="T18" fmla="*/ 55 w 246"/>
              <a:gd name="T19" fmla="*/ 109 h 371"/>
              <a:gd name="T20" fmla="*/ 51 w 246"/>
              <a:gd name="T21" fmla="*/ 90 h 371"/>
              <a:gd name="T22" fmla="*/ 20 w 246"/>
              <a:gd name="T23" fmla="*/ 43 h 371"/>
              <a:gd name="T24" fmla="*/ 8 w 246"/>
              <a:gd name="T25" fmla="*/ 16 h 371"/>
              <a:gd name="T26" fmla="*/ 39 w 246"/>
              <a:gd name="T27" fmla="*/ 4 h 371"/>
              <a:gd name="T28" fmla="*/ 47 w 246"/>
              <a:gd name="T29" fmla="*/ 8 h 371"/>
              <a:gd name="T30" fmla="*/ 90 w 246"/>
              <a:gd name="T31" fmla="*/ 43 h 371"/>
              <a:gd name="T32" fmla="*/ 98 w 246"/>
              <a:gd name="T33" fmla="*/ 51 h 371"/>
              <a:gd name="T34" fmla="*/ 117 w 246"/>
              <a:gd name="T35" fmla="*/ 78 h 371"/>
              <a:gd name="T36" fmla="*/ 129 w 246"/>
              <a:gd name="T37" fmla="*/ 86 h 371"/>
              <a:gd name="T38" fmla="*/ 164 w 246"/>
              <a:gd name="T39" fmla="*/ 113 h 371"/>
              <a:gd name="T40" fmla="*/ 180 w 246"/>
              <a:gd name="T41" fmla="*/ 121 h 371"/>
              <a:gd name="T42" fmla="*/ 172 w 246"/>
              <a:gd name="T43" fmla="*/ 117 h 371"/>
              <a:gd name="T44" fmla="*/ 176 w 246"/>
              <a:gd name="T45" fmla="*/ 113 h 371"/>
              <a:gd name="T46" fmla="*/ 188 w 246"/>
              <a:gd name="T47" fmla="*/ 117 h 371"/>
              <a:gd name="T48" fmla="*/ 199 w 246"/>
              <a:gd name="T49" fmla="*/ 129 h 371"/>
              <a:gd name="T50" fmla="*/ 215 w 246"/>
              <a:gd name="T51" fmla="*/ 152 h 371"/>
              <a:gd name="T52" fmla="*/ 219 w 246"/>
              <a:gd name="T53" fmla="*/ 160 h 371"/>
              <a:gd name="T54" fmla="*/ 227 w 246"/>
              <a:gd name="T55" fmla="*/ 180 h 371"/>
              <a:gd name="T56" fmla="*/ 235 w 246"/>
              <a:gd name="T57" fmla="*/ 203 h 371"/>
              <a:gd name="T58" fmla="*/ 242 w 246"/>
              <a:gd name="T59" fmla="*/ 219 h 371"/>
              <a:gd name="T60" fmla="*/ 239 w 246"/>
              <a:gd name="T61" fmla="*/ 219 h 371"/>
              <a:gd name="T62" fmla="*/ 239 w 246"/>
              <a:gd name="T63" fmla="*/ 227 h 371"/>
              <a:gd name="T64" fmla="*/ 242 w 246"/>
              <a:gd name="T65" fmla="*/ 234 h 371"/>
              <a:gd name="T66" fmla="*/ 242 w 246"/>
              <a:gd name="T67" fmla="*/ 242 h 371"/>
              <a:gd name="T68" fmla="*/ 239 w 246"/>
              <a:gd name="T69" fmla="*/ 258 h 371"/>
              <a:gd name="T70" fmla="*/ 242 w 246"/>
              <a:gd name="T71" fmla="*/ 289 h 371"/>
              <a:gd name="T72" fmla="*/ 246 w 246"/>
              <a:gd name="T73" fmla="*/ 305 h 371"/>
              <a:gd name="T74" fmla="*/ 239 w 246"/>
              <a:gd name="T75" fmla="*/ 309 h 371"/>
              <a:gd name="T76" fmla="*/ 180 w 246"/>
              <a:gd name="T77" fmla="*/ 324 h 371"/>
              <a:gd name="T78" fmla="*/ 172 w 246"/>
              <a:gd name="T79" fmla="*/ 340 h 371"/>
              <a:gd name="T80" fmla="*/ 172 w 246"/>
              <a:gd name="T81" fmla="*/ 355 h 371"/>
              <a:gd name="T82" fmla="*/ 180 w 246"/>
              <a:gd name="T83" fmla="*/ 367 h 371"/>
              <a:gd name="T84" fmla="*/ 133 w 246"/>
              <a:gd name="T85" fmla="*/ 363 h 371"/>
              <a:gd name="T86" fmla="*/ 113 w 246"/>
              <a:gd name="T87" fmla="*/ 324 h 371"/>
              <a:gd name="T88" fmla="*/ 106 w 246"/>
              <a:gd name="T89" fmla="*/ 312 h 371"/>
              <a:gd name="T90" fmla="*/ 98 w 246"/>
              <a:gd name="T91" fmla="*/ 309 h 371"/>
              <a:gd name="T92" fmla="*/ 94 w 246"/>
              <a:gd name="T93" fmla="*/ 320 h 371"/>
              <a:gd name="T94" fmla="*/ 90 w 246"/>
              <a:gd name="T95" fmla="*/ 316 h 371"/>
              <a:gd name="T96" fmla="*/ 86 w 246"/>
              <a:gd name="T97" fmla="*/ 316 h 371"/>
              <a:gd name="T98" fmla="*/ 78 w 246"/>
              <a:gd name="T99" fmla="*/ 312 h 371"/>
              <a:gd name="T100" fmla="*/ 82 w 246"/>
              <a:gd name="T101" fmla="*/ 309 h 371"/>
              <a:gd name="T102" fmla="*/ 82 w 246"/>
              <a:gd name="T103" fmla="*/ 309 h 371"/>
              <a:gd name="T104" fmla="*/ 67 w 246"/>
              <a:gd name="T105" fmla="*/ 309 h 371"/>
              <a:gd name="T106" fmla="*/ 59 w 246"/>
              <a:gd name="T107" fmla="*/ 301 h 371"/>
              <a:gd name="T108" fmla="*/ 51 w 246"/>
              <a:gd name="T109" fmla="*/ 309 h 371"/>
              <a:gd name="T110" fmla="*/ 51 w 246"/>
              <a:gd name="T111" fmla="*/ 312 h 371"/>
              <a:gd name="T112" fmla="*/ 35 w 246"/>
              <a:gd name="T113" fmla="*/ 309 h 371"/>
              <a:gd name="T114" fmla="*/ 31 w 246"/>
              <a:gd name="T115" fmla="*/ 309 h 3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46" h="371">
                <a:moveTo>
                  <a:pt x="31" y="309"/>
                </a:moveTo>
                <a:lnTo>
                  <a:pt x="31" y="309"/>
                </a:lnTo>
                <a:lnTo>
                  <a:pt x="24" y="309"/>
                </a:lnTo>
                <a:lnTo>
                  <a:pt x="24" y="309"/>
                </a:lnTo>
                <a:lnTo>
                  <a:pt x="24" y="309"/>
                </a:lnTo>
                <a:lnTo>
                  <a:pt x="24" y="305"/>
                </a:lnTo>
                <a:lnTo>
                  <a:pt x="24" y="301"/>
                </a:lnTo>
                <a:lnTo>
                  <a:pt x="20" y="289"/>
                </a:lnTo>
                <a:lnTo>
                  <a:pt x="4" y="258"/>
                </a:lnTo>
                <a:lnTo>
                  <a:pt x="0" y="254"/>
                </a:lnTo>
                <a:lnTo>
                  <a:pt x="0" y="250"/>
                </a:lnTo>
                <a:lnTo>
                  <a:pt x="4" y="250"/>
                </a:lnTo>
                <a:lnTo>
                  <a:pt x="12" y="242"/>
                </a:lnTo>
                <a:lnTo>
                  <a:pt x="16" y="238"/>
                </a:lnTo>
                <a:lnTo>
                  <a:pt x="16" y="230"/>
                </a:lnTo>
                <a:lnTo>
                  <a:pt x="16" y="230"/>
                </a:lnTo>
                <a:lnTo>
                  <a:pt x="16" y="227"/>
                </a:lnTo>
                <a:lnTo>
                  <a:pt x="16" y="223"/>
                </a:lnTo>
                <a:lnTo>
                  <a:pt x="16" y="219"/>
                </a:lnTo>
                <a:lnTo>
                  <a:pt x="12" y="215"/>
                </a:lnTo>
                <a:lnTo>
                  <a:pt x="12" y="215"/>
                </a:lnTo>
                <a:lnTo>
                  <a:pt x="8" y="211"/>
                </a:lnTo>
                <a:lnTo>
                  <a:pt x="8" y="207"/>
                </a:lnTo>
                <a:lnTo>
                  <a:pt x="12" y="203"/>
                </a:lnTo>
                <a:lnTo>
                  <a:pt x="16" y="199"/>
                </a:lnTo>
                <a:lnTo>
                  <a:pt x="27" y="199"/>
                </a:lnTo>
                <a:lnTo>
                  <a:pt x="31" y="199"/>
                </a:lnTo>
                <a:lnTo>
                  <a:pt x="43" y="184"/>
                </a:lnTo>
                <a:lnTo>
                  <a:pt x="51" y="168"/>
                </a:lnTo>
                <a:lnTo>
                  <a:pt x="55" y="164"/>
                </a:lnTo>
                <a:lnTo>
                  <a:pt x="55" y="156"/>
                </a:lnTo>
                <a:lnTo>
                  <a:pt x="55" y="148"/>
                </a:lnTo>
                <a:lnTo>
                  <a:pt x="55" y="145"/>
                </a:lnTo>
                <a:lnTo>
                  <a:pt x="51" y="133"/>
                </a:lnTo>
                <a:lnTo>
                  <a:pt x="47" y="129"/>
                </a:lnTo>
                <a:lnTo>
                  <a:pt x="47" y="125"/>
                </a:lnTo>
                <a:lnTo>
                  <a:pt x="47" y="121"/>
                </a:lnTo>
                <a:lnTo>
                  <a:pt x="51" y="117"/>
                </a:lnTo>
                <a:lnTo>
                  <a:pt x="55" y="113"/>
                </a:lnTo>
                <a:lnTo>
                  <a:pt x="55" y="109"/>
                </a:lnTo>
                <a:lnTo>
                  <a:pt x="55" y="106"/>
                </a:lnTo>
                <a:lnTo>
                  <a:pt x="55" y="102"/>
                </a:lnTo>
                <a:lnTo>
                  <a:pt x="51" y="94"/>
                </a:lnTo>
                <a:lnTo>
                  <a:pt x="51" y="90"/>
                </a:lnTo>
                <a:lnTo>
                  <a:pt x="35" y="70"/>
                </a:lnTo>
                <a:lnTo>
                  <a:pt x="24" y="55"/>
                </a:lnTo>
                <a:lnTo>
                  <a:pt x="20" y="47"/>
                </a:lnTo>
                <a:lnTo>
                  <a:pt x="20" y="43"/>
                </a:lnTo>
                <a:lnTo>
                  <a:pt x="16" y="31"/>
                </a:lnTo>
                <a:lnTo>
                  <a:pt x="12" y="27"/>
                </a:lnTo>
                <a:lnTo>
                  <a:pt x="8" y="20"/>
                </a:lnTo>
                <a:lnTo>
                  <a:pt x="8" y="16"/>
                </a:lnTo>
                <a:lnTo>
                  <a:pt x="8" y="12"/>
                </a:lnTo>
                <a:lnTo>
                  <a:pt x="27" y="4"/>
                </a:lnTo>
                <a:lnTo>
                  <a:pt x="31" y="4"/>
                </a:lnTo>
                <a:lnTo>
                  <a:pt x="39" y="4"/>
                </a:lnTo>
                <a:lnTo>
                  <a:pt x="43" y="4"/>
                </a:lnTo>
                <a:lnTo>
                  <a:pt x="43" y="0"/>
                </a:lnTo>
                <a:lnTo>
                  <a:pt x="43" y="0"/>
                </a:lnTo>
                <a:lnTo>
                  <a:pt x="47" y="8"/>
                </a:lnTo>
                <a:lnTo>
                  <a:pt x="47" y="8"/>
                </a:lnTo>
                <a:lnTo>
                  <a:pt x="82" y="35"/>
                </a:lnTo>
                <a:lnTo>
                  <a:pt x="86" y="39"/>
                </a:lnTo>
                <a:lnTo>
                  <a:pt x="90" y="43"/>
                </a:lnTo>
                <a:lnTo>
                  <a:pt x="94" y="51"/>
                </a:lnTo>
                <a:lnTo>
                  <a:pt x="94" y="51"/>
                </a:lnTo>
                <a:lnTo>
                  <a:pt x="94" y="51"/>
                </a:lnTo>
                <a:lnTo>
                  <a:pt x="98" y="51"/>
                </a:lnTo>
                <a:lnTo>
                  <a:pt x="98" y="55"/>
                </a:lnTo>
                <a:lnTo>
                  <a:pt x="98" y="55"/>
                </a:lnTo>
                <a:lnTo>
                  <a:pt x="113" y="70"/>
                </a:lnTo>
                <a:lnTo>
                  <a:pt x="117" y="78"/>
                </a:lnTo>
                <a:lnTo>
                  <a:pt x="121" y="82"/>
                </a:lnTo>
                <a:lnTo>
                  <a:pt x="121" y="82"/>
                </a:lnTo>
                <a:lnTo>
                  <a:pt x="125" y="86"/>
                </a:lnTo>
                <a:lnTo>
                  <a:pt x="129" y="86"/>
                </a:lnTo>
                <a:lnTo>
                  <a:pt x="129" y="90"/>
                </a:lnTo>
                <a:lnTo>
                  <a:pt x="141" y="94"/>
                </a:lnTo>
                <a:lnTo>
                  <a:pt x="141" y="94"/>
                </a:lnTo>
                <a:lnTo>
                  <a:pt x="164" y="113"/>
                </a:lnTo>
                <a:lnTo>
                  <a:pt x="172" y="121"/>
                </a:lnTo>
                <a:lnTo>
                  <a:pt x="176" y="125"/>
                </a:lnTo>
                <a:lnTo>
                  <a:pt x="176" y="121"/>
                </a:lnTo>
                <a:lnTo>
                  <a:pt x="180" y="121"/>
                </a:lnTo>
                <a:lnTo>
                  <a:pt x="180" y="121"/>
                </a:lnTo>
                <a:lnTo>
                  <a:pt x="180" y="121"/>
                </a:lnTo>
                <a:lnTo>
                  <a:pt x="176" y="117"/>
                </a:lnTo>
                <a:lnTo>
                  <a:pt x="172" y="117"/>
                </a:lnTo>
                <a:lnTo>
                  <a:pt x="172" y="113"/>
                </a:lnTo>
                <a:lnTo>
                  <a:pt x="172" y="113"/>
                </a:lnTo>
                <a:lnTo>
                  <a:pt x="172" y="113"/>
                </a:lnTo>
                <a:lnTo>
                  <a:pt x="176" y="113"/>
                </a:lnTo>
                <a:lnTo>
                  <a:pt x="180" y="113"/>
                </a:lnTo>
                <a:lnTo>
                  <a:pt x="188" y="113"/>
                </a:lnTo>
                <a:lnTo>
                  <a:pt x="188" y="113"/>
                </a:lnTo>
                <a:lnTo>
                  <a:pt x="188" y="117"/>
                </a:lnTo>
                <a:lnTo>
                  <a:pt x="192" y="117"/>
                </a:lnTo>
                <a:lnTo>
                  <a:pt x="196" y="125"/>
                </a:lnTo>
                <a:lnTo>
                  <a:pt x="196" y="125"/>
                </a:lnTo>
                <a:lnTo>
                  <a:pt x="199" y="129"/>
                </a:lnTo>
                <a:lnTo>
                  <a:pt x="203" y="133"/>
                </a:lnTo>
                <a:lnTo>
                  <a:pt x="223" y="141"/>
                </a:lnTo>
                <a:lnTo>
                  <a:pt x="223" y="148"/>
                </a:lnTo>
                <a:lnTo>
                  <a:pt x="215" y="152"/>
                </a:lnTo>
                <a:lnTo>
                  <a:pt x="215" y="156"/>
                </a:lnTo>
                <a:lnTo>
                  <a:pt x="215" y="156"/>
                </a:lnTo>
                <a:lnTo>
                  <a:pt x="215" y="156"/>
                </a:lnTo>
                <a:lnTo>
                  <a:pt x="219" y="160"/>
                </a:lnTo>
                <a:lnTo>
                  <a:pt x="219" y="160"/>
                </a:lnTo>
                <a:lnTo>
                  <a:pt x="223" y="160"/>
                </a:lnTo>
                <a:lnTo>
                  <a:pt x="223" y="164"/>
                </a:lnTo>
                <a:lnTo>
                  <a:pt x="227" y="180"/>
                </a:lnTo>
                <a:lnTo>
                  <a:pt x="231" y="187"/>
                </a:lnTo>
                <a:lnTo>
                  <a:pt x="231" y="191"/>
                </a:lnTo>
                <a:lnTo>
                  <a:pt x="235" y="199"/>
                </a:lnTo>
                <a:lnTo>
                  <a:pt x="235" y="203"/>
                </a:lnTo>
                <a:lnTo>
                  <a:pt x="239" y="207"/>
                </a:lnTo>
                <a:lnTo>
                  <a:pt x="239" y="211"/>
                </a:lnTo>
                <a:lnTo>
                  <a:pt x="242" y="215"/>
                </a:lnTo>
                <a:lnTo>
                  <a:pt x="242" y="219"/>
                </a:lnTo>
                <a:lnTo>
                  <a:pt x="242" y="219"/>
                </a:lnTo>
                <a:lnTo>
                  <a:pt x="239" y="219"/>
                </a:lnTo>
                <a:lnTo>
                  <a:pt x="239" y="219"/>
                </a:lnTo>
                <a:lnTo>
                  <a:pt x="239" y="219"/>
                </a:lnTo>
                <a:lnTo>
                  <a:pt x="239" y="223"/>
                </a:lnTo>
                <a:lnTo>
                  <a:pt x="239" y="223"/>
                </a:lnTo>
                <a:lnTo>
                  <a:pt x="239" y="227"/>
                </a:lnTo>
                <a:lnTo>
                  <a:pt x="239" y="227"/>
                </a:lnTo>
                <a:lnTo>
                  <a:pt x="239" y="227"/>
                </a:lnTo>
                <a:lnTo>
                  <a:pt x="242" y="230"/>
                </a:lnTo>
                <a:lnTo>
                  <a:pt x="242" y="230"/>
                </a:lnTo>
                <a:lnTo>
                  <a:pt x="242" y="234"/>
                </a:lnTo>
                <a:lnTo>
                  <a:pt x="242" y="234"/>
                </a:lnTo>
                <a:lnTo>
                  <a:pt x="242" y="234"/>
                </a:lnTo>
                <a:lnTo>
                  <a:pt x="242" y="238"/>
                </a:lnTo>
                <a:lnTo>
                  <a:pt x="242" y="242"/>
                </a:lnTo>
                <a:lnTo>
                  <a:pt x="242" y="242"/>
                </a:lnTo>
                <a:lnTo>
                  <a:pt x="239" y="242"/>
                </a:lnTo>
                <a:lnTo>
                  <a:pt x="239" y="250"/>
                </a:lnTo>
                <a:lnTo>
                  <a:pt x="239" y="258"/>
                </a:lnTo>
                <a:lnTo>
                  <a:pt x="239" y="266"/>
                </a:lnTo>
                <a:lnTo>
                  <a:pt x="239" y="273"/>
                </a:lnTo>
                <a:lnTo>
                  <a:pt x="239" y="281"/>
                </a:lnTo>
                <a:lnTo>
                  <a:pt x="242" y="289"/>
                </a:lnTo>
                <a:lnTo>
                  <a:pt x="242" y="289"/>
                </a:lnTo>
                <a:lnTo>
                  <a:pt x="246" y="293"/>
                </a:lnTo>
                <a:lnTo>
                  <a:pt x="246" y="297"/>
                </a:lnTo>
                <a:lnTo>
                  <a:pt x="246" y="305"/>
                </a:lnTo>
                <a:lnTo>
                  <a:pt x="246" y="312"/>
                </a:lnTo>
                <a:lnTo>
                  <a:pt x="242" y="309"/>
                </a:lnTo>
                <a:lnTo>
                  <a:pt x="239" y="309"/>
                </a:lnTo>
                <a:lnTo>
                  <a:pt x="239" y="309"/>
                </a:lnTo>
                <a:lnTo>
                  <a:pt x="184" y="316"/>
                </a:lnTo>
                <a:lnTo>
                  <a:pt x="184" y="316"/>
                </a:lnTo>
                <a:lnTo>
                  <a:pt x="180" y="320"/>
                </a:lnTo>
                <a:lnTo>
                  <a:pt x="180" y="324"/>
                </a:lnTo>
                <a:lnTo>
                  <a:pt x="176" y="328"/>
                </a:lnTo>
                <a:lnTo>
                  <a:pt x="176" y="332"/>
                </a:lnTo>
                <a:lnTo>
                  <a:pt x="172" y="336"/>
                </a:lnTo>
                <a:lnTo>
                  <a:pt x="172" y="340"/>
                </a:lnTo>
                <a:lnTo>
                  <a:pt x="172" y="344"/>
                </a:lnTo>
                <a:lnTo>
                  <a:pt x="172" y="351"/>
                </a:lnTo>
                <a:lnTo>
                  <a:pt x="172" y="355"/>
                </a:lnTo>
                <a:lnTo>
                  <a:pt x="172" y="355"/>
                </a:lnTo>
                <a:lnTo>
                  <a:pt x="176" y="359"/>
                </a:lnTo>
                <a:lnTo>
                  <a:pt x="180" y="363"/>
                </a:lnTo>
                <a:lnTo>
                  <a:pt x="180" y="367"/>
                </a:lnTo>
                <a:lnTo>
                  <a:pt x="180" y="367"/>
                </a:lnTo>
                <a:lnTo>
                  <a:pt x="180" y="371"/>
                </a:lnTo>
                <a:lnTo>
                  <a:pt x="176" y="371"/>
                </a:lnTo>
                <a:lnTo>
                  <a:pt x="168" y="371"/>
                </a:lnTo>
                <a:lnTo>
                  <a:pt x="133" y="363"/>
                </a:lnTo>
                <a:lnTo>
                  <a:pt x="121" y="336"/>
                </a:lnTo>
                <a:lnTo>
                  <a:pt x="113" y="328"/>
                </a:lnTo>
                <a:lnTo>
                  <a:pt x="113" y="328"/>
                </a:lnTo>
                <a:lnTo>
                  <a:pt x="113" y="324"/>
                </a:lnTo>
                <a:lnTo>
                  <a:pt x="110" y="316"/>
                </a:lnTo>
                <a:lnTo>
                  <a:pt x="110" y="312"/>
                </a:lnTo>
                <a:lnTo>
                  <a:pt x="106" y="312"/>
                </a:lnTo>
                <a:lnTo>
                  <a:pt x="106" y="312"/>
                </a:lnTo>
                <a:lnTo>
                  <a:pt x="106" y="312"/>
                </a:lnTo>
                <a:lnTo>
                  <a:pt x="102" y="309"/>
                </a:lnTo>
                <a:lnTo>
                  <a:pt x="102" y="309"/>
                </a:lnTo>
                <a:lnTo>
                  <a:pt x="98" y="309"/>
                </a:lnTo>
                <a:lnTo>
                  <a:pt x="98" y="312"/>
                </a:lnTo>
                <a:lnTo>
                  <a:pt x="98" y="316"/>
                </a:lnTo>
                <a:lnTo>
                  <a:pt x="94" y="320"/>
                </a:lnTo>
                <a:lnTo>
                  <a:pt x="94" y="320"/>
                </a:lnTo>
                <a:lnTo>
                  <a:pt x="94" y="316"/>
                </a:lnTo>
                <a:lnTo>
                  <a:pt x="90" y="316"/>
                </a:lnTo>
                <a:lnTo>
                  <a:pt x="90" y="316"/>
                </a:lnTo>
                <a:lnTo>
                  <a:pt x="90" y="316"/>
                </a:lnTo>
                <a:lnTo>
                  <a:pt x="90" y="316"/>
                </a:lnTo>
                <a:lnTo>
                  <a:pt x="86" y="316"/>
                </a:lnTo>
                <a:lnTo>
                  <a:pt x="86" y="316"/>
                </a:lnTo>
                <a:lnTo>
                  <a:pt x="86" y="316"/>
                </a:lnTo>
                <a:lnTo>
                  <a:pt x="86" y="316"/>
                </a:lnTo>
                <a:lnTo>
                  <a:pt x="82" y="316"/>
                </a:lnTo>
                <a:lnTo>
                  <a:pt x="78" y="312"/>
                </a:lnTo>
                <a:lnTo>
                  <a:pt x="78" y="312"/>
                </a:lnTo>
                <a:lnTo>
                  <a:pt x="78" y="312"/>
                </a:lnTo>
                <a:lnTo>
                  <a:pt x="78" y="312"/>
                </a:lnTo>
                <a:lnTo>
                  <a:pt x="78" y="312"/>
                </a:lnTo>
                <a:lnTo>
                  <a:pt x="82" y="309"/>
                </a:lnTo>
                <a:lnTo>
                  <a:pt x="82" y="309"/>
                </a:lnTo>
                <a:lnTo>
                  <a:pt x="82" y="309"/>
                </a:lnTo>
                <a:lnTo>
                  <a:pt x="82" y="309"/>
                </a:lnTo>
                <a:lnTo>
                  <a:pt x="82" y="309"/>
                </a:lnTo>
                <a:lnTo>
                  <a:pt x="74" y="312"/>
                </a:lnTo>
                <a:lnTo>
                  <a:pt x="70" y="312"/>
                </a:lnTo>
                <a:lnTo>
                  <a:pt x="70" y="309"/>
                </a:lnTo>
                <a:lnTo>
                  <a:pt x="67" y="309"/>
                </a:lnTo>
                <a:lnTo>
                  <a:pt x="63" y="309"/>
                </a:lnTo>
                <a:lnTo>
                  <a:pt x="63" y="309"/>
                </a:lnTo>
                <a:lnTo>
                  <a:pt x="59" y="305"/>
                </a:lnTo>
                <a:lnTo>
                  <a:pt x="59" y="301"/>
                </a:lnTo>
                <a:lnTo>
                  <a:pt x="55" y="301"/>
                </a:lnTo>
                <a:lnTo>
                  <a:pt x="51" y="305"/>
                </a:lnTo>
                <a:lnTo>
                  <a:pt x="51" y="305"/>
                </a:lnTo>
                <a:lnTo>
                  <a:pt x="51" y="309"/>
                </a:lnTo>
                <a:lnTo>
                  <a:pt x="51" y="309"/>
                </a:lnTo>
                <a:lnTo>
                  <a:pt x="51" y="312"/>
                </a:lnTo>
                <a:lnTo>
                  <a:pt x="51" y="312"/>
                </a:lnTo>
                <a:lnTo>
                  <a:pt x="51" y="312"/>
                </a:lnTo>
                <a:lnTo>
                  <a:pt x="47" y="312"/>
                </a:lnTo>
                <a:lnTo>
                  <a:pt x="47" y="312"/>
                </a:lnTo>
                <a:lnTo>
                  <a:pt x="39" y="309"/>
                </a:lnTo>
                <a:lnTo>
                  <a:pt x="35" y="309"/>
                </a:lnTo>
                <a:lnTo>
                  <a:pt x="35" y="309"/>
                </a:lnTo>
                <a:lnTo>
                  <a:pt x="35" y="309"/>
                </a:lnTo>
                <a:lnTo>
                  <a:pt x="35" y="309"/>
                </a:lnTo>
                <a:lnTo>
                  <a:pt x="31" y="309"/>
                </a:lnTo>
                <a:lnTo>
                  <a:pt x="31" y="309"/>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5" name="Freeform 36"/>
          <p:cNvSpPr>
            <a:spLocks/>
          </p:cNvSpPr>
          <p:nvPr/>
        </p:nvSpPr>
        <p:spPr bwMode="auto">
          <a:xfrm>
            <a:off x="6571004" y="5360631"/>
            <a:ext cx="410462" cy="496105"/>
          </a:xfrm>
          <a:custGeom>
            <a:avLst/>
            <a:gdLst>
              <a:gd name="T0" fmla="*/ 168 w 168"/>
              <a:gd name="T1" fmla="*/ 168 h 203"/>
              <a:gd name="T2" fmla="*/ 161 w 168"/>
              <a:gd name="T3" fmla="*/ 172 h 203"/>
              <a:gd name="T4" fmla="*/ 153 w 168"/>
              <a:gd name="T5" fmla="*/ 176 h 203"/>
              <a:gd name="T6" fmla="*/ 153 w 168"/>
              <a:gd name="T7" fmla="*/ 168 h 203"/>
              <a:gd name="T8" fmla="*/ 149 w 168"/>
              <a:gd name="T9" fmla="*/ 156 h 203"/>
              <a:gd name="T10" fmla="*/ 145 w 168"/>
              <a:gd name="T11" fmla="*/ 176 h 203"/>
              <a:gd name="T12" fmla="*/ 122 w 168"/>
              <a:gd name="T13" fmla="*/ 188 h 203"/>
              <a:gd name="T14" fmla="*/ 118 w 168"/>
              <a:gd name="T15" fmla="*/ 192 h 203"/>
              <a:gd name="T16" fmla="*/ 114 w 168"/>
              <a:gd name="T17" fmla="*/ 195 h 203"/>
              <a:gd name="T18" fmla="*/ 79 w 168"/>
              <a:gd name="T19" fmla="*/ 195 h 203"/>
              <a:gd name="T20" fmla="*/ 67 w 168"/>
              <a:gd name="T21" fmla="*/ 199 h 203"/>
              <a:gd name="T22" fmla="*/ 63 w 168"/>
              <a:gd name="T23" fmla="*/ 203 h 203"/>
              <a:gd name="T24" fmla="*/ 67 w 168"/>
              <a:gd name="T25" fmla="*/ 192 h 203"/>
              <a:gd name="T26" fmla="*/ 71 w 168"/>
              <a:gd name="T27" fmla="*/ 192 h 203"/>
              <a:gd name="T28" fmla="*/ 67 w 168"/>
              <a:gd name="T29" fmla="*/ 192 h 203"/>
              <a:gd name="T30" fmla="*/ 59 w 168"/>
              <a:gd name="T31" fmla="*/ 188 h 203"/>
              <a:gd name="T32" fmla="*/ 51 w 168"/>
              <a:gd name="T33" fmla="*/ 188 h 203"/>
              <a:gd name="T34" fmla="*/ 43 w 168"/>
              <a:gd name="T35" fmla="*/ 192 h 203"/>
              <a:gd name="T36" fmla="*/ 59 w 168"/>
              <a:gd name="T37" fmla="*/ 180 h 203"/>
              <a:gd name="T38" fmla="*/ 39 w 168"/>
              <a:gd name="T39" fmla="*/ 176 h 203"/>
              <a:gd name="T40" fmla="*/ 36 w 168"/>
              <a:gd name="T41" fmla="*/ 184 h 203"/>
              <a:gd name="T42" fmla="*/ 32 w 168"/>
              <a:gd name="T43" fmla="*/ 184 h 203"/>
              <a:gd name="T44" fmla="*/ 39 w 168"/>
              <a:gd name="T45" fmla="*/ 192 h 203"/>
              <a:gd name="T46" fmla="*/ 36 w 168"/>
              <a:gd name="T47" fmla="*/ 195 h 203"/>
              <a:gd name="T48" fmla="*/ 20 w 168"/>
              <a:gd name="T49" fmla="*/ 184 h 203"/>
              <a:gd name="T50" fmla="*/ 28 w 168"/>
              <a:gd name="T51" fmla="*/ 176 h 203"/>
              <a:gd name="T52" fmla="*/ 43 w 168"/>
              <a:gd name="T53" fmla="*/ 156 h 203"/>
              <a:gd name="T54" fmla="*/ 28 w 168"/>
              <a:gd name="T55" fmla="*/ 168 h 203"/>
              <a:gd name="T56" fmla="*/ 28 w 168"/>
              <a:gd name="T57" fmla="*/ 156 h 203"/>
              <a:gd name="T58" fmla="*/ 24 w 168"/>
              <a:gd name="T59" fmla="*/ 160 h 203"/>
              <a:gd name="T60" fmla="*/ 8 w 168"/>
              <a:gd name="T61" fmla="*/ 156 h 203"/>
              <a:gd name="T62" fmla="*/ 24 w 168"/>
              <a:gd name="T63" fmla="*/ 145 h 203"/>
              <a:gd name="T64" fmla="*/ 16 w 168"/>
              <a:gd name="T65" fmla="*/ 113 h 203"/>
              <a:gd name="T66" fmla="*/ 8 w 168"/>
              <a:gd name="T67" fmla="*/ 102 h 203"/>
              <a:gd name="T68" fmla="*/ 12 w 168"/>
              <a:gd name="T69" fmla="*/ 90 h 203"/>
              <a:gd name="T70" fmla="*/ 4 w 168"/>
              <a:gd name="T71" fmla="*/ 74 h 203"/>
              <a:gd name="T72" fmla="*/ 8 w 168"/>
              <a:gd name="T73" fmla="*/ 55 h 203"/>
              <a:gd name="T74" fmla="*/ 24 w 168"/>
              <a:gd name="T75" fmla="*/ 28 h 203"/>
              <a:gd name="T76" fmla="*/ 32 w 168"/>
              <a:gd name="T77" fmla="*/ 12 h 203"/>
              <a:gd name="T78" fmla="*/ 43 w 168"/>
              <a:gd name="T79" fmla="*/ 0 h 203"/>
              <a:gd name="T80" fmla="*/ 55 w 168"/>
              <a:gd name="T81" fmla="*/ 8 h 203"/>
              <a:gd name="T82" fmla="*/ 55 w 168"/>
              <a:gd name="T83" fmla="*/ 28 h 203"/>
              <a:gd name="T84" fmla="*/ 55 w 168"/>
              <a:gd name="T85" fmla="*/ 35 h 203"/>
              <a:gd name="T86" fmla="*/ 51 w 168"/>
              <a:gd name="T87" fmla="*/ 59 h 203"/>
              <a:gd name="T88" fmla="*/ 63 w 168"/>
              <a:gd name="T89" fmla="*/ 63 h 203"/>
              <a:gd name="T90" fmla="*/ 98 w 168"/>
              <a:gd name="T91" fmla="*/ 51 h 203"/>
              <a:gd name="T92" fmla="*/ 110 w 168"/>
              <a:gd name="T93" fmla="*/ 74 h 203"/>
              <a:gd name="T94" fmla="*/ 102 w 168"/>
              <a:gd name="T95" fmla="*/ 82 h 203"/>
              <a:gd name="T96" fmla="*/ 106 w 168"/>
              <a:gd name="T97" fmla="*/ 94 h 203"/>
              <a:gd name="T98" fmla="*/ 102 w 168"/>
              <a:gd name="T99" fmla="*/ 106 h 203"/>
              <a:gd name="T100" fmla="*/ 106 w 168"/>
              <a:gd name="T101" fmla="*/ 117 h 203"/>
              <a:gd name="T102" fmla="*/ 125 w 168"/>
              <a:gd name="T103" fmla="*/ 117 h 203"/>
              <a:gd name="T104" fmla="*/ 137 w 168"/>
              <a:gd name="T105" fmla="*/ 125 h 203"/>
              <a:gd name="T106" fmla="*/ 145 w 168"/>
              <a:gd name="T107" fmla="*/ 137 h 203"/>
              <a:gd name="T108" fmla="*/ 153 w 168"/>
              <a:gd name="T109" fmla="*/ 137 h 203"/>
              <a:gd name="T110" fmla="*/ 157 w 168"/>
              <a:gd name="T111" fmla="*/ 141 h 203"/>
              <a:gd name="T112" fmla="*/ 168 w 168"/>
              <a:gd name="T113" fmla="*/ 152 h 203"/>
              <a:gd name="T114" fmla="*/ 165 w 168"/>
              <a:gd name="T115" fmla="*/ 156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68" h="203">
                <a:moveTo>
                  <a:pt x="165" y="160"/>
                </a:moveTo>
                <a:lnTo>
                  <a:pt x="165" y="160"/>
                </a:lnTo>
                <a:lnTo>
                  <a:pt x="168" y="164"/>
                </a:lnTo>
                <a:lnTo>
                  <a:pt x="168" y="164"/>
                </a:lnTo>
                <a:lnTo>
                  <a:pt x="168" y="168"/>
                </a:lnTo>
                <a:lnTo>
                  <a:pt x="168" y="168"/>
                </a:lnTo>
                <a:lnTo>
                  <a:pt x="168" y="168"/>
                </a:lnTo>
                <a:lnTo>
                  <a:pt x="168" y="172"/>
                </a:lnTo>
                <a:lnTo>
                  <a:pt x="168" y="172"/>
                </a:lnTo>
                <a:lnTo>
                  <a:pt x="165" y="168"/>
                </a:lnTo>
                <a:lnTo>
                  <a:pt x="165" y="168"/>
                </a:lnTo>
                <a:lnTo>
                  <a:pt x="161" y="172"/>
                </a:lnTo>
                <a:lnTo>
                  <a:pt x="161" y="176"/>
                </a:lnTo>
                <a:lnTo>
                  <a:pt x="161" y="176"/>
                </a:lnTo>
                <a:lnTo>
                  <a:pt x="161" y="176"/>
                </a:lnTo>
                <a:lnTo>
                  <a:pt x="157" y="176"/>
                </a:lnTo>
                <a:lnTo>
                  <a:pt x="157" y="176"/>
                </a:lnTo>
                <a:lnTo>
                  <a:pt x="153" y="176"/>
                </a:lnTo>
                <a:lnTo>
                  <a:pt x="153" y="172"/>
                </a:lnTo>
                <a:lnTo>
                  <a:pt x="153" y="172"/>
                </a:lnTo>
                <a:lnTo>
                  <a:pt x="153" y="172"/>
                </a:lnTo>
                <a:lnTo>
                  <a:pt x="153" y="172"/>
                </a:lnTo>
                <a:lnTo>
                  <a:pt x="153" y="172"/>
                </a:lnTo>
                <a:lnTo>
                  <a:pt x="153" y="168"/>
                </a:lnTo>
                <a:lnTo>
                  <a:pt x="157" y="168"/>
                </a:lnTo>
                <a:lnTo>
                  <a:pt x="157" y="168"/>
                </a:lnTo>
                <a:lnTo>
                  <a:pt x="153" y="164"/>
                </a:lnTo>
                <a:lnTo>
                  <a:pt x="153" y="160"/>
                </a:lnTo>
                <a:lnTo>
                  <a:pt x="149" y="156"/>
                </a:lnTo>
                <a:lnTo>
                  <a:pt x="149" y="156"/>
                </a:lnTo>
                <a:lnTo>
                  <a:pt x="149" y="160"/>
                </a:lnTo>
                <a:lnTo>
                  <a:pt x="153" y="164"/>
                </a:lnTo>
                <a:lnTo>
                  <a:pt x="153" y="168"/>
                </a:lnTo>
                <a:lnTo>
                  <a:pt x="149" y="168"/>
                </a:lnTo>
                <a:lnTo>
                  <a:pt x="145" y="172"/>
                </a:lnTo>
                <a:lnTo>
                  <a:pt x="145" y="176"/>
                </a:lnTo>
                <a:lnTo>
                  <a:pt x="145" y="180"/>
                </a:lnTo>
                <a:lnTo>
                  <a:pt x="145" y="180"/>
                </a:lnTo>
                <a:lnTo>
                  <a:pt x="129" y="184"/>
                </a:lnTo>
                <a:lnTo>
                  <a:pt x="125" y="188"/>
                </a:lnTo>
                <a:lnTo>
                  <a:pt x="125" y="188"/>
                </a:lnTo>
                <a:lnTo>
                  <a:pt x="122" y="188"/>
                </a:lnTo>
                <a:lnTo>
                  <a:pt x="122" y="188"/>
                </a:lnTo>
                <a:lnTo>
                  <a:pt x="122" y="188"/>
                </a:lnTo>
                <a:lnTo>
                  <a:pt x="118" y="188"/>
                </a:lnTo>
                <a:lnTo>
                  <a:pt x="118" y="188"/>
                </a:lnTo>
                <a:lnTo>
                  <a:pt x="118" y="188"/>
                </a:lnTo>
                <a:lnTo>
                  <a:pt x="118" y="192"/>
                </a:lnTo>
                <a:lnTo>
                  <a:pt x="118" y="195"/>
                </a:lnTo>
                <a:lnTo>
                  <a:pt x="114" y="192"/>
                </a:lnTo>
                <a:lnTo>
                  <a:pt x="114" y="192"/>
                </a:lnTo>
                <a:lnTo>
                  <a:pt x="114" y="192"/>
                </a:lnTo>
                <a:lnTo>
                  <a:pt x="114" y="192"/>
                </a:lnTo>
                <a:lnTo>
                  <a:pt x="114" y="195"/>
                </a:lnTo>
                <a:lnTo>
                  <a:pt x="98" y="195"/>
                </a:lnTo>
                <a:lnTo>
                  <a:pt x="86" y="195"/>
                </a:lnTo>
                <a:lnTo>
                  <a:pt x="82" y="192"/>
                </a:lnTo>
                <a:lnTo>
                  <a:pt x="82" y="192"/>
                </a:lnTo>
                <a:lnTo>
                  <a:pt x="79" y="195"/>
                </a:lnTo>
                <a:lnTo>
                  <a:pt x="79" y="195"/>
                </a:lnTo>
                <a:lnTo>
                  <a:pt x="75" y="192"/>
                </a:lnTo>
                <a:lnTo>
                  <a:pt x="75" y="192"/>
                </a:lnTo>
                <a:lnTo>
                  <a:pt x="71" y="195"/>
                </a:lnTo>
                <a:lnTo>
                  <a:pt x="67" y="195"/>
                </a:lnTo>
                <a:lnTo>
                  <a:pt x="67" y="195"/>
                </a:lnTo>
                <a:lnTo>
                  <a:pt x="67" y="199"/>
                </a:lnTo>
                <a:lnTo>
                  <a:pt x="67" y="199"/>
                </a:lnTo>
                <a:lnTo>
                  <a:pt x="71" y="199"/>
                </a:lnTo>
                <a:lnTo>
                  <a:pt x="71" y="199"/>
                </a:lnTo>
                <a:lnTo>
                  <a:pt x="67" y="199"/>
                </a:lnTo>
                <a:lnTo>
                  <a:pt x="67" y="203"/>
                </a:lnTo>
                <a:lnTo>
                  <a:pt x="63" y="203"/>
                </a:lnTo>
                <a:lnTo>
                  <a:pt x="63" y="203"/>
                </a:lnTo>
                <a:lnTo>
                  <a:pt x="63" y="203"/>
                </a:lnTo>
                <a:lnTo>
                  <a:pt x="63" y="199"/>
                </a:lnTo>
                <a:lnTo>
                  <a:pt x="63" y="195"/>
                </a:lnTo>
                <a:lnTo>
                  <a:pt x="63" y="195"/>
                </a:lnTo>
                <a:lnTo>
                  <a:pt x="67" y="192"/>
                </a:lnTo>
                <a:lnTo>
                  <a:pt x="67" y="192"/>
                </a:lnTo>
                <a:lnTo>
                  <a:pt x="67" y="192"/>
                </a:lnTo>
                <a:lnTo>
                  <a:pt x="71" y="192"/>
                </a:lnTo>
                <a:lnTo>
                  <a:pt x="71" y="192"/>
                </a:lnTo>
                <a:lnTo>
                  <a:pt x="71" y="192"/>
                </a:lnTo>
                <a:lnTo>
                  <a:pt x="71" y="192"/>
                </a:lnTo>
                <a:lnTo>
                  <a:pt x="75" y="188"/>
                </a:lnTo>
                <a:lnTo>
                  <a:pt x="75" y="184"/>
                </a:lnTo>
                <a:lnTo>
                  <a:pt x="75" y="184"/>
                </a:lnTo>
                <a:lnTo>
                  <a:pt x="71" y="184"/>
                </a:lnTo>
                <a:lnTo>
                  <a:pt x="67" y="188"/>
                </a:lnTo>
                <a:lnTo>
                  <a:pt x="67" y="192"/>
                </a:lnTo>
                <a:lnTo>
                  <a:pt x="63" y="192"/>
                </a:lnTo>
                <a:lnTo>
                  <a:pt x="59" y="195"/>
                </a:lnTo>
                <a:lnTo>
                  <a:pt x="55" y="195"/>
                </a:lnTo>
                <a:lnTo>
                  <a:pt x="55" y="192"/>
                </a:lnTo>
                <a:lnTo>
                  <a:pt x="59" y="188"/>
                </a:lnTo>
                <a:lnTo>
                  <a:pt x="59" y="188"/>
                </a:lnTo>
                <a:lnTo>
                  <a:pt x="59" y="184"/>
                </a:lnTo>
                <a:lnTo>
                  <a:pt x="55" y="192"/>
                </a:lnTo>
                <a:lnTo>
                  <a:pt x="51" y="195"/>
                </a:lnTo>
                <a:lnTo>
                  <a:pt x="51" y="192"/>
                </a:lnTo>
                <a:lnTo>
                  <a:pt x="51" y="192"/>
                </a:lnTo>
                <a:lnTo>
                  <a:pt x="51" y="188"/>
                </a:lnTo>
                <a:lnTo>
                  <a:pt x="51" y="188"/>
                </a:lnTo>
                <a:lnTo>
                  <a:pt x="51" y="188"/>
                </a:lnTo>
                <a:lnTo>
                  <a:pt x="51" y="188"/>
                </a:lnTo>
                <a:lnTo>
                  <a:pt x="47" y="192"/>
                </a:lnTo>
                <a:lnTo>
                  <a:pt x="47" y="192"/>
                </a:lnTo>
                <a:lnTo>
                  <a:pt x="43" y="192"/>
                </a:lnTo>
                <a:lnTo>
                  <a:pt x="43" y="188"/>
                </a:lnTo>
                <a:lnTo>
                  <a:pt x="43" y="188"/>
                </a:lnTo>
                <a:lnTo>
                  <a:pt x="47" y="184"/>
                </a:lnTo>
                <a:lnTo>
                  <a:pt x="47" y="184"/>
                </a:lnTo>
                <a:lnTo>
                  <a:pt x="55" y="184"/>
                </a:lnTo>
                <a:lnTo>
                  <a:pt x="59" y="180"/>
                </a:lnTo>
                <a:lnTo>
                  <a:pt x="59" y="180"/>
                </a:lnTo>
                <a:lnTo>
                  <a:pt x="55" y="180"/>
                </a:lnTo>
                <a:lnTo>
                  <a:pt x="51" y="180"/>
                </a:lnTo>
                <a:lnTo>
                  <a:pt x="47" y="180"/>
                </a:lnTo>
                <a:lnTo>
                  <a:pt x="47" y="180"/>
                </a:lnTo>
                <a:lnTo>
                  <a:pt x="39" y="176"/>
                </a:lnTo>
                <a:lnTo>
                  <a:pt x="39" y="172"/>
                </a:lnTo>
                <a:lnTo>
                  <a:pt x="43" y="184"/>
                </a:lnTo>
                <a:lnTo>
                  <a:pt x="43" y="184"/>
                </a:lnTo>
                <a:lnTo>
                  <a:pt x="39" y="184"/>
                </a:lnTo>
                <a:lnTo>
                  <a:pt x="36" y="184"/>
                </a:lnTo>
                <a:lnTo>
                  <a:pt x="36" y="184"/>
                </a:lnTo>
                <a:lnTo>
                  <a:pt x="36" y="180"/>
                </a:lnTo>
                <a:lnTo>
                  <a:pt x="36" y="180"/>
                </a:lnTo>
                <a:lnTo>
                  <a:pt x="36" y="176"/>
                </a:lnTo>
                <a:lnTo>
                  <a:pt x="32" y="172"/>
                </a:lnTo>
                <a:lnTo>
                  <a:pt x="32" y="184"/>
                </a:lnTo>
                <a:lnTo>
                  <a:pt x="32" y="184"/>
                </a:lnTo>
                <a:lnTo>
                  <a:pt x="32" y="184"/>
                </a:lnTo>
                <a:lnTo>
                  <a:pt x="36" y="184"/>
                </a:lnTo>
                <a:lnTo>
                  <a:pt x="36" y="188"/>
                </a:lnTo>
                <a:lnTo>
                  <a:pt x="36" y="188"/>
                </a:lnTo>
                <a:lnTo>
                  <a:pt x="36" y="188"/>
                </a:lnTo>
                <a:lnTo>
                  <a:pt x="39" y="192"/>
                </a:lnTo>
                <a:lnTo>
                  <a:pt x="39" y="192"/>
                </a:lnTo>
                <a:lnTo>
                  <a:pt x="39" y="192"/>
                </a:lnTo>
                <a:lnTo>
                  <a:pt x="39" y="192"/>
                </a:lnTo>
                <a:lnTo>
                  <a:pt x="39" y="195"/>
                </a:lnTo>
                <a:lnTo>
                  <a:pt x="39" y="195"/>
                </a:lnTo>
                <a:lnTo>
                  <a:pt x="36" y="195"/>
                </a:lnTo>
                <a:lnTo>
                  <a:pt x="36" y="195"/>
                </a:lnTo>
                <a:lnTo>
                  <a:pt x="28" y="195"/>
                </a:lnTo>
                <a:lnTo>
                  <a:pt x="24" y="192"/>
                </a:lnTo>
                <a:lnTo>
                  <a:pt x="20" y="188"/>
                </a:lnTo>
                <a:lnTo>
                  <a:pt x="16" y="188"/>
                </a:lnTo>
                <a:lnTo>
                  <a:pt x="20" y="184"/>
                </a:lnTo>
                <a:lnTo>
                  <a:pt x="20" y="184"/>
                </a:lnTo>
                <a:lnTo>
                  <a:pt x="20" y="180"/>
                </a:lnTo>
                <a:lnTo>
                  <a:pt x="20" y="180"/>
                </a:lnTo>
                <a:lnTo>
                  <a:pt x="24" y="176"/>
                </a:lnTo>
                <a:lnTo>
                  <a:pt x="28" y="176"/>
                </a:lnTo>
                <a:lnTo>
                  <a:pt x="28" y="176"/>
                </a:lnTo>
                <a:lnTo>
                  <a:pt x="28" y="172"/>
                </a:lnTo>
                <a:lnTo>
                  <a:pt x="28" y="172"/>
                </a:lnTo>
                <a:lnTo>
                  <a:pt x="28" y="172"/>
                </a:lnTo>
                <a:lnTo>
                  <a:pt x="32" y="168"/>
                </a:lnTo>
                <a:lnTo>
                  <a:pt x="36" y="164"/>
                </a:lnTo>
                <a:lnTo>
                  <a:pt x="43" y="156"/>
                </a:lnTo>
                <a:lnTo>
                  <a:pt x="43" y="156"/>
                </a:lnTo>
                <a:lnTo>
                  <a:pt x="39" y="160"/>
                </a:lnTo>
                <a:lnTo>
                  <a:pt x="36" y="160"/>
                </a:lnTo>
                <a:lnTo>
                  <a:pt x="32" y="168"/>
                </a:lnTo>
                <a:lnTo>
                  <a:pt x="28" y="168"/>
                </a:lnTo>
                <a:lnTo>
                  <a:pt x="28" y="168"/>
                </a:lnTo>
                <a:lnTo>
                  <a:pt x="24" y="160"/>
                </a:lnTo>
                <a:lnTo>
                  <a:pt x="24" y="160"/>
                </a:lnTo>
                <a:lnTo>
                  <a:pt x="24" y="156"/>
                </a:lnTo>
                <a:lnTo>
                  <a:pt x="24" y="156"/>
                </a:lnTo>
                <a:lnTo>
                  <a:pt x="28" y="152"/>
                </a:lnTo>
                <a:lnTo>
                  <a:pt x="28" y="156"/>
                </a:lnTo>
                <a:lnTo>
                  <a:pt x="32" y="152"/>
                </a:lnTo>
                <a:lnTo>
                  <a:pt x="28" y="149"/>
                </a:lnTo>
                <a:lnTo>
                  <a:pt x="28" y="152"/>
                </a:lnTo>
                <a:lnTo>
                  <a:pt x="24" y="152"/>
                </a:lnTo>
                <a:lnTo>
                  <a:pt x="24" y="152"/>
                </a:lnTo>
                <a:lnTo>
                  <a:pt x="24" y="160"/>
                </a:lnTo>
                <a:lnTo>
                  <a:pt x="24" y="164"/>
                </a:lnTo>
                <a:lnTo>
                  <a:pt x="20" y="164"/>
                </a:lnTo>
                <a:lnTo>
                  <a:pt x="12" y="164"/>
                </a:lnTo>
                <a:lnTo>
                  <a:pt x="0" y="164"/>
                </a:lnTo>
                <a:lnTo>
                  <a:pt x="4" y="160"/>
                </a:lnTo>
                <a:lnTo>
                  <a:pt x="8" y="156"/>
                </a:lnTo>
                <a:lnTo>
                  <a:pt x="16" y="152"/>
                </a:lnTo>
                <a:lnTo>
                  <a:pt x="16" y="152"/>
                </a:lnTo>
                <a:lnTo>
                  <a:pt x="20" y="152"/>
                </a:lnTo>
                <a:lnTo>
                  <a:pt x="20" y="149"/>
                </a:lnTo>
                <a:lnTo>
                  <a:pt x="20" y="145"/>
                </a:lnTo>
                <a:lnTo>
                  <a:pt x="24" y="145"/>
                </a:lnTo>
                <a:lnTo>
                  <a:pt x="24" y="141"/>
                </a:lnTo>
                <a:lnTo>
                  <a:pt x="20" y="137"/>
                </a:lnTo>
                <a:lnTo>
                  <a:pt x="16" y="121"/>
                </a:lnTo>
                <a:lnTo>
                  <a:pt x="16" y="117"/>
                </a:lnTo>
                <a:lnTo>
                  <a:pt x="16" y="117"/>
                </a:lnTo>
                <a:lnTo>
                  <a:pt x="16" y="113"/>
                </a:lnTo>
                <a:lnTo>
                  <a:pt x="16" y="113"/>
                </a:lnTo>
                <a:lnTo>
                  <a:pt x="16" y="106"/>
                </a:lnTo>
                <a:lnTo>
                  <a:pt x="16" y="106"/>
                </a:lnTo>
                <a:lnTo>
                  <a:pt x="12" y="102"/>
                </a:lnTo>
                <a:lnTo>
                  <a:pt x="12" y="102"/>
                </a:lnTo>
                <a:lnTo>
                  <a:pt x="8" y="102"/>
                </a:lnTo>
                <a:lnTo>
                  <a:pt x="4" y="102"/>
                </a:lnTo>
                <a:lnTo>
                  <a:pt x="4" y="102"/>
                </a:lnTo>
                <a:lnTo>
                  <a:pt x="0" y="98"/>
                </a:lnTo>
                <a:lnTo>
                  <a:pt x="0" y="94"/>
                </a:lnTo>
                <a:lnTo>
                  <a:pt x="8" y="90"/>
                </a:lnTo>
                <a:lnTo>
                  <a:pt x="12" y="90"/>
                </a:lnTo>
                <a:lnTo>
                  <a:pt x="12" y="86"/>
                </a:lnTo>
                <a:lnTo>
                  <a:pt x="12" y="86"/>
                </a:lnTo>
                <a:lnTo>
                  <a:pt x="12" y="82"/>
                </a:lnTo>
                <a:lnTo>
                  <a:pt x="8" y="78"/>
                </a:lnTo>
                <a:lnTo>
                  <a:pt x="8" y="78"/>
                </a:lnTo>
                <a:lnTo>
                  <a:pt x="4" y="74"/>
                </a:lnTo>
                <a:lnTo>
                  <a:pt x="4" y="74"/>
                </a:lnTo>
                <a:lnTo>
                  <a:pt x="4" y="70"/>
                </a:lnTo>
                <a:lnTo>
                  <a:pt x="8" y="63"/>
                </a:lnTo>
                <a:lnTo>
                  <a:pt x="8" y="59"/>
                </a:lnTo>
                <a:lnTo>
                  <a:pt x="8" y="55"/>
                </a:lnTo>
                <a:lnTo>
                  <a:pt x="8" y="55"/>
                </a:lnTo>
                <a:lnTo>
                  <a:pt x="8" y="55"/>
                </a:lnTo>
                <a:lnTo>
                  <a:pt x="8" y="51"/>
                </a:lnTo>
                <a:lnTo>
                  <a:pt x="8" y="51"/>
                </a:lnTo>
                <a:lnTo>
                  <a:pt x="8" y="47"/>
                </a:lnTo>
                <a:lnTo>
                  <a:pt x="24" y="28"/>
                </a:lnTo>
                <a:lnTo>
                  <a:pt x="24" y="28"/>
                </a:lnTo>
                <a:lnTo>
                  <a:pt x="24" y="24"/>
                </a:lnTo>
                <a:lnTo>
                  <a:pt x="24" y="24"/>
                </a:lnTo>
                <a:lnTo>
                  <a:pt x="28" y="20"/>
                </a:lnTo>
                <a:lnTo>
                  <a:pt x="32" y="16"/>
                </a:lnTo>
                <a:lnTo>
                  <a:pt x="32" y="16"/>
                </a:lnTo>
                <a:lnTo>
                  <a:pt x="32" y="12"/>
                </a:lnTo>
                <a:lnTo>
                  <a:pt x="32" y="8"/>
                </a:lnTo>
                <a:lnTo>
                  <a:pt x="32" y="8"/>
                </a:lnTo>
                <a:lnTo>
                  <a:pt x="32" y="8"/>
                </a:lnTo>
                <a:lnTo>
                  <a:pt x="32" y="4"/>
                </a:lnTo>
                <a:lnTo>
                  <a:pt x="36" y="0"/>
                </a:lnTo>
                <a:lnTo>
                  <a:pt x="43" y="0"/>
                </a:lnTo>
                <a:lnTo>
                  <a:pt x="55" y="4"/>
                </a:lnTo>
                <a:lnTo>
                  <a:pt x="55" y="4"/>
                </a:lnTo>
                <a:lnTo>
                  <a:pt x="55" y="4"/>
                </a:lnTo>
                <a:lnTo>
                  <a:pt x="55" y="8"/>
                </a:lnTo>
                <a:lnTo>
                  <a:pt x="55" y="8"/>
                </a:lnTo>
                <a:lnTo>
                  <a:pt x="55" y="8"/>
                </a:lnTo>
                <a:lnTo>
                  <a:pt x="55" y="12"/>
                </a:lnTo>
                <a:lnTo>
                  <a:pt x="55" y="12"/>
                </a:lnTo>
                <a:lnTo>
                  <a:pt x="55" y="20"/>
                </a:lnTo>
                <a:lnTo>
                  <a:pt x="55" y="20"/>
                </a:lnTo>
                <a:lnTo>
                  <a:pt x="55" y="24"/>
                </a:lnTo>
                <a:lnTo>
                  <a:pt x="55" y="28"/>
                </a:lnTo>
                <a:lnTo>
                  <a:pt x="59" y="28"/>
                </a:lnTo>
                <a:lnTo>
                  <a:pt x="59" y="28"/>
                </a:lnTo>
                <a:lnTo>
                  <a:pt x="55" y="31"/>
                </a:lnTo>
                <a:lnTo>
                  <a:pt x="55" y="31"/>
                </a:lnTo>
                <a:lnTo>
                  <a:pt x="55" y="31"/>
                </a:lnTo>
                <a:lnTo>
                  <a:pt x="55" y="35"/>
                </a:lnTo>
                <a:lnTo>
                  <a:pt x="59" y="39"/>
                </a:lnTo>
                <a:lnTo>
                  <a:pt x="59" y="39"/>
                </a:lnTo>
                <a:lnTo>
                  <a:pt x="59" y="43"/>
                </a:lnTo>
                <a:lnTo>
                  <a:pt x="59" y="47"/>
                </a:lnTo>
                <a:lnTo>
                  <a:pt x="55" y="55"/>
                </a:lnTo>
                <a:lnTo>
                  <a:pt x="51" y="59"/>
                </a:lnTo>
                <a:lnTo>
                  <a:pt x="51" y="59"/>
                </a:lnTo>
                <a:lnTo>
                  <a:pt x="55" y="59"/>
                </a:lnTo>
                <a:lnTo>
                  <a:pt x="55" y="63"/>
                </a:lnTo>
                <a:lnTo>
                  <a:pt x="63" y="63"/>
                </a:lnTo>
                <a:lnTo>
                  <a:pt x="63" y="63"/>
                </a:lnTo>
                <a:lnTo>
                  <a:pt x="63" y="63"/>
                </a:lnTo>
                <a:lnTo>
                  <a:pt x="63" y="59"/>
                </a:lnTo>
                <a:lnTo>
                  <a:pt x="63" y="59"/>
                </a:lnTo>
                <a:lnTo>
                  <a:pt x="79" y="55"/>
                </a:lnTo>
                <a:lnTo>
                  <a:pt x="82" y="51"/>
                </a:lnTo>
                <a:lnTo>
                  <a:pt x="94" y="51"/>
                </a:lnTo>
                <a:lnTo>
                  <a:pt x="98" y="51"/>
                </a:lnTo>
                <a:lnTo>
                  <a:pt x="98" y="51"/>
                </a:lnTo>
                <a:lnTo>
                  <a:pt x="98" y="51"/>
                </a:lnTo>
                <a:lnTo>
                  <a:pt x="102" y="59"/>
                </a:lnTo>
                <a:lnTo>
                  <a:pt x="110" y="67"/>
                </a:lnTo>
                <a:lnTo>
                  <a:pt x="110" y="70"/>
                </a:lnTo>
                <a:lnTo>
                  <a:pt x="110" y="74"/>
                </a:lnTo>
                <a:lnTo>
                  <a:pt x="106" y="78"/>
                </a:lnTo>
                <a:lnTo>
                  <a:pt x="106" y="78"/>
                </a:lnTo>
                <a:lnTo>
                  <a:pt x="106" y="78"/>
                </a:lnTo>
                <a:lnTo>
                  <a:pt x="106" y="78"/>
                </a:lnTo>
                <a:lnTo>
                  <a:pt x="106" y="82"/>
                </a:lnTo>
                <a:lnTo>
                  <a:pt x="102" y="82"/>
                </a:lnTo>
                <a:lnTo>
                  <a:pt x="102" y="82"/>
                </a:lnTo>
                <a:lnTo>
                  <a:pt x="102" y="82"/>
                </a:lnTo>
                <a:lnTo>
                  <a:pt x="102" y="82"/>
                </a:lnTo>
                <a:lnTo>
                  <a:pt x="102" y="86"/>
                </a:lnTo>
                <a:lnTo>
                  <a:pt x="102" y="90"/>
                </a:lnTo>
                <a:lnTo>
                  <a:pt x="106" y="94"/>
                </a:lnTo>
                <a:lnTo>
                  <a:pt x="106" y="98"/>
                </a:lnTo>
                <a:lnTo>
                  <a:pt x="106" y="98"/>
                </a:lnTo>
                <a:lnTo>
                  <a:pt x="106" y="98"/>
                </a:lnTo>
                <a:lnTo>
                  <a:pt x="106" y="102"/>
                </a:lnTo>
                <a:lnTo>
                  <a:pt x="106" y="102"/>
                </a:lnTo>
                <a:lnTo>
                  <a:pt x="102" y="106"/>
                </a:lnTo>
                <a:lnTo>
                  <a:pt x="102" y="106"/>
                </a:lnTo>
                <a:lnTo>
                  <a:pt x="102" y="106"/>
                </a:lnTo>
                <a:lnTo>
                  <a:pt x="102" y="110"/>
                </a:lnTo>
                <a:lnTo>
                  <a:pt x="102" y="113"/>
                </a:lnTo>
                <a:lnTo>
                  <a:pt x="106" y="117"/>
                </a:lnTo>
                <a:lnTo>
                  <a:pt x="106" y="117"/>
                </a:lnTo>
                <a:lnTo>
                  <a:pt x="110" y="117"/>
                </a:lnTo>
                <a:lnTo>
                  <a:pt x="114" y="117"/>
                </a:lnTo>
                <a:lnTo>
                  <a:pt x="118" y="117"/>
                </a:lnTo>
                <a:lnTo>
                  <a:pt x="118" y="113"/>
                </a:lnTo>
                <a:lnTo>
                  <a:pt x="122" y="117"/>
                </a:lnTo>
                <a:lnTo>
                  <a:pt x="125" y="117"/>
                </a:lnTo>
                <a:lnTo>
                  <a:pt x="125" y="117"/>
                </a:lnTo>
                <a:lnTo>
                  <a:pt x="125" y="121"/>
                </a:lnTo>
                <a:lnTo>
                  <a:pt x="125" y="121"/>
                </a:lnTo>
                <a:lnTo>
                  <a:pt x="125" y="125"/>
                </a:lnTo>
                <a:lnTo>
                  <a:pt x="129" y="125"/>
                </a:lnTo>
                <a:lnTo>
                  <a:pt x="137" y="125"/>
                </a:lnTo>
                <a:lnTo>
                  <a:pt x="137" y="129"/>
                </a:lnTo>
                <a:lnTo>
                  <a:pt x="141" y="129"/>
                </a:lnTo>
                <a:lnTo>
                  <a:pt x="141" y="133"/>
                </a:lnTo>
                <a:lnTo>
                  <a:pt x="141" y="137"/>
                </a:lnTo>
                <a:lnTo>
                  <a:pt x="145" y="137"/>
                </a:lnTo>
                <a:lnTo>
                  <a:pt x="145" y="137"/>
                </a:lnTo>
                <a:lnTo>
                  <a:pt x="145" y="137"/>
                </a:lnTo>
                <a:lnTo>
                  <a:pt x="145" y="133"/>
                </a:lnTo>
                <a:lnTo>
                  <a:pt x="145" y="133"/>
                </a:lnTo>
                <a:lnTo>
                  <a:pt x="149" y="133"/>
                </a:lnTo>
                <a:lnTo>
                  <a:pt x="153" y="133"/>
                </a:lnTo>
                <a:lnTo>
                  <a:pt x="153" y="137"/>
                </a:lnTo>
                <a:lnTo>
                  <a:pt x="153" y="137"/>
                </a:lnTo>
                <a:lnTo>
                  <a:pt x="157" y="137"/>
                </a:lnTo>
                <a:lnTo>
                  <a:pt x="157" y="137"/>
                </a:lnTo>
                <a:lnTo>
                  <a:pt x="157" y="141"/>
                </a:lnTo>
                <a:lnTo>
                  <a:pt x="157" y="141"/>
                </a:lnTo>
                <a:lnTo>
                  <a:pt x="157" y="141"/>
                </a:lnTo>
                <a:lnTo>
                  <a:pt x="153" y="141"/>
                </a:lnTo>
                <a:lnTo>
                  <a:pt x="157" y="141"/>
                </a:lnTo>
                <a:lnTo>
                  <a:pt x="165" y="145"/>
                </a:lnTo>
                <a:lnTo>
                  <a:pt x="168" y="149"/>
                </a:lnTo>
                <a:lnTo>
                  <a:pt x="168" y="149"/>
                </a:lnTo>
                <a:lnTo>
                  <a:pt x="168" y="152"/>
                </a:lnTo>
                <a:lnTo>
                  <a:pt x="168" y="152"/>
                </a:lnTo>
                <a:lnTo>
                  <a:pt x="168" y="152"/>
                </a:lnTo>
                <a:lnTo>
                  <a:pt x="168" y="156"/>
                </a:lnTo>
                <a:lnTo>
                  <a:pt x="165" y="156"/>
                </a:lnTo>
                <a:lnTo>
                  <a:pt x="165" y="156"/>
                </a:lnTo>
                <a:lnTo>
                  <a:pt x="165" y="156"/>
                </a:lnTo>
                <a:lnTo>
                  <a:pt x="165" y="156"/>
                </a:lnTo>
                <a:lnTo>
                  <a:pt x="165" y="160"/>
                </a:lnTo>
                <a:lnTo>
                  <a:pt x="165" y="160"/>
                </a:lnTo>
                <a:lnTo>
                  <a:pt x="165" y="160"/>
                </a:lnTo>
              </a:path>
            </a:pathLst>
          </a:custGeom>
          <a:solidFill>
            <a:srgbClr val="97979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6" name="Freeform 31"/>
          <p:cNvSpPr>
            <a:spLocks/>
          </p:cNvSpPr>
          <p:nvPr/>
        </p:nvSpPr>
        <p:spPr bwMode="auto">
          <a:xfrm>
            <a:off x="6629642" y="5160234"/>
            <a:ext cx="571715" cy="601191"/>
          </a:xfrm>
          <a:custGeom>
            <a:avLst/>
            <a:gdLst>
              <a:gd name="T0" fmla="*/ 230 w 234"/>
              <a:gd name="T1" fmla="*/ 137 h 246"/>
              <a:gd name="T2" fmla="*/ 207 w 234"/>
              <a:gd name="T3" fmla="*/ 145 h 246"/>
              <a:gd name="T4" fmla="*/ 219 w 234"/>
              <a:gd name="T5" fmla="*/ 149 h 246"/>
              <a:gd name="T6" fmla="*/ 219 w 234"/>
              <a:gd name="T7" fmla="*/ 152 h 246"/>
              <a:gd name="T8" fmla="*/ 203 w 234"/>
              <a:gd name="T9" fmla="*/ 168 h 246"/>
              <a:gd name="T10" fmla="*/ 199 w 234"/>
              <a:gd name="T11" fmla="*/ 168 h 246"/>
              <a:gd name="T12" fmla="*/ 187 w 234"/>
              <a:gd name="T13" fmla="*/ 192 h 246"/>
              <a:gd name="T14" fmla="*/ 183 w 234"/>
              <a:gd name="T15" fmla="*/ 199 h 246"/>
              <a:gd name="T16" fmla="*/ 180 w 234"/>
              <a:gd name="T17" fmla="*/ 207 h 246"/>
              <a:gd name="T18" fmla="*/ 176 w 234"/>
              <a:gd name="T19" fmla="*/ 215 h 246"/>
              <a:gd name="T20" fmla="*/ 168 w 234"/>
              <a:gd name="T21" fmla="*/ 227 h 246"/>
              <a:gd name="T22" fmla="*/ 160 w 234"/>
              <a:gd name="T23" fmla="*/ 227 h 246"/>
              <a:gd name="T24" fmla="*/ 152 w 234"/>
              <a:gd name="T25" fmla="*/ 238 h 246"/>
              <a:gd name="T26" fmla="*/ 148 w 234"/>
              <a:gd name="T27" fmla="*/ 242 h 246"/>
              <a:gd name="T28" fmla="*/ 141 w 234"/>
              <a:gd name="T29" fmla="*/ 242 h 246"/>
              <a:gd name="T30" fmla="*/ 144 w 234"/>
              <a:gd name="T31" fmla="*/ 234 h 246"/>
              <a:gd name="T32" fmla="*/ 133 w 234"/>
              <a:gd name="T33" fmla="*/ 223 h 246"/>
              <a:gd name="T34" fmla="*/ 129 w 234"/>
              <a:gd name="T35" fmla="*/ 215 h 246"/>
              <a:gd name="T36" fmla="*/ 117 w 234"/>
              <a:gd name="T37" fmla="*/ 219 h 246"/>
              <a:gd name="T38" fmla="*/ 101 w 234"/>
              <a:gd name="T39" fmla="*/ 203 h 246"/>
              <a:gd name="T40" fmla="*/ 90 w 234"/>
              <a:gd name="T41" fmla="*/ 199 h 246"/>
              <a:gd name="T42" fmla="*/ 78 w 234"/>
              <a:gd name="T43" fmla="*/ 188 h 246"/>
              <a:gd name="T44" fmla="*/ 82 w 234"/>
              <a:gd name="T45" fmla="*/ 176 h 246"/>
              <a:gd name="T46" fmla="*/ 82 w 234"/>
              <a:gd name="T47" fmla="*/ 164 h 246"/>
              <a:gd name="T48" fmla="*/ 86 w 234"/>
              <a:gd name="T49" fmla="*/ 149 h 246"/>
              <a:gd name="T50" fmla="*/ 55 w 234"/>
              <a:gd name="T51" fmla="*/ 137 h 246"/>
              <a:gd name="T52" fmla="*/ 31 w 234"/>
              <a:gd name="T53" fmla="*/ 141 h 246"/>
              <a:gd name="T54" fmla="*/ 35 w 234"/>
              <a:gd name="T55" fmla="*/ 121 h 246"/>
              <a:gd name="T56" fmla="*/ 31 w 234"/>
              <a:gd name="T57" fmla="*/ 110 h 246"/>
              <a:gd name="T58" fmla="*/ 31 w 234"/>
              <a:gd name="T59" fmla="*/ 90 h 246"/>
              <a:gd name="T60" fmla="*/ 4 w 234"/>
              <a:gd name="T61" fmla="*/ 86 h 246"/>
              <a:gd name="T62" fmla="*/ 0 w 234"/>
              <a:gd name="T63" fmla="*/ 59 h 246"/>
              <a:gd name="T64" fmla="*/ 4 w 234"/>
              <a:gd name="T65" fmla="*/ 43 h 246"/>
              <a:gd name="T66" fmla="*/ 12 w 234"/>
              <a:gd name="T67" fmla="*/ 35 h 246"/>
              <a:gd name="T68" fmla="*/ 8 w 234"/>
              <a:gd name="T69" fmla="*/ 28 h 246"/>
              <a:gd name="T70" fmla="*/ 12 w 234"/>
              <a:gd name="T71" fmla="*/ 12 h 246"/>
              <a:gd name="T72" fmla="*/ 23 w 234"/>
              <a:gd name="T73" fmla="*/ 4 h 246"/>
              <a:gd name="T74" fmla="*/ 35 w 234"/>
              <a:gd name="T75" fmla="*/ 4 h 246"/>
              <a:gd name="T76" fmla="*/ 43 w 234"/>
              <a:gd name="T77" fmla="*/ 0 h 246"/>
              <a:gd name="T78" fmla="*/ 51 w 234"/>
              <a:gd name="T79" fmla="*/ 8 h 246"/>
              <a:gd name="T80" fmla="*/ 55 w 234"/>
              <a:gd name="T81" fmla="*/ 24 h 246"/>
              <a:gd name="T82" fmla="*/ 62 w 234"/>
              <a:gd name="T83" fmla="*/ 35 h 246"/>
              <a:gd name="T84" fmla="*/ 62 w 234"/>
              <a:gd name="T85" fmla="*/ 47 h 246"/>
              <a:gd name="T86" fmla="*/ 82 w 234"/>
              <a:gd name="T87" fmla="*/ 67 h 246"/>
              <a:gd name="T88" fmla="*/ 86 w 234"/>
              <a:gd name="T89" fmla="*/ 86 h 246"/>
              <a:gd name="T90" fmla="*/ 117 w 234"/>
              <a:gd name="T91" fmla="*/ 113 h 246"/>
              <a:gd name="T92" fmla="*/ 121 w 234"/>
              <a:gd name="T93" fmla="*/ 110 h 246"/>
              <a:gd name="T94" fmla="*/ 133 w 234"/>
              <a:gd name="T95" fmla="*/ 113 h 246"/>
              <a:gd name="T96" fmla="*/ 148 w 234"/>
              <a:gd name="T97" fmla="*/ 117 h 246"/>
              <a:gd name="T98" fmla="*/ 164 w 234"/>
              <a:gd name="T99" fmla="*/ 117 h 246"/>
              <a:gd name="T100" fmla="*/ 183 w 234"/>
              <a:gd name="T101" fmla="*/ 125 h 246"/>
              <a:gd name="T102" fmla="*/ 183 w 234"/>
              <a:gd name="T103" fmla="*/ 113 h 246"/>
              <a:gd name="T104" fmla="*/ 183 w 234"/>
              <a:gd name="T105" fmla="*/ 102 h 246"/>
              <a:gd name="T106" fmla="*/ 199 w 234"/>
              <a:gd name="T107" fmla="*/ 102 h 246"/>
              <a:gd name="T108" fmla="*/ 215 w 234"/>
              <a:gd name="T109" fmla="*/ 121 h 24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234" h="246">
                <a:moveTo>
                  <a:pt x="223" y="129"/>
                </a:moveTo>
                <a:lnTo>
                  <a:pt x="223" y="129"/>
                </a:lnTo>
                <a:lnTo>
                  <a:pt x="234" y="133"/>
                </a:lnTo>
                <a:lnTo>
                  <a:pt x="234" y="133"/>
                </a:lnTo>
                <a:lnTo>
                  <a:pt x="234" y="133"/>
                </a:lnTo>
                <a:lnTo>
                  <a:pt x="230" y="137"/>
                </a:lnTo>
                <a:lnTo>
                  <a:pt x="230" y="137"/>
                </a:lnTo>
                <a:lnTo>
                  <a:pt x="230" y="141"/>
                </a:lnTo>
                <a:lnTo>
                  <a:pt x="223" y="141"/>
                </a:lnTo>
                <a:lnTo>
                  <a:pt x="207" y="141"/>
                </a:lnTo>
                <a:lnTo>
                  <a:pt x="207" y="141"/>
                </a:lnTo>
                <a:lnTo>
                  <a:pt x="207" y="145"/>
                </a:lnTo>
                <a:lnTo>
                  <a:pt x="207" y="145"/>
                </a:lnTo>
                <a:lnTo>
                  <a:pt x="207" y="145"/>
                </a:lnTo>
                <a:lnTo>
                  <a:pt x="215" y="149"/>
                </a:lnTo>
                <a:lnTo>
                  <a:pt x="219" y="145"/>
                </a:lnTo>
                <a:lnTo>
                  <a:pt x="211" y="145"/>
                </a:lnTo>
                <a:lnTo>
                  <a:pt x="211" y="145"/>
                </a:lnTo>
                <a:lnTo>
                  <a:pt x="223" y="145"/>
                </a:lnTo>
                <a:lnTo>
                  <a:pt x="223" y="149"/>
                </a:lnTo>
                <a:lnTo>
                  <a:pt x="219" y="149"/>
                </a:lnTo>
                <a:lnTo>
                  <a:pt x="211" y="152"/>
                </a:lnTo>
                <a:lnTo>
                  <a:pt x="207" y="152"/>
                </a:lnTo>
                <a:lnTo>
                  <a:pt x="211" y="152"/>
                </a:lnTo>
                <a:lnTo>
                  <a:pt x="219" y="149"/>
                </a:lnTo>
                <a:lnTo>
                  <a:pt x="219" y="149"/>
                </a:lnTo>
                <a:lnTo>
                  <a:pt x="223" y="152"/>
                </a:lnTo>
                <a:lnTo>
                  <a:pt x="219" y="152"/>
                </a:lnTo>
                <a:lnTo>
                  <a:pt x="215" y="156"/>
                </a:lnTo>
                <a:lnTo>
                  <a:pt x="211" y="164"/>
                </a:lnTo>
                <a:lnTo>
                  <a:pt x="207" y="164"/>
                </a:lnTo>
                <a:lnTo>
                  <a:pt x="203" y="168"/>
                </a:lnTo>
                <a:lnTo>
                  <a:pt x="203" y="168"/>
                </a:lnTo>
                <a:lnTo>
                  <a:pt x="203" y="168"/>
                </a:lnTo>
                <a:lnTo>
                  <a:pt x="203" y="168"/>
                </a:lnTo>
                <a:lnTo>
                  <a:pt x="203" y="168"/>
                </a:lnTo>
                <a:lnTo>
                  <a:pt x="203" y="168"/>
                </a:lnTo>
                <a:lnTo>
                  <a:pt x="203" y="168"/>
                </a:lnTo>
                <a:lnTo>
                  <a:pt x="199" y="168"/>
                </a:lnTo>
                <a:lnTo>
                  <a:pt x="199" y="168"/>
                </a:lnTo>
                <a:lnTo>
                  <a:pt x="199" y="168"/>
                </a:lnTo>
                <a:lnTo>
                  <a:pt x="199" y="168"/>
                </a:lnTo>
                <a:lnTo>
                  <a:pt x="199" y="168"/>
                </a:lnTo>
                <a:lnTo>
                  <a:pt x="199" y="172"/>
                </a:lnTo>
                <a:lnTo>
                  <a:pt x="199" y="172"/>
                </a:lnTo>
                <a:lnTo>
                  <a:pt x="199" y="176"/>
                </a:lnTo>
                <a:lnTo>
                  <a:pt x="191" y="192"/>
                </a:lnTo>
                <a:lnTo>
                  <a:pt x="187" y="192"/>
                </a:lnTo>
                <a:lnTo>
                  <a:pt x="187" y="192"/>
                </a:lnTo>
                <a:lnTo>
                  <a:pt x="187" y="192"/>
                </a:lnTo>
                <a:lnTo>
                  <a:pt x="183" y="192"/>
                </a:lnTo>
                <a:lnTo>
                  <a:pt x="183" y="195"/>
                </a:lnTo>
                <a:lnTo>
                  <a:pt x="183" y="195"/>
                </a:lnTo>
                <a:lnTo>
                  <a:pt x="183" y="195"/>
                </a:lnTo>
                <a:lnTo>
                  <a:pt x="183" y="199"/>
                </a:lnTo>
                <a:lnTo>
                  <a:pt x="183" y="199"/>
                </a:lnTo>
                <a:lnTo>
                  <a:pt x="183" y="203"/>
                </a:lnTo>
                <a:lnTo>
                  <a:pt x="183" y="203"/>
                </a:lnTo>
                <a:lnTo>
                  <a:pt x="183" y="203"/>
                </a:lnTo>
                <a:lnTo>
                  <a:pt x="183" y="207"/>
                </a:lnTo>
                <a:lnTo>
                  <a:pt x="183" y="207"/>
                </a:lnTo>
                <a:lnTo>
                  <a:pt x="180" y="207"/>
                </a:lnTo>
                <a:lnTo>
                  <a:pt x="180" y="207"/>
                </a:lnTo>
                <a:lnTo>
                  <a:pt x="180" y="211"/>
                </a:lnTo>
                <a:lnTo>
                  <a:pt x="180" y="211"/>
                </a:lnTo>
                <a:lnTo>
                  <a:pt x="176" y="211"/>
                </a:lnTo>
                <a:lnTo>
                  <a:pt x="176" y="215"/>
                </a:lnTo>
                <a:lnTo>
                  <a:pt x="176" y="215"/>
                </a:lnTo>
                <a:lnTo>
                  <a:pt x="176" y="215"/>
                </a:lnTo>
                <a:lnTo>
                  <a:pt x="176" y="215"/>
                </a:lnTo>
                <a:lnTo>
                  <a:pt x="176" y="215"/>
                </a:lnTo>
                <a:lnTo>
                  <a:pt x="176" y="211"/>
                </a:lnTo>
                <a:lnTo>
                  <a:pt x="172" y="211"/>
                </a:lnTo>
                <a:lnTo>
                  <a:pt x="172" y="219"/>
                </a:lnTo>
                <a:lnTo>
                  <a:pt x="168" y="223"/>
                </a:lnTo>
                <a:lnTo>
                  <a:pt x="168" y="223"/>
                </a:lnTo>
                <a:lnTo>
                  <a:pt x="168" y="227"/>
                </a:lnTo>
                <a:lnTo>
                  <a:pt x="168" y="227"/>
                </a:lnTo>
                <a:lnTo>
                  <a:pt x="168" y="227"/>
                </a:lnTo>
                <a:lnTo>
                  <a:pt x="164" y="227"/>
                </a:lnTo>
                <a:lnTo>
                  <a:pt x="164" y="231"/>
                </a:lnTo>
                <a:lnTo>
                  <a:pt x="160" y="227"/>
                </a:lnTo>
                <a:lnTo>
                  <a:pt x="160" y="227"/>
                </a:lnTo>
                <a:lnTo>
                  <a:pt x="160" y="227"/>
                </a:lnTo>
                <a:lnTo>
                  <a:pt x="160" y="231"/>
                </a:lnTo>
                <a:lnTo>
                  <a:pt x="160" y="231"/>
                </a:lnTo>
                <a:lnTo>
                  <a:pt x="160" y="231"/>
                </a:lnTo>
                <a:lnTo>
                  <a:pt x="156" y="231"/>
                </a:lnTo>
                <a:lnTo>
                  <a:pt x="156" y="234"/>
                </a:lnTo>
                <a:lnTo>
                  <a:pt x="152" y="234"/>
                </a:lnTo>
                <a:lnTo>
                  <a:pt x="152" y="238"/>
                </a:lnTo>
                <a:lnTo>
                  <a:pt x="152" y="238"/>
                </a:lnTo>
                <a:lnTo>
                  <a:pt x="148" y="238"/>
                </a:lnTo>
                <a:lnTo>
                  <a:pt x="144" y="238"/>
                </a:lnTo>
                <a:lnTo>
                  <a:pt x="148" y="238"/>
                </a:lnTo>
                <a:lnTo>
                  <a:pt x="148" y="242"/>
                </a:lnTo>
                <a:lnTo>
                  <a:pt x="148" y="242"/>
                </a:lnTo>
                <a:lnTo>
                  <a:pt x="148" y="242"/>
                </a:lnTo>
                <a:lnTo>
                  <a:pt x="148" y="246"/>
                </a:lnTo>
                <a:lnTo>
                  <a:pt x="144" y="246"/>
                </a:lnTo>
                <a:lnTo>
                  <a:pt x="144" y="246"/>
                </a:lnTo>
                <a:lnTo>
                  <a:pt x="144" y="246"/>
                </a:lnTo>
                <a:lnTo>
                  <a:pt x="141" y="242"/>
                </a:lnTo>
                <a:lnTo>
                  <a:pt x="141" y="242"/>
                </a:lnTo>
                <a:lnTo>
                  <a:pt x="141" y="242"/>
                </a:lnTo>
                <a:lnTo>
                  <a:pt x="141" y="238"/>
                </a:lnTo>
                <a:lnTo>
                  <a:pt x="141" y="238"/>
                </a:lnTo>
                <a:lnTo>
                  <a:pt x="141" y="238"/>
                </a:lnTo>
                <a:lnTo>
                  <a:pt x="141" y="238"/>
                </a:lnTo>
                <a:lnTo>
                  <a:pt x="144" y="238"/>
                </a:lnTo>
                <a:lnTo>
                  <a:pt x="144" y="234"/>
                </a:lnTo>
                <a:lnTo>
                  <a:pt x="144" y="234"/>
                </a:lnTo>
                <a:lnTo>
                  <a:pt x="144" y="234"/>
                </a:lnTo>
                <a:lnTo>
                  <a:pt x="144" y="231"/>
                </a:lnTo>
                <a:lnTo>
                  <a:pt x="144" y="231"/>
                </a:lnTo>
                <a:lnTo>
                  <a:pt x="141" y="227"/>
                </a:lnTo>
                <a:lnTo>
                  <a:pt x="133" y="223"/>
                </a:lnTo>
                <a:lnTo>
                  <a:pt x="129" y="223"/>
                </a:lnTo>
                <a:lnTo>
                  <a:pt x="133" y="223"/>
                </a:lnTo>
                <a:lnTo>
                  <a:pt x="133" y="223"/>
                </a:lnTo>
                <a:lnTo>
                  <a:pt x="133" y="223"/>
                </a:lnTo>
                <a:lnTo>
                  <a:pt x="133" y="219"/>
                </a:lnTo>
                <a:lnTo>
                  <a:pt x="133" y="219"/>
                </a:lnTo>
                <a:lnTo>
                  <a:pt x="129" y="219"/>
                </a:lnTo>
                <a:lnTo>
                  <a:pt x="129" y="219"/>
                </a:lnTo>
                <a:lnTo>
                  <a:pt x="129" y="215"/>
                </a:lnTo>
                <a:lnTo>
                  <a:pt x="125" y="215"/>
                </a:lnTo>
                <a:lnTo>
                  <a:pt x="121" y="215"/>
                </a:lnTo>
                <a:lnTo>
                  <a:pt x="121" y="215"/>
                </a:lnTo>
                <a:lnTo>
                  <a:pt x="121" y="219"/>
                </a:lnTo>
                <a:lnTo>
                  <a:pt x="121" y="219"/>
                </a:lnTo>
                <a:lnTo>
                  <a:pt x="121" y="219"/>
                </a:lnTo>
                <a:lnTo>
                  <a:pt x="117" y="219"/>
                </a:lnTo>
                <a:lnTo>
                  <a:pt x="117" y="215"/>
                </a:lnTo>
                <a:lnTo>
                  <a:pt x="117" y="211"/>
                </a:lnTo>
                <a:lnTo>
                  <a:pt x="113" y="211"/>
                </a:lnTo>
                <a:lnTo>
                  <a:pt x="113" y="207"/>
                </a:lnTo>
                <a:lnTo>
                  <a:pt x="105" y="207"/>
                </a:lnTo>
                <a:lnTo>
                  <a:pt x="101" y="207"/>
                </a:lnTo>
                <a:lnTo>
                  <a:pt x="101" y="203"/>
                </a:lnTo>
                <a:lnTo>
                  <a:pt x="101" y="203"/>
                </a:lnTo>
                <a:lnTo>
                  <a:pt x="101" y="199"/>
                </a:lnTo>
                <a:lnTo>
                  <a:pt x="101" y="199"/>
                </a:lnTo>
                <a:lnTo>
                  <a:pt x="98" y="199"/>
                </a:lnTo>
                <a:lnTo>
                  <a:pt x="94" y="195"/>
                </a:lnTo>
                <a:lnTo>
                  <a:pt x="94" y="199"/>
                </a:lnTo>
                <a:lnTo>
                  <a:pt x="90" y="199"/>
                </a:lnTo>
                <a:lnTo>
                  <a:pt x="86" y="199"/>
                </a:lnTo>
                <a:lnTo>
                  <a:pt x="82" y="199"/>
                </a:lnTo>
                <a:lnTo>
                  <a:pt x="82" y="199"/>
                </a:lnTo>
                <a:lnTo>
                  <a:pt x="78" y="195"/>
                </a:lnTo>
                <a:lnTo>
                  <a:pt x="78" y="192"/>
                </a:lnTo>
                <a:lnTo>
                  <a:pt x="78" y="188"/>
                </a:lnTo>
                <a:lnTo>
                  <a:pt x="78" y="188"/>
                </a:lnTo>
                <a:lnTo>
                  <a:pt x="78" y="188"/>
                </a:lnTo>
                <a:lnTo>
                  <a:pt x="82" y="184"/>
                </a:lnTo>
                <a:lnTo>
                  <a:pt x="82" y="184"/>
                </a:lnTo>
                <a:lnTo>
                  <a:pt x="82" y="180"/>
                </a:lnTo>
                <a:lnTo>
                  <a:pt x="82" y="180"/>
                </a:lnTo>
                <a:lnTo>
                  <a:pt x="82" y="180"/>
                </a:lnTo>
                <a:lnTo>
                  <a:pt x="82" y="176"/>
                </a:lnTo>
                <a:lnTo>
                  <a:pt x="78" y="172"/>
                </a:lnTo>
                <a:lnTo>
                  <a:pt x="78" y="168"/>
                </a:lnTo>
                <a:lnTo>
                  <a:pt x="78" y="164"/>
                </a:lnTo>
                <a:lnTo>
                  <a:pt x="78" y="164"/>
                </a:lnTo>
                <a:lnTo>
                  <a:pt x="78" y="164"/>
                </a:lnTo>
                <a:lnTo>
                  <a:pt x="78" y="164"/>
                </a:lnTo>
                <a:lnTo>
                  <a:pt x="82" y="164"/>
                </a:lnTo>
                <a:lnTo>
                  <a:pt x="82" y="160"/>
                </a:lnTo>
                <a:lnTo>
                  <a:pt x="82" y="160"/>
                </a:lnTo>
                <a:lnTo>
                  <a:pt x="82" y="160"/>
                </a:lnTo>
                <a:lnTo>
                  <a:pt x="82" y="160"/>
                </a:lnTo>
                <a:lnTo>
                  <a:pt x="86" y="156"/>
                </a:lnTo>
                <a:lnTo>
                  <a:pt x="86" y="152"/>
                </a:lnTo>
                <a:lnTo>
                  <a:pt x="86" y="149"/>
                </a:lnTo>
                <a:lnTo>
                  <a:pt x="78" y="141"/>
                </a:lnTo>
                <a:lnTo>
                  <a:pt x="74" y="133"/>
                </a:lnTo>
                <a:lnTo>
                  <a:pt x="74" y="133"/>
                </a:lnTo>
                <a:lnTo>
                  <a:pt x="74" y="133"/>
                </a:lnTo>
                <a:lnTo>
                  <a:pt x="70" y="133"/>
                </a:lnTo>
                <a:lnTo>
                  <a:pt x="58" y="133"/>
                </a:lnTo>
                <a:lnTo>
                  <a:pt x="55" y="137"/>
                </a:lnTo>
                <a:lnTo>
                  <a:pt x="39" y="141"/>
                </a:lnTo>
                <a:lnTo>
                  <a:pt x="39" y="141"/>
                </a:lnTo>
                <a:lnTo>
                  <a:pt x="39" y="145"/>
                </a:lnTo>
                <a:lnTo>
                  <a:pt x="39" y="145"/>
                </a:lnTo>
                <a:lnTo>
                  <a:pt x="39" y="145"/>
                </a:lnTo>
                <a:lnTo>
                  <a:pt x="31" y="145"/>
                </a:lnTo>
                <a:lnTo>
                  <a:pt x="31" y="141"/>
                </a:lnTo>
                <a:lnTo>
                  <a:pt x="27" y="141"/>
                </a:lnTo>
                <a:lnTo>
                  <a:pt x="27" y="141"/>
                </a:lnTo>
                <a:lnTo>
                  <a:pt x="31" y="137"/>
                </a:lnTo>
                <a:lnTo>
                  <a:pt x="35" y="129"/>
                </a:lnTo>
                <a:lnTo>
                  <a:pt x="35" y="125"/>
                </a:lnTo>
                <a:lnTo>
                  <a:pt x="35" y="121"/>
                </a:lnTo>
                <a:lnTo>
                  <a:pt x="35" y="121"/>
                </a:lnTo>
                <a:lnTo>
                  <a:pt x="31" y="117"/>
                </a:lnTo>
                <a:lnTo>
                  <a:pt x="31" y="113"/>
                </a:lnTo>
                <a:lnTo>
                  <a:pt x="31" y="113"/>
                </a:lnTo>
                <a:lnTo>
                  <a:pt x="31" y="113"/>
                </a:lnTo>
                <a:lnTo>
                  <a:pt x="35" y="110"/>
                </a:lnTo>
                <a:lnTo>
                  <a:pt x="35" y="110"/>
                </a:lnTo>
                <a:lnTo>
                  <a:pt x="31" y="110"/>
                </a:lnTo>
                <a:lnTo>
                  <a:pt x="31" y="106"/>
                </a:lnTo>
                <a:lnTo>
                  <a:pt x="31" y="102"/>
                </a:lnTo>
                <a:lnTo>
                  <a:pt x="31" y="102"/>
                </a:lnTo>
                <a:lnTo>
                  <a:pt x="31" y="94"/>
                </a:lnTo>
                <a:lnTo>
                  <a:pt x="31" y="94"/>
                </a:lnTo>
                <a:lnTo>
                  <a:pt x="31" y="90"/>
                </a:lnTo>
                <a:lnTo>
                  <a:pt x="31" y="90"/>
                </a:lnTo>
                <a:lnTo>
                  <a:pt x="31" y="90"/>
                </a:lnTo>
                <a:lnTo>
                  <a:pt x="31" y="86"/>
                </a:lnTo>
                <a:lnTo>
                  <a:pt x="31" y="86"/>
                </a:lnTo>
                <a:lnTo>
                  <a:pt x="31" y="86"/>
                </a:lnTo>
                <a:lnTo>
                  <a:pt x="19" y="82"/>
                </a:lnTo>
                <a:lnTo>
                  <a:pt x="12" y="82"/>
                </a:lnTo>
                <a:lnTo>
                  <a:pt x="4" y="86"/>
                </a:lnTo>
                <a:lnTo>
                  <a:pt x="0" y="82"/>
                </a:lnTo>
                <a:lnTo>
                  <a:pt x="0" y="82"/>
                </a:lnTo>
                <a:lnTo>
                  <a:pt x="0" y="74"/>
                </a:lnTo>
                <a:lnTo>
                  <a:pt x="0" y="67"/>
                </a:lnTo>
                <a:lnTo>
                  <a:pt x="0" y="67"/>
                </a:lnTo>
                <a:lnTo>
                  <a:pt x="0" y="63"/>
                </a:lnTo>
                <a:lnTo>
                  <a:pt x="0" y="59"/>
                </a:lnTo>
                <a:lnTo>
                  <a:pt x="0" y="59"/>
                </a:lnTo>
                <a:lnTo>
                  <a:pt x="0" y="51"/>
                </a:lnTo>
                <a:lnTo>
                  <a:pt x="0" y="51"/>
                </a:lnTo>
                <a:lnTo>
                  <a:pt x="4" y="47"/>
                </a:lnTo>
                <a:lnTo>
                  <a:pt x="4" y="47"/>
                </a:lnTo>
                <a:lnTo>
                  <a:pt x="4" y="47"/>
                </a:lnTo>
                <a:lnTo>
                  <a:pt x="4" y="43"/>
                </a:lnTo>
                <a:lnTo>
                  <a:pt x="4" y="43"/>
                </a:lnTo>
                <a:lnTo>
                  <a:pt x="4" y="43"/>
                </a:lnTo>
                <a:lnTo>
                  <a:pt x="4" y="43"/>
                </a:lnTo>
                <a:lnTo>
                  <a:pt x="8" y="43"/>
                </a:lnTo>
                <a:lnTo>
                  <a:pt x="8" y="39"/>
                </a:lnTo>
                <a:lnTo>
                  <a:pt x="12" y="35"/>
                </a:lnTo>
                <a:lnTo>
                  <a:pt x="12" y="35"/>
                </a:lnTo>
                <a:lnTo>
                  <a:pt x="12" y="35"/>
                </a:lnTo>
                <a:lnTo>
                  <a:pt x="12" y="35"/>
                </a:lnTo>
                <a:lnTo>
                  <a:pt x="12" y="35"/>
                </a:lnTo>
                <a:lnTo>
                  <a:pt x="12" y="35"/>
                </a:lnTo>
                <a:lnTo>
                  <a:pt x="12" y="31"/>
                </a:lnTo>
                <a:lnTo>
                  <a:pt x="8" y="31"/>
                </a:lnTo>
                <a:lnTo>
                  <a:pt x="8" y="28"/>
                </a:lnTo>
                <a:lnTo>
                  <a:pt x="8" y="24"/>
                </a:lnTo>
                <a:lnTo>
                  <a:pt x="8" y="20"/>
                </a:lnTo>
                <a:lnTo>
                  <a:pt x="8" y="20"/>
                </a:lnTo>
                <a:lnTo>
                  <a:pt x="8" y="20"/>
                </a:lnTo>
                <a:lnTo>
                  <a:pt x="8" y="16"/>
                </a:lnTo>
                <a:lnTo>
                  <a:pt x="8" y="16"/>
                </a:lnTo>
                <a:lnTo>
                  <a:pt x="12" y="12"/>
                </a:lnTo>
                <a:lnTo>
                  <a:pt x="15" y="8"/>
                </a:lnTo>
                <a:lnTo>
                  <a:pt x="19" y="4"/>
                </a:lnTo>
                <a:lnTo>
                  <a:pt x="19" y="4"/>
                </a:lnTo>
                <a:lnTo>
                  <a:pt x="19" y="4"/>
                </a:lnTo>
                <a:lnTo>
                  <a:pt x="23" y="4"/>
                </a:lnTo>
                <a:lnTo>
                  <a:pt x="23" y="4"/>
                </a:lnTo>
                <a:lnTo>
                  <a:pt x="23" y="4"/>
                </a:lnTo>
                <a:lnTo>
                  <a:pt x="23" y="4"/>
                </a:lnTo>
                <a:lnTo>
                  <a:pt x="23" y="4"/>
                </a:lnTo>
                <a:lnTo>
                  <a:pt x="27" y="0"/>
                </a:lnTo>
                <a:lnTo>
                  <a:pt x="31" y="4"/>
                </a:lnTo>
                <a:lnTo>
                  <a:pt x="35" y="4"/>
                </a:lnTo>
                <a:lnTo>
                  <a:pt x="35" y="4"/>
                </a:lnTo>
                <a:lnTo>
                  <a:pt x="35" y="4"/>
                </a:lnTo>
                <a:lnTo>
                  <a:pt x="39" y="4"/>
                </a:lnTo>
                <a:lnTo>
                  <a:pt x="39" y="4"/>
                </a:lnTo>
                <a:lnTo>
                  <a:pt x="39" y="4"/>
                </a:lnTo>
                <a:lnTo>
                  <a:pt x="39" y="4"/>
                </a:lnTo>
                <a:lnTo>
                  <a:pt x="39" y="4"/>
                </a:lnTo>
                <a:lnTo>
                  <a:pt x="43" y="4"/>
                </a:lnTo>
                <a:lnTo>
                  <a:pt x="43" y="0"/>
                </a:lnTo>
                <a:lnTo>
                  <a:pt x="43" y="0"/>
                </a:lnTo>
                <a:lnTo>
                  <a:pt x="47" y="0"/>
                </a:lnTo>
                <a:lnTo>
                  <a:pt x="47" y="4"/>
                </a:lnTo>
                <a:lnTo>
                  <a:pt x="47" y="4"/>
                </a:lnTo>
                <a:lnTo>
                  <a:pt x="47" y="4"/>
                </a:lnTo>
                <a:lnTo>
                  <a:pt x="51" y="4"/>
                </a:lnTo>
                <a:lnTo>
                  <a:pt x="51" y="8"/>
                </a:lnTo>
                <a:lnTo>
                  <a:pt x="51" y="8"/>
                </a:lnTo>
                <a:lnTo>
                  <a:pt x="55" y="12"/>
                </a:lnTo>
                <a:lnTo>
                  <a:pt x="55" y="12"/>
                </a:lnTo>
                <a:lnTo>
                  <a:pt x="55" y="16"/>
                </a:lnTo>
                <a:lnTo>
                  <a:pt x="55" y="16"/>
                </a:lnTo>
                <a:lnTo>
                  <a:pt x="55" y="20"/>
                </a:lnTo>
                <a:lnTo>
                  <a:pt x="55" y="24"/>
                </a:lnTo>
                <a:lnTo>
                  <a:pt x="58" y="24"/>
                </a:lnTo>
                <a:lnTo>
                  <a:pt x="58" y="24"/>
                </a:lnTo>
                <a:lnTo>
                  <a:pt x="62" y="28"/>
                </a:lnTo>
                <a:lnTo>
                  <a:pt x="62" y="28"/>
                </a:lnTo>
                <a:lnTo>
                  <a:pt x="66" y="31"/>
                </a:lnTo>
                <a:lnTo>
                  <a:pt x="66" y="31"/>
                </a:lnTo>
                <a:lnTo>
                  <a:pt x="62" y="35"/>
                </a:lnTo>
                <a:lnTo>
                  <a:pt x="62" y="39"/>
                </a:lnTo>
                <a:lnTo>
                  <a:pt x="62" y="39"/>
                </a:lnTo>
                <a:lnTo>
                  <a:pt x="58" y="39"/>
                </a:lnTo>
                <a:lnTo>
                  <a:pt x="58" y="43"/>
                </a:lnTo>
                <a:lnTo>
                  <a:pt x="58" y="43"/>
                </a:lnTo>
                <a:lnTo>
                  <a:pt x="58" y="43"/>
                </a:lnTo>
                <a:lnTo>
                  <a:pt x="62" y="47"/>
                </a:lnTo>
                <a:lnTo>
                  <a:pt x="66" y="47"/>
                </a:lnTo>
                <a:lnTo>
                  <a:pt x="66" y="51"/>
                </a:lnTo>
                <a:lnTo>
                  <a:pt x="66" y="51"/>
                </a:lnTo>
                <a:lnTo>
                  <a:pt x="70" y="51"/>
                </a:lnTo>
                <a:lnTo>
                  <a:pt x="70" y="55"/>
                </a:lnTo>
                <a:lnTo>
                  <a:pt x="78" y="59"/>
                </a:lnTo>
                <a:lnTo>
                  <a:pt x="82" y="67"/>
                </a:lnTo>
                <a:lnTo>
                  <a:pt x="86" y="70"/>
                </a:lnTo>
                <a:lnTo>
                  <a:pt x="86" y="74"/>
                </a:lnTo>
                <a:lnTo>
                  <a:pt x="86" y="74"/>
                </a:lnTo>
                <a:lnTo>
                  <a:pt x="82" y="78"/>
                </a:lnTo>
                <a:lnTo>
                  <a:pt x="82" y="78"/>
                </a:lnTo>
                <a:lnTo>
                  <a:pt x="82" y="82"/>
                </a:lnTo>
                <a:lnTo>
                  <a:pt x="86" y="86"/>
                </a:lnTo>
                <a:lnTo>
                  <a:pt x="86" y="86"/>
                </a:lnTo>
                <a:lnTo>
                  <a:pt x="90" y="90"/>
                </a:lnTo>
                <a:lnTo>
                  <a:pt x="94" y="90"/>
                </a:lnTo>
                <a:lnTo>
                  <a:pt x="105" y="110"/>
                </a:lnTo>
                <a:lnTo>
                  <a:pt x="105" y="110"/>
                </a:lnTo>
                <a:lnTo>
                  <a:pt x="113" y="113"/>
                </a:lnTo>
                <a:lnTo>
                  <a:pt x="117" y="113"/>
                </a:lnTo>
                <a:lnTo>
                  <a:pt x="121" y="113"/>
                </a:lnTo>
                <a:lnTo>
                  <a:pt x="121" y="113"/>
                </a:lnTo>
                <a:lnTo>
                  <a:pt x="121" y="110"/>
                </a:lnTo>
                <a:lnTo>
                  <a:pt x="121" y="110"/>
                </a:lnTo>
                <a:lnTo>
                  <a:pt x="121" y="110"/>
                </a:lnTo>
                <a:lnTo>
                  <a:pt x="121" y="110"/>
                </a:lnTo>
                <a:lnTo>
                  <a:pt x="121" y="110"/>
                </a:lnTo>
                <a:lnTo>
                  <a:pt x="121" y="110"/>
                </a:lnTo>
                <a:lnTo>
                  <a:pt x="121" y="110"/>
                </a:lnTo>
                <a:lnTo>
                  <a:pt x="121" y="110"/>
                </a:lnTo>
                <a:lnTo>
                  <a:pt x="121" y="110"/>
                </a:lnTo>
                <a:lnTo>
                  <a:pt x="125" y="110"/>
                </a:lnTo>
                <a:lnTo>
                  <a:pt x="125" y="110"/>
                </a:lnTo>
                <a:lnTo>
                  <a:pt x="133" y="113"/>
                </a:lnTo>
                <a:lnTo>
                  <a:pt x="137" y="113"/>
                </a:lnTo>
                <a:lnTo>
                  <a:pt x="141" y="113"/>
                </a:lnTo>
                <a:lnTo>
                  <a:pt x="144" y="113"/>
                </a:lnTo>
                <a:lnTo>
                  <a:pt x="144" y="113"/>
                </a:lnTo>
                <a:lnTo>
                  <a:pt x="144" y="113"/>
                </a:lnTo>
                <a:lnTo>
                  <a:pt x="148" y="117"/>
                </a:lnTo>
                <a:lnTo>
                  <a:pt x="148" y="117"/>
                </a:lnTo>
                <a:lnTo>
                  <a:pt x="152" y="117"/>
                </a:lnTo>
                <a:lnTo>
                  <a:pt x="152" y="117"/>
                </a:lnTo>
                <a:lnTo>
                  <a:pt x="156" y="117"/>
                </a:lnTo>
                <a:lnTo>
                  <a:pt x="156" y="113"/>
                </a:lnTo>
                <a:lnTo>
                  <a:pt x="160" y="113"/>
                </a:lnTo>
                <a:lnTo>
                  <a:pt x="164" y="113"/>
                </a:lnTo>
                <a:lnTo>
                  <a:pt x="164" y="117"/>
                </a:lnTo>
                <a:lnTo>
                  <a:pt x="172" y="121"/>
                </a:lnTo>
                <a:lnTo>
                  <a:pt x="176" y="125"/>
                </a:lnTo>
                <a:lnTo>
                  <a:pt x="180" y="125"/>
                </a:lnTo>
                <a:lnTo>
                  <a:pt x="180" y="125"/>
                </a:lnTo>
                <a:lnTo>
                  <a:pt x="180" y="125"/>
                </a:lnTo>
                <a:lnTo>
                  <a:pt x="180" y="125"/>
                </a:lnTo>
                <a:lnTo>
                  <a:pt x="183" y="125"/>
                </a:lnTo>
                <a:lnTo>
                  <a:pt x="183" y="121"/>
                </a:lnTo>
                <a:lnTo>
                  <a:pt x="180" y="121"/>
                </a:lnTo>
                <a:lnTo>
                  <a:pt x="180" y="121"/>
                </a:lnTo>
                <a:lnTo>
                  <a:pt x="180" y="121"/>
                </a:lnTo>
                <a:lnTo>
                  <a:pt x="183" y="117"/>
                </a:lnTo>
                <a:lnTo>
                  <a:pt x="183" y="113"/>
                </a:lnTo>
                <a:lnTo>
                  <a:pt x="183" y="113"/>
                </a:lnTo>
                <a:lnTo>
                  <a:pt x="183" y="113"/>
                </a:lnTo>
                <a:lnTo>
                  <a:pt x="180" y="110"/>
                </a:lnTo>
                <a:lnTo>
                  <a:pt x="180" y="106"/>
                </a:lnTo>
                <a:lnTo>
                  <a:pt x="180" y="102"/>
                </a:lnTo>
                <a:lnTo>
                  <a:pt x="183" y="102"/>
                </a:lnTo>
                <a:lnTo>
                  <a:pt x="183" y="102"/>
                </a:lnTo>
                <a:lnTo>
                  <a:pt x="183" y="102"/>
                </a:lnTo>
                <a:lnTo>
                  <a:pt x="183" y="102"/>
                </a:lnTo>
                <a:lnTo>
                  <a:pt x="187" y="102"/>
                </a:lnTo>
                <a:lnTo>
                  <a:pt x="195" y="98"/>
                </a:lnTo>
                <a:lnTo>
                  <a:pt x="195" y="98"/>
                </a:lnTo>
                <a:lnTo>
                  <a:pt x="199" y="98"/>
                </a:lnTo>
                <a:lnTo>
                  <a:pt x="199" y="102"/>
                </a:lnTo>
                <a:lnTo>
                  <a:pt x="199" y="102"/>
                </a:lnTo>
                <a:lnTo>
                  <a:pt x="195" y="102"/>
                </a:lnTo>
                <a:lnTo>
                  <a:pt x="199" y="102"/>
                </a:lnTo>
                <a:lnTo>
                  <a:pt x="199" y="106"/>
                </a:lnTo>
                <a:lnTo>
                  <a:pt x="211" y="113"/>
                </a:lnTo>
                <a:lnTo>
                  <a:pt x="215" y="117"/>
                </a:lnTo>
                <a:lnTo>
                  <a:pt x="215" y="117"/>
                </a:lnTo>
                <a:lnTo>
                  <a:pt x="215" y="121"/>
                </a:lnTo>
                <a:lnTo>
                  <a:pt x="219" y="121"/>
                </a:lnTo>
                <a:lnTo>
                  <a:pt x="219" y="129"/>
                </a:lnTo>
                <a:lnTo>
                  <a:pt x="219" y="129"/>
                </a:lnTo>
                <a:lnTo>
                  <a:pt x="219" y="129"/>
                </a:lnTo>
                <a:lnTo>
                  <a:pt x="223" y="129"/>
                </a:lnTo>
              </a:path>
            </a:pathLst>
          </a:custGeom>
          <a:solidFill>
            <a:srgbClr val="9A9A9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7" name="Freeform 34"/>
          <p:cNvSpPr>
            <a:spLocks noEditPoints="1"/>
          </p:cNvSpPr>
          <p:nvPr/>
        </p:nvSpPr>
        <p:spPr bwMode="auto">
          <a:xfrm>
            <a:off x="6265602" y="5104024"/>
            <a:ext cx="430008" cy="657400"/>
          </a:xfrm>
          <a:custGeom>
            <a:avLst/>
            <a:gdLst>
              <a:gd name="T0" fmla="*/ 71 w 176"/>
              <a:gd name="T1" fmla="*/ 101 h 269"/>
              <a:gd name="T2" fmla="*/ 28 w 176"/>
              <a:gd name="T3" fmla="*/ 125 h 269"/>
              <a:gd name="T4" fmla="*/ 24 w 176"/>
              <a:gd name="T5" fmla="*/ 113 h 269"/>
              <a:gd name="T6" fmla="*/ 32 w 176"/>
              <a:gd name="T7" fmla="*/ 117 h 269"/>
              <a:gd name="T8" fmla="*/ 43 w 176"/>
              <a:gd name="T9" fmla="*/ 129 h 269"/>
              <a:gd name="T10" fmla="*/ 59 w 176"/>
              <a:gd name="T11" fmla="*/ 129 h 269"/>
              <a:gd name="T12" fmla="*/ 129 w 176"/>
              <a:gd name="T13" fmla="*/ 23 h 269"/>
              <a:gd name="T14" fmla="*/ 125 w 176"/>
              <a:gd name="T15" fmla="*/ 4 h 269"/>
              <a:gd name="T16" fmla="*/ 98 w 176"/>
              <a:gd name="T17" fmla="*/ 11 h 269"/>
              <a:gd name="T18" fmla="*/ 86 w 176"/>
              <a:gd name="T19" fmla="*/ 39 h 269"/>
              <a:gd name="T20" fmla="*/ 59 w 176"/>
              <a:gd name="T21" fmla="*/ 51 h 269"/>
              <a:gd name="T22" fmla="*/ 24 w 176"/>
              <a:gd name="T23" fmla="*/ 66 h 269"/>
              <a:gd name="T24" fmla="*/ 4 w 176"/>
              <a:gd name="T25" fmla="*/ 74 h 269"/>
              <a:gd name="T26" fmla="*/ 16 w 176"/>
              <a:gd name="T27" fmla="*/ 82 h 269"/>
              <a:gd name="T28" fmla="*/ 24 w 176"/>
              <a:gd name="T29" fmla="*/ 101 h 269"/>
              <a:gd name="T30" fmla="*/ 24 w 176"/>
              <a:gd name="T31" fmla="*/ 93 h 269"/>
              <a:gd name="T32" fmla="*/ 39 w 176"/>
              <a:gd name="T33" fmla="*/ 90 h 269"/>
              <a:gd name="T34" fmla="*/ 43 w 176"/>
              <a:gd name="T35" fmla="*/ 97 h 269"/>
              <a:gd name="T36" fmla="*/ 51 w 176"/>
              <a:gd name="T37" fmla="*/ 93 h 269"/>
              <a:gd name="T38" fmla="*/ 63 w 176"/>
              <a:gd name="T39" fmla="*/ 86 h 269"/>
              <a:gd name="T40" fmla="*/ 51 w 176"/>
              <a:gd name="T41" fmla="*/ 74 h 269"/>
              <a:gd name="T42" fmla="*/ 59 w 176"/>
              <a:gd name="T43" fmla="*/ 58 h 269"/>
              <a:gd name="T44" fmla="*/ 82 w 176"/>
              <a:gd name="T45" fmla="*/ 66 h 269"/>
              <a:gd name="T46" fmla="*/ 67 w 176"/>
              <a:gd name="T47" fmla="*/ 82 h 269"/>
              <a:gd name="T48" fmla="*/ 71 w 176"/>
              <a:gd name="T49" fmla="*/ 82 h 269"/>
              <a:gd name="T50" fmla="*/ 82 w 176"/>
              <a:gd name="T51" fmla="*/ 74 h 269"/>
              <a:gd name="T52" fmla="*/ 94 w 176"/>
              <a:gd name="T53" fmla="*/ 43 h 269"/>
              <a:gd name="T54" fmla="*/ 94 w 176"/>
              <a:gd name="T55" fmla="*/ 58 h 269"/>
              <a:gd name="T56" fmla="*/ 94 w 176"/>
              <a:gd name="T57" fmla="*/ 70 h 269"/>
              <a:gd name="T58" fmla="*/ 78 w 176"/>
              <a:gd name="T59" fmla="*/ 82 h 269"/>
              <a:gd name="T60" fmla="*/ 82 w 176"/>
              <a:gd name="T61" fmla="*/ 93 h 269"/>
              <a:gd name="T62" fmla="*/ 86 w 176"/>
              <a:gd name="T63" fmla="*/ 90 h 269"/>
              <a:gd name="T64" fmla="*/ 94 w 176"/>
              <a:gd name="T65" fmla="*/ 90 h 269"/>
              <a:gd name="T66" fmla="*/ 118 w 176"/>
              <a:gd name="T67" fmla="*/ 90 h 269"/>
              <a:gd name="T68" fmla="*/ 82 w 176"/>
              <a:gd name="T69" fmla="*/ 125 h 269"/>
              <a:gd name="T70" fmla="*/ 71 w 176"/>
              <a:gd name="T71" fmla="*/ 140 h 269"/>
              <a:gd name="T72" fmla="*/ 82 w 176"/>
              <a:gd name="T73" fmla="*/ 148 h 269"/>
              <a:gd name="T74" fmla="*/ 137 w 176"/>
              <a:gd name="T75" fmla="*/ 136 h 269"/>
              <a:gd name="T76" fmla="*/ 94 w 176"/>
              <a:gd name="T77" fmla="*/ 172 h 269"/>
              <a:gd name="T78" fmla="*/ 71 w 176"/>
              <a:gd name="T79" fmla="*/ 156 h 269"/>
              <a:gd name="T80" fmla="*/ 55 w 176"/>
              <a:gd name="T81" fmla="*/ 168 h 269"/>
              <a:gd name="T82" fmla="*/ 43 w 176"/>
              <a:gd name="T83" fmla="*/ 156 h 269"/>
              <a:gd name="T84" fmla="*/ 43 w 176"/>
              <a:gd name="T85" fmla="*/ 160 h 269"/>
              <a:gd name="T86" fmla="*/ 43 w 176"/>
              <a:gd name="T87" fmla="*/ 168 h 269"/>
              <a:gd name="T88" fmla="*/ 36 w 176"/>
              <a:gd name="T89" fmla="*/ 191 h 269"/>
              <a:gd name="T90" fmla="*/ 55 w 176"/>
              <a:gd name="T91" fmla="*/ 222 h 269"/>
              <a:gd name="T92" fmla="*/ 86 w 176"/>
              <a:gd name="T93" fmla="*/ 238 h 269"/>
              <a:gd name="T94" fmla="*/ 94 w 176"/>
              <a:gd name="T95" fmla="*/ 250 h 269"/>
              <a:gd name="T96" fmla="*/ 118 w 176"/>
              <a:gd name="T97" fmla="*/ 261 h 269"/>
              <a:gd name="T98" fmla="*/ 145 w 176"/>
              <a:gd name="T99" fmla="*/ 254 h 269"/>
              <a:gd name="T100" fmla="*/ 141 w 176"/>
              <a:gd name="T101" fmla="*/ 211 h 269"/>
              <a:gd name="T102" fmla="*/ 137 w 176"/>
              <a:gd name="T103" fmla="*/ 195 h 269"/>
              <a:gd name="T104" fmla="*/ 133 w 176"/>
              <a:gd name="T105" fmla="*/ 164 h 269"/>
              <a:gd name="T106" fmla="*/ 149 w 176"/>
              <a:gd name="T107" fmla="*/ 129 h 269"/>
              <a:gd name="T108" fmla="*/ 153 w 176"/>
              <a:gd name="T109" fmla="*/ 109 h 269"/>
              <a:gd name="T110" fmla="*/ 149 w 176"/>
              <a:gd name="T111" fmla="*/ 74 h 269"/>
              <a:gd name="T112" fmla="*/ 161 w 176"/>
              <a:gd name="T113" fmla="*/ 58 h 269"/>
              <a:gd name="T114" fmla="*/ 157 w 176"/>
              <a:gd name="T115" fmla="*/ 43 h 269"/>
              <a:gd name="T116" fmla="*/ 172 w 176"/>
              <a:gd name="T117" fmla="*/ 27 h 269"/>
              <a:gd name="T118" fmla="*/ 16 w 176"/>
              <a:gd name="T119" fmla="*/ 113 h 269"/>
              <a:gd name="T120" fmla="*/ 0 w 176"/>
              <a:gd name="T121" fmla="*/ 117 h 269"/>
              <a:gd name="T122" fmla="*/ 4 w 176"/>
              <a:gd name="T123" fmla="*/ 93 h 269"/>
              <a:gd name="T124" fmla="*/ 12 w 176"/>
              <a:gd name="T125" fmla="*/ 97 h 2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76" h="269">
                <a:moveTo>
                  <a:pt x="82" y="101"/>
                </a:moveTo>
                <a:lnTo>
                  <a:pt x="82" y="101"/>
                </a:lnTo>
                <a:lnTo>
                  <a:pt x="86" y="101"/>
                </a:lnTo>
                <a:lnTo>
                  <a:pt x="86" y="105"/>
                </a:lnTo>
                <a:lnTo>
                  <a:pt x="82" y="109"/>
                </a:lnTo>
                <a:lnTo>
                  <a:pt x="78" y="109"/>
                </a:lnTo>
                <a:lnTo>
                  <a:pt x="75" y="109"/>
                </a:lnTo>
                <a:lnTo>
                  <a:pt x="71" y="109"/>
                </a:lnTo>
                <a:lnTo>
                  <a:pt x="71" y="105"/>
                </a:lnTo>
                <a:lnTo>
                  <a:pt x="71" y="101"/>
                </a:lnTo>
                <a:lnTo>
                  <a:pt x="75" y="101"/>
                </a:lnTo>
                <a:lnTo>
                  <a:pt x="78" y="97"/>
                </a:lnTo>
                <a:lnTo>
                  <a:pt x="82" y="101"/>
                </a:lnTo>
                <a:moveTo>
                  <a:pt x="32" y="117"/>
                </a:moveTo>
                <a:lnTo>
                  <a:pt x="32" y="117"/>
                </a:lnTo>
                <a:lnTo>
                  <a:pt x="32" y="117"/>
                </a:lnTo>
                <a:lnTo>
                  <a:pt x="32" y="121"/>
                </a:lnTo>
                <a:lnTo>
                  <a:pt x="32" y="125"/>
                </a:lnTo>
                <a:lnTo>
                  <a:pt x="28" y="125"/>
                </a:lnTo>
                <a:lnTo>
                  <a:pt x="28" y="125"/>
                </a:lnTo>
                <a:lnTo>
                  <a:pt x="28" y="125"/>
                </a:lnTo>
                <a:lnTo>
                  <a:pt x="28" y="125"/>
                </a:lnTo>
                <a:lnTo>
                  <a:pt x="28" y="125"/>
                </a:lnTo>
                <a:lnTo>
                  <a:pt x="28" y="121"/>
                </a:lnTo>
                <a:lnTo>
                  <a:pt x="28" y="121"/>
                </a:lnTo>
                <a:lnTo>
                  <a:pt x="24" y="121"/>
                </a:lnTo>
                <a:lnTo>
                  <a:pt x="24" y="121"/>
                </a:lnTo>
                <a:lnTo>
                  <a:pt x="24" y="117"/>
                </a:lnTo>
                <a:lnTo>
                  <a:pt x="24" y="117"/>
                </a:lnTo>
                <a:lnTo>
                  <a:pt x="24" y="113"/>
                </a:lnTo>
                <a:lnTo>
                  <a:pt x="24" y="113"/>
                </a:lnTo>
                <a:lnTo>
                  <a:pt x="24" y="113"/>
                </a:lnTo>
                <a:lnTo>
                  <a:pt x="24" y="113"/>
                </a:lnTo>
                <a:lnTo>
                  <a:pt x="28" y="113"/>
                </a:lnTo>
                <a:lnTo>
                  <a:pt x="28" y="113"/>
                </a:lnTo>
                <a:lnTo>
                  <a:pt x="28" y="113"/>
                </a:lnTo>
                <a:lnTo>
                  <a:pt x="28" y="113"/>
                </a:lnTo>
                <a:lnTo>
                  <a:pt x="28" y="113"/>
                </a:lnTo>
                <a:lnTo>
                  <a:pt x="32" y="117"/>
                </a:lnTo>
                <a:lnTo>
                  <a:pt x="32" y="117"/>
                </a:lnTo>
                <a:moveTo>
                  <a:pt x="59" y="129"/>
                </a:moveTo>
                <a:lnTo>
                  <a:pt x="59" y="129"/>
                </a:lnTo>
                <a:lnTo>
                  <a:pt x="59" y="133"/>
                </a:lnTo>
                <a:lnTo>
                  <a:pt x="59" y="136"/>
                </a:lnTo>
                <a:lnTo>
                  <a:pt x="59" y="136"/>
                </a:lnTo>
                <a:lnTo>
                  <a:pt x="51" y="133"/>
                </a:lnTo>
                <a:lnTo>
                  <a:pt x="43" y="133"/>
                </a:lnTo>
                <a:lnTo>
                  <a:pt x="43" y="129"/>
                </a:lnTo>
                <a:lnTo>
                  <a:pt x="43" y="129"/>
                </a:lnTo>
                <a:lnTo>
                  <a:pt x="43" y="129"/>
                </a:lnTo>
                <a:lnTo>
                  <a:pt x="43" y="129"/>
                </a:lnTo>
                <a:lnTo>
                  <a:pt x="47" y="129"/>
                </a:lnTo>
                <a:lnTo>
                  <a:pt x="47" y="129"/>
                </a:lnTo>
                <a:lnTo>
                  <a:pt x="47" y="129"/>
                </a:lnTo>
                <a:lnTo>
                  <a:pt x="51" y="129"/>
                </a:lnTo>
                <a:lnTo>
                  <a:pt x="51" y="129"/>
                </a:lnTo>
                <a:lnTo>
                  <a:pt x="55" y="129"/>
                </a:lnTo>
                <a:lnTo>
                  <a:pt x="55" y="129"/>
                </a:lnTo>
                <a:lnTo>
                  <a:pt x="59" y="129"/>
                </a:lnTo>
                <a:lnTo>
                  <a:pt x="59" y="129"/>
                </a:lnTo>
                <a:moveTo>
                  <a:pt x="168" y="19"/>
                </a:moveTo>
                <a:lnTo>
                  <a:pt x="168" y="19"/>
                </a:lnTo>
                <a:lnTo>
                  <a:pt x="168" y="19"/>
                </a:lnTo>
                <a:lnTo>
                  <a:pt x="164" y="19"/>
                </a:lnTo>
                <a:lnTo>
                  <a:pt x="164" y="11"/>
                </a:lnTo>
                <a:lnTo>
                  <a:pt x="164" y="8"/>
                </a:lnTo>
                <a:lnTo>
                  <a:pt x="157" y="8"/>
                </a:lnTo>
                <a:lnTo>
                  <a:pt x="153" y="8"/>
                </a:lnTo>
                <a:lnTo>
                  <a:pt x="137" y="23"/>
                </a:lnTo>
                <a:lnTo>
                  <a:pt x="129" y="23"/>
                </a:lnTo>
                <a:lnTo>
                  <a:pt x="129" y="23"/>
                </a:lnTo>
                <a:lnTo>
                  <a:pt x="125" y="23"/>
                </a:lnTo>
                <a:lnTo>
                  <a:pt x="125" y="23"/>
                </a:lnTo>
                <a:lnTo>
                  <a:pt x="125" y="19"/>
                </a:lnTo>
                <a:lnTo>
                  <a:pt x="125" y="19"/>
                </a:lnTo>
                <a:lnTo>
                  <a:pt x="125" y="15"/>
                </a:lnTo>
                <a:lnTo>
                  <a:pt x="129" y="11"/>
                </a:lnTo>
                <a:lnTo>
                  <a:pt x="129" y="11"/>
                </a:lnTo>
                <a:lnTo>
                  <a:pt x="125" y="8"/>
                </a:lnTo>
                <a:lnTo>
                  <a:pt x="125" y="4"/>
                </a:lnTo>
                <a:lnTo>
                  <a:pt x="125" y="4"/>
                </a:lnTo>
                <a:lnTo>
                  <a:pt x="125" y="0"/>
                </a:lnTo>
                <a:lnTo>
                  <a:pt x="121" y="0"/>
                </a:lnTo>
                <a:lnTo>
                  <a:pt x="118" y="0"/>
                </a:lnTo>
                <a:lnTo>
                  <a:pt x="114" y="0"/>
                </a:lnTo>
                <a:lnTo>
                  <a:pt x="114" y="0"/>
                </a:lnTo>
                <a:lnTo>
                  <a:pt x="110" y="4"/>
                </a:lnTo>
                <a:lnTo>
                  <a:pt x="106" y="8"/>
                </a:lnTo>
                <a:lnTo>
                  <a:pt x="102" y="8"/>
                </a:lnTo>
                <a:lnTo>
                  <a:pt x="98" y="11"/>
                </a:lnTo>
                <a:lnTo>
                  <a:pt x="98" y="15"/>
                </a:lnTo>
                <a:lnTo>
                  <a:pt x="94" y="15"/>
                </a:lnTo>
                <a:lnTo>
                  <a:pt x="94" y="15"/>
                </a:lnTo>
                <a:lnTo>
                  <a:pt x="94" y="15"/>
                </a:lnTo>
                <a:lnTo>
                  <a:pt x="94" y="15"/>
                </a:lnTo>
                <a:lnTo>
                  <a:pt x="94" y="19"/>
                </a:lnTo>
                <a:lnTo>
                  <a:pt x="90" y="23"/>
                </a:lnTo>
                <a:lnTo>
                  <a:pt x="90" y="27"/>
                </a:lnTo>
                <a:lnTo>
                  <a:pt x="86" y="31"/>
                </a:lnTo>
                <a:lnTo>
                  <a:pt x="86" y="39"/>
                </a:lnTo>
                <a:lnTo>
                  <a:pt x="86" y="43"/>
                </a:lnTo>
                <a:lnTo>
                  <a:pt x="86" y="43"/>
                </a:lnTo>
                <a:lnTo>
                  <a:pt x="71" y="47"/>
                </a:lnTo>
                <a:lnTo>
                  <a:pt x="71" y="47"/>
                </a:lnTo>
                <a:lnTo>
                  <a:pt x="71" y="47"/>
                </a:lnTo>
                <a:lnTo>
                  <a:pt x="67" y="47"/>
                </a:lnTo>
                <a:lnTo>
                  <a:pt x="67" y="47"/>
                </a:lnTo>
                <a:lnTo>
                  <a:pt x="63" y="47"/>
                </a:lnTo>
                <a:lnTo>
                  <a:pt x="63" y="51"/>
                </a:lnTo>
                <a:lnTo>
                  <a:pt x="59" y="51"/>
                </a:lnTo>
                <a:lnTo>
                  <a:pt x="47" y="51"/>
                </a:lnTo>
                <a:lnTo>
                  <a:pt x="43" y="54"/>
                </a:lnTo>
                <a:lnTo>
                  <a:pt x="36" y="58"/>
                </a:lnTo>
                <a:lnTo>
                  <a:pt x="32" y="58"/>
                </a:lnTo>
                <a:lnTo>
                  <a:pt x="32" y="58"/>
                </a:lnTo>
                <a:lnTo>
                  <a:pt x="32" y="62"/>
                </a:lnTo>
                <a:lnTo>
                  <a:pt x="32" y="62"/>
                </a:lnTo>
                <a:lnTo>
                  <a:pt x="24" y="66"/>
                </a:lnTo>
                <a:lnTo>
                  <a:pt x="24" y="66"/>
                </a:lnTo>
                <a:lnTo>
                  <a:pt x="24" y="66"/>
                </a:lnTo>
                <a:lnTo>
                  <a:pt x="24" y="66"/>
                </a:lnTo>
                <a:lnTo>
                  <a:pt x="20" y="66"/>
                </a:lnTo>
                <a:lnTo>
                  <a:pt x="20" y="66"/>
                </a:lnTo>
                <a:lnTo>
                  <a:pt x="20" y="66"/>
                </a:lnTo>
                <a:lnTo>
                  <a:pt x="16" y="66"/>
                </a:lnTo>
                <a:lnTo>
                  <a:pt x="16" y="66"/>
                </a:lnTo>
                <a:lnTo>
                  <a:pt x="12" y="70"/>
                </a:lnTo>
                <a:lnTo>
                  <a:pt x="12" y="70"/>
                </a:lnTo>
                <a:lnTo>
                  <a:pt x="4" y="74"/>
                </a:lnTo>
                <a:lnTo>
                  <a:pt x="4" y="74"/>
                </a:lnTo>
                <a:lnTo>
                  <a:pt x="4" y="74"/>
                </a:lnTo>
                <a:lnTo>
                  <a:pt x="4" y="78"/>
                </a:lnTo>
                <a:lnTo>
                  <a:pt x="4" y="82"/>
                </a:lnTo>
                <a:lnTo>
                  <a:pt x="8" y="82"/>
                </a:lnTo>
                <a:lnTo>
                  <a:pt x="16" y="93"/>
                </a:lnTo>
                <a:lnTo>
                  <a:pt x="16" y="93"/>
                </a:lnTo>
                <a:lnTo>
                  <a:pt x="16" y="93"/>
                </a:lnTo>
                <a:lnTo>
                  <a:pt x="16" y="82"/>
                </a:lnTo>
                <a:lnTo>
                  <a:pt x="16" y="82"/>
                </a:lnTo>
                <a:lnTo>
                  <a:pt x="16" y="82"/>
                </a:lnTo>
                <a:lnTo>
                  <a:pt x="20" y="82"/>
                </a:lnTo>
                <a:lnTo>
                  <a:pt x="20" y="86"/>
                </a:lnTo>
                <a:lnTo>
                  <a:pt x="20" y="86"/>
                </a:lnTo>
                <a:lnTo>
                  <a:pt x="20" y="90"/>
                </a:lnTo>
                <a:lnTo>
                  <a:pt x="20" y="93"/>
                </a:lnTo>
                <a:lnTo>
                  <a:pt x="20" y="93"/>
                </a:lnTo>
                <a:lnTo>
                  <a:pt x="20" y="97"/>
                </a:lnTo>
                <a:lnTo>
                  <a:pt x="20" y="101"/>
                </a:lnTo>
                <a:lnTo>
                  <a:pt x="24" y="101"/>
                </a:lnTo>
                <a:lnTo>
                  <a:pt x="24" y="101"/>
                </a:lnTo>
                <a:lnTo>
                  <a:pt x="24" y="101"/>
                </a:lnTo>
                <a:lnTo>
                  <a:pt x="24" y="101"/>
                </a:lnTo>
                <a:lnTo>
                  <a:pt x="24" y="97"/>
                </a:lnTo>
                <a:lnTo>
                  <a:pt x="24" y="93"/>
                </a:lnTo>
                <a:lnTo>
                  <a:pt x="24" y="90"/>
                </a:lnTo>
                <a:lnTo>
                  <a:pt x="24" y="86"/>
                </a:lnTo>
                <a:lnTo>
                  <a:pt x="24" y="86"/>
                </a:lnTo>
                <a:lnTo>
                  <a:pt x="28" y="86"/>
                </a:lnTo>
                <a:lnTo>
                  <a:pt x="28" y="90"/>
                </a:lnTo>
                <a:lnTo>
                  <a:pt x="24" y="93"/>
                </a:lnTo>
                <a:lnTo>
                  <a:pt x="24" y="97"/>
                </a:lnTo>
                <a:lnTo>
                  <a:pt x="28" y="101"/>
                </a:lnTo>
                <a:lnTo>
                  <a:pt x="28" y="101"/>
                </a:lnTo>
                <a:lnTo>
                  <a:pt x="32" y="105"/>
                </a:lnTo>
                <a:lnTo>
                  <a:pt x="32" y="105"/>
                </a:lnTo>
                <a:lnTo>
                  <a:pt x="36" y="101"/>
                </a:lnTo>
                <a:lnTo>
                  <a:pt x="36" y="101"/>
                </a:lnTo>
                <a:lnTo>
                  <a:pt x="39" y="97"/>
                </a:lnTo>
                <a:lnTo>
                  <a:pt x="39" y="93"/>
                </a:lnTo>
                <a:lnTo>
                  <a:pt x="39" y="90"/>
                </a:lnTo>
                <a:lnTo>
                  <a:pt x="39" y="86"/>
                </a:lnTo>
                <a:lnTo>
                  <a:pt x="39" y="82"/>
                </a:lnTo>
                <a:lnTo>
                  <a:pt x="36" y="82"/>
                </a:lnTo>
                <a:lnTo>
                  <a:pt x="36" y="82"/>
                </a:lnTo>
                <a:lnTo>
                  <a:pt x="39" y="82"/>
                </a:lnTo>
                <a:lnTo>
                  <a:pt x="39" y="86"/>
                </a:lnTo>
                <a:lnTo>
                  <a:pt x="43" y="90"/>
                </a:lnTo>
                <a:lnTo>
                  <a:pt x="43" y="93"/>
                </a:lnTo>
                <a:lnTo>
                  <a:pt x="43" y="97"/>
                </a:lnTo>
                <a:lnTo>
                  <a:pt x="43" y="97"/>
                </a:lnTo>
                <a:lnTo>
                  <a:pt x="43" y="97"/>
                </a:lnTo>
                <a:lnTo>
                  <a:pt x="43" y="101"/>
                </a:lnTo>
                <a:lnTo>
                  <a:pt x="43" y="101"/>
                </a:lnTo>
                <a:lnTo>
                  <a:pt x="43" y="101"/>
                </a:lnTo>
                <a:lnTo>
                  <a:pt x="47" y="97"/>
                </a:lnTo>
                <a:lnTo>
                  <a:pt x="47" y="97"/>
                </a:lnTo>
                <a:lnTo>
                  <a:pt x="47" y="97"/>
                </a:lnTo>
                <a:lnTo>
                  <a:pt x="51" y="97"/>
                </a:lnTo>
                <a:lnTo>
                  <a:pt x="51" y="97"/>
                </a:lnTo>
                <a:lnTo>
                  <a:pt x="51" y="93"/>
                </a:lnTo>
                <a:lnTo>
                  <a:pt x="51" y="93"/>
                </a:lnTo>
                <a:lnTo>
                  <a:pt x="51" y="93"/>
                </a:lnTo>
                <a:lnTo>
                  <a:pt x="51" y="93"/>
                </a:lnTo>
                <a:lnTo>
                  <a:pt x="55" y="93"/>
                </a:lnTo>
                <a:lnTo>
                  <a:pt x="55" y="90"/>
                </a:lnTo>
                <a:lnTo>
                  <a:pt x="55" y="93"/>
                </a:lnTo>
                <a:lnTo>
                  <a:pt x="63" y="90"/>
                </a:lnTo>
                <a:lnTo>
                  <a:pt x="63" y="90"/>
                </a:lnTo>
                <a:lnTo>
                  <a:pt x="63" y="86"/>
                </a:lnTo>
                <a:lnTo>
                  <a:pt x="63" y="86"/>
                </a:lnTo>
                <a:lnTo>
                  <a:pt x="59" y="78"/>
                </a:lnTo>
                <a:lnTo>
                  <a:pt x="55" y="78"/>
                </a:lnTo>
                <a:lnTo>
                  <a:pt x="55" y="78"/>
                </a:lnTo>
                <a:lnTo>
                  <a:pt x="51" y="78"/>
                </a:lnTo>
                <a:lnTo>
                  <a:pt x="47" y="82"/>
                </a:lnTo>
                <a:lnTo>
                  <a:pt x="43" y="82"/>
                </a:lnTo>
                <a:lnTo>
                  <a:pt x="47" y="78"/>
                </a:lnTo>
                <a:lnTo>
                  <a:pt x="47" y="74"/>
                </a:lnTo>
                <a:lnTo>
                  <a:pt x="47" y="70"/>
                </a:lnTo>
                <a:lnTo>
                  <a:pt x="51" y="74"/>
                </a:lnTo>
                <a:lnTo>
                  <a:pt x="51" y="74"/>
                </a:lnTo>
                <a:lnTo>
                  <a:pt x="55" y="74"/>
                </a:lnTo>
                <a:lnTo>
                  <a:pt x="55" y="74"/>
                </a:lnTo>
                <a:lnTo>
                  <a:pt x="55" y="70"/>
                </a:lnTo>
                <a:lnTo>
                  <a:pt x="55" y="66"/>
                </a:lnTo>
                <a:lnTo>
                  <a:pt x="55" y="62"/>
                </a:lnTo>
                <a:lnTo>
                  <a:pt x="55" y="62"/>
                </a:lnTo>
                <a:lnTo>
                  <a:pt x="55" y="58"/>
                </a:lnTo>
                <a:lnTo>
                  <a:pt x="55" y="58"/>
                </a:lnTo>
                <a:lnTo>
                  <a:pt x="59" y="58"/>
                </a:lnTo>
                <a:lnTo>
                  <a:pt x="59" y="62"/>
                </a:lnTo>
                <a:lnTo>
                  <a:pt x="59" y="62"/>
                </a:lnTo>
                <a:lnTo>
                  <a:pt x="59" y="62"/>
                </a:lnTo>
                <a:lnTo>
                  <a:pt x="63" y="66"/>
                </a:lnTo>
                <a:lnTo>
                  <a:pt x="63" y="66"/>
                </a:lnTo>
                <a:lnTo>
                  <a:pt x="63" y="70"/>
                </a:lnTo>
                <a:lnTo>
                  <a:pt x="67" y="70"/>
                </a:lnTo>
                <a:lnTo>
                  <a:pt x="75" y="70"/>
                </a:lnTo>
                <a:lnTo>
                  <a:pt x="78" y="66"/>
                </a:lnTo>
                <a:lnTo>
                  <a:pt x="82" y="66"/>
                </a:lnTo>
                <a:lnTo>
                  <a:pt x="86" y="66"/>
                </a:lnTo>
                <a:lnTo>
                  <a:pt x="86" y="66"/>
                </a:lnTo>
                <a:lnTo>
                  <a:pt x="67" y="74"/>
                </a:lnTo>
                <a:lnTo>
                  <a:pt x="63" y="74"/>
                </a:lnTo>
                <a:lnTo>
                  <a:pt x="63" y="78"/>
                </a:lnTo>
                <a:lnTo>
                  <a:pt x="63" y="78"/>
                </a:lnTo>
                <a:lnTo>
                  <a:pt x="63" y="78"/>
                </a:lnTo>
                <a:lnTo>
                  <a:pt x="63" y="82"/>
                </a:lnTo>
                <a:lnTo>
                  <a:pt x="67" y="82"/>
                </a:lnTo>
                <a:lnTo>
                  <a:pt x="67" y="82"/>
                </a:lnTo>
                <a:lnTo>
                  <a:pt x="67" y="86"/>
                </a:lnTo>
                <a:lnTo>
                  <a:pt x="67" y="86"/>
                </a:lnTo>
                <a:lnTo>
                  <a:pt x="71" y="90"/>
                </a:lnTo>
                <a:lnTo>
                  <a:pt x="71" y="90"/>
                </a:lnTo>
                <a:lnTo>
                  <a:pt x="75" y="86"/>
                </a:lnTo>
                <a:lnTo>
                  <a:pt x="75" y="82"/>
                </a:lnTo>
                <a:lnTo>
                  <a:pt x="75" y="82"/>
                </a:lnTo>
                <a:lnTo>
                  <a:pt x="75" y="82"/>
                </a:lnTo>
                <a:lnTo>
                  <a:pt x="71" y="82"/>
                </a:lnTo>
                <a:lnTo>
                  <a:pt x="71" y="82"/>
                </a:lnTo>
                <a:lnTo>
                  <a:pt x="71" y="78"/>
                </a:lnTo>
                <a:lnTo>
                  <a:pt x="75" y="78"/>
                </a:lnTo>
                <a:lnTo>
                  <a:pt x="75" y="78"/>
                </a:lnTo>
                <a:lnTo>
                  <a:pt x="75" y="78"/>
                </a:lnTo>
                <a:lnTo>
                  <a:pt x="75" y="78"/>
                </a:lnTo>
                <a:lnTo>
                  <a:pt x="75" y="82"/>
                </a:lnTo>
                <a:lnTo>
                  <a:pt x="78" y="82"/>
                </a:lnTo>
                <a:lnTo>
                  <a:pt x="78" y="82"/>
                </a:lnTo>
                <a:lnTo>
                  <a:pt x="82" y="78"/>
                </a:lnTo>
                <a:lnTo>
                  <a:pt x="82" y="74"/>
                </a:lnTo>
                <a:lnTo>
                  <a:pt x="86" y="70"/>
                </a:lnTo>
                <a:lnTo>
                  <a:pt x="86" y="70"/>
                </a:lnTo>
                <a:lnTo>
                  <a:pt x="86" y="70"/>
                </a:lnTo>
                <a:lnTo>
                  <a:pt x="90" y="62"/>
                </a:lnTo>
                <a:lnTo>
                  <a:pt x="90" y="58"/>
                </a:lnTo>
                <a:lnTo>
                  <a:pt x="94" y="54"/>
                </a:lnTo>
                <a:lnTo>
                  <a:pt x="94" y="54"/>
                </a:lnTo>
                <a:lnTo>
                  <a:pt x="94" y="51"/>
                </a:lnTo>
                <a:lnTo>
                  <a:pt x="94" y="47"/>
                </a:lnTo>
                <a:lnTo>
                  <a:pt x="94" y="43"/>
                </a:lnTo>
                <a:lnTo>
                  <a:pt x="94" y="39"/>
                </a:lnTo>
                <a:lnTo>
                  <a:pt x="98" y="35"/>
                </a:lnTo>
                <a:lnTo>
                  <a:pt x="98" y="39"/>
                </a:lnTo>
                <a:lnTo>
                  <a:pt x="98" y="43"/>
                </a:lnTo>
                <a:lnTo>
                  <a:pt x="98" y="43"/>
                </a:lnTo>
                <a:lnTo>
                  <a:pt x="98" y="47"/>
                </a:lnTo>
                <a:lnTo>
                  <a:pt x="98" y="51"/>
                </a:lnTo>
                <a:lnTo>
                  <a:pt x="94" y="54"/>
                </a:lnTo>
                <a:lnTo>
                  <a:pt x="94" y="54"/>
                </a:lnTo>
                <a:lnTo>
                  <a:pt x="94" y="58"/>
                </a:lnTo>
                <a:lnTo>
                  <a:pt x="98" y="58"/>
                </a:lnTo>
                <a:lnTo>
                  <a:pt x="102" y="54"/>
                </a:lnTo>
                <a:lnTo>
                  <a:pt x="118" y="51"/>
                </a:lnTo>
                <a:lnTo>
                  <a:pt x="118" y="51"/>
                </a:lnTo>
                <a:lnTo>
                  <a:pt x="110" y="54"/>
                </a:lnTo>
                <a:lnTo>
                  <a:pt x="94" y="62"/>
                </a:lnTo>
                <a:lnTo>
                  <a:pt x="94" y="62"/>
                </a:lnTo>
                <a:lnTo>
                  <a:pt x="94" y="66"/>
                </a:lnTo>
                <a:lnTo>
                  <a:pt x="94" y="70"/>
                </a:lnTo>
                <a:lnTo>
                  <a:pt x="94" y="70"/>
                </a:lnTo>
                <a:lnTo>
                  <a:pt x="90" y="74"/>
                </a:lnTo>
                <a:lnTo>
                  <a:pt x="90" y="74"/>
                </a:lnTo>
                <a:lnTo>
                  <a:pt x="90" y="74"/>
                </a:lnTo>
                <a:lnTo>
                  <a:pt x="90" y="74"/>
                </a:lnTo>
                <a:lnTo>
                  <a:pt x="90" y="74"/>
                </a:lnTo>
                <a:lnTo>
                  <a:pt x="90" y="74"/>
                </a:lnTo>
                <a:lnTo>
                  <a:pt x="86" y="74"/>
                </a:lnTo>
                <a:lnTo>
                  <a:pt x="86" y="78"/>
                </a:lnTo>
                <a:lnTo>
                  <a:pt x="82" y="82"/>
                </a:lnTo>
                <a:lnTo>
                  <a:pt x="78" y="82"/>
                </a:lnTo>
                <a:lnTo>
                  <a:pt x="78" y="82"/>
                </a:lnTo>
                <a:lnTo>
                  <a:pt x="78" y="86"/>
                </a:lnTo>
                <a:lnTo>
                  <a:pt x="78" y="86"/>
                </a:lnTo>
                <a:lnTo>
                  <a:pt x="78" y="90"/>
                </a:lnTo>
                <a:lnTo>
                  <a:pt x="75" y="90"/>
                </a:lnTo>
                <a:lnTo>
                  <a:pt x="75" y="90"/>
                </a:lnTo>
                <a:lnTo>
                  <a:pt x="75" y="93"/>
                </a:lnTo>
                <a:lnTo>
                  <a:pt x="78" y="93"/>
                </a:lnTo>
                <a:lnTo>
                  <a:pt x="78" y="93"/>
                </a:lnTo>
                <a:lnTo>
                  <a:pt x="82" y="93"/>
                </a:lnTo>
                <a:lnTo>
                  <a:pt x="82" y="90"/>
                </a:lnTo>
                <a:lnTo>
                  <a:pt x="82" y="90"/>
                </a:lnTo>
                <a:lnTo>
                  <a:pt x="82" y="93"/>
                </a:lnTo>
                <a:lnTo>
                  <a:pt x="82" y="93"/>
                </a:lnTo>
                <a:lnTo>
                  <a:pt x="82" y="93"/>
                </a:lnTo>
                <a:lnTo>
                  <a:pt x="86" y="93"/>
                </a:lnTo>
                <a:lnTo>
                  <a:pt x="86" y="93"/>
                </a:lnTo>
                <a:lnTo>
                  <a:pt x="86" y="93"/>
                </a:lnTo>
                <a:lnTo>
                  <a:pt x="86" y="93"/>
                </a:lnTo>
                <a:lnTo>
                  <a:pt x="86" y="90"/>
                </a:lnTo>
                <a:lnTo>
                  <a:pt x="90" y="90"/>
                </a:lnTo>
                <a:lnTo>
                  <a:pt x="90" y="90"/>
                </a:lnTo>
                <a:lnTo>
                  <a:pt x="90" y="93"/>
                </a:lnTo>
                <a:lnTo>
                  <a:pt x="90" y="93"/>
                </a:lnTo>
                <a:lnTo>
                  <a:pt x="94" y="93"/>
                </a:lnTo>
                <a:lnTo>
                  <a:pt x="94" y="90"/>
                </a:lnTo>
                <a:lnTo>
                  <a:pt x="94" y="90"/>
                </a:lnTo>
                <a:lnTo>
                  <a:pt x="94" y="90"/>
                </a:lnTo>
                <a:lnTo>
                  <a:pt x="94" y="90"/>
                </a:lnTo>
                <a:lnTo>
                  <a:pt x="94" y="90"/>
                </a:lnTo>
                <a:lnTo>
                  <a:pt x="98" y="93"/>
                </a:lnTo>
                <a:lnTo>
                  <a:pt x="98" y="93"/>
                </a:lnTo>
                <a:lnTo>
                  <a:pt x="82" y="97"/>
                </a:lnTo>
                <a:lnTo>
                  <a:pt x="86" y="101"/>
                </a:lnTo>
                <a:lnTo>
                  <a:pt x="90" y="101"/>
                </a:lnTo>
                <a:lnTo>
                  <a:pt x="94" y="101"/>
                </a:lnTo>
                <a:lnTo>
                  <a:pt x="102" y="93"/>
                </a:lnTo>
                <a:lnTo>
                  <a:pt x="106" y="90"/>
                </a:lnTo>
                <a:lnTo>
                  <a:pt x="118" y="90"/>
                </a:lnTo>
                <a:lnTo>
                  <a:pt x="118" y="90"/>
                </a:lnTo>
                <a:lnTo>
                  <a:pt x="110" y="93"/>
                </a:lnTo>
                <a:lnTo>
                  <a:pt x="106" y="93"/>
                </a:lnTo>
                <a:lnTo>
                  <a:pt x="98" y="101"/>
                </a:lnTo>
                <a:lnTo>
                  <a:pt x="90" y="101"/>
                </a:lnTo>
                <a:lnTo>
                  <a:pt x="86" y="109"/>
                </a:lnTo>
                <a:lnTo>
                  <a:pt x="86" y="113"/>
                </a:lnTo>
                <a:lnTo>
                  <a:pt x="82" y="113"/>
                </a:lnTo>
                <a:lnTo>
                  <a:pt x="82" y="117"/>
                </a:lnTo>
                <a:lnTo>
                  <a:pt x="78" y="125"/>
                </a:lnTo>
                <a:lnTo>
                  <a:pt x="82" y="125"/>
                </a:lnTo>
                <a:lnTo>
                  <a:pt x="86" y="121"/>
                </a:lnTo>
                <a:lnTo>
                  <a:pt x="90" y="121"/>
                </a:lnTo>
                <a:lnTo>
                  <a:pt x="86" y="125"/>
                </a:lnTo>
                <a:lnTo>
                  <a:pt x="82" y="125"/>
                </a:lnTo>
                <a:lnTo>
                  <a:pt x="82" y="125"/>
                </a:lnTo>
                <a:lnTo>
                  <a:pt x="71" y="129"/>
                </a:lnTo>
                <a:lnTo>
                  <a:pt x="71" y="133"/>
                </a:lnTo>
                <a:lnTo>
                  <a:pt x="67" y="133"/>
                </a:lnTo>
                <a:lnTo>
                  <a:pt x="71" y="136"/>
                </a:lnTo>
                <a:lnTo>
                  <a:pt x="71" y="140"/>
                </a:lnTo>
                <a:lnTo>
                  <a:pt x="75" y="144"/>
                </a:lnTo>
                <a:lnTo>
                  <a:pt x="75" y="144"/>
                </a:lnTo>
                <a:lnTo>
                  <a:pt x="78" y="144"/>
                </a:lnTo>
                <a:lnTo>
                  <a:pt x="78" y="144"/>
                </a:lnTo>
                <a:lnTo>
                  <a:pt x="82" y="144"/>
                </a:lnTo>
                <a:lnTo>
                  <a:pt x="82" y="144"/>
                </a:lnTo>
                <a:lnTo>
                  <a:pt x="82" y="148"/>
                </a:lnTo>
                <a:lnTo>
                  <a:pt x="86" y="148"/>
                </a:lnTo>
                <a:lnTo>
                  <a:pt x="82" y="148"/>
                </a:lnTo>
                <a:lnTo>
                  <a:pt x="82" y="148"/>
                </a:lnTo>
                <a:lnTo>
                  <a:pt x="78" y="152"/>
                </a:lnTo>
                <a:lnTo>
                  <a:pt x="78" y="156"/>
                </a:lnTo>
                <a:lnTo>
                  <a:pt x="78" y="156"/>
                </a:lnTo>
                <a:lnTo>
                  <a:pt x="86" y="164"/>
                </a:lnTo>
                <a:lnTo>
                  <a:pt x="94" y="148"/>
                </a:lnTo>
                <a:lnTo>
                  <a:pt x="94" y="148"/>
                </a:lnTo>
                <a:lnTo>
                  <a:pt x="106" y="144"/>
                </a:lnTo>
                <a:lnTo>
                  <a:pt x="110" y="140"/>
                </a:lnTo>
                <a:lnTo>
                  <a:pt x="133" y="133"/>
                </a:lnTo>
                <a:lnTo>
                  <a:pt x="137" y="136"/>
                </a:lnTo>
                <a:lnTo>
                  <a:pt x="98" y="148"/>
                </a:lnTo>
                <a:lnTo>
                  <a:pt x="94" y="152"/>
                </a:lnTo>
                <a:lnTo>
                  <a:pt x="90" y="156"/>
                </a:lnTo>
                <a:lnTo>
                  <a:pt x="90" y="160"/>
                </a:lnTo>
                <a:lnTo>
                  <a:pt x="86" y="160"/>
                </a:lnTo>
                <a:lnTo>
                  <a:pt x="86" y="164"/>
                </a:lnTo>
                <a:lnTo>
                  <a:pt x="90" y="168"/>
                </a:lnTo>
                <a:lnTo>
                  <a:pt x="90" y="168"/>
                </a:lnTo>
                <a:lnTo>
                  <a:pt x="90" y="172"/>
                </a:lnTo>
                <a:lnTo>
                  <a:pt x="94" y="172"/>
                </a:lnTo>
                <a:lnTo>
                  <a:pt x="102" y="172"/>
                </a:lnTo>
                <a:lnTo>
                  <a:pt x="102" y="172"/>
                </a:lnTo>
                <a:lnTo>
                  <a:pt x="94" y="175"/>
                </a:lnTo>
                <a:lnTo>
                  <a:pt x="90" y="172"/>
                </a:lnTo>
                <a:lnTo>
                  <a:pt x="78" y="164"/>
                </a:lnTo>
                <a:lnTo>
                  <a:pt x="78" y="164"/>
                </a:lnTo>
                <a:lnTo>
                  <a:pt x="75" y="160"/>
                </a:lnTo>
                <a:lnTo>
                  <a:pt x="75" y="156"/>
                </a:lnTo>
                <a:lnTo>
                  <a:pt x="71" y="156"/>
                </a:lnTo>
                <a:lnTo>
                  <a:pt x="71" y="156"/>
                </a:lnTo>
                <a:lnTo>
                  <a:pt x="67" y="156"/>
                </a:lnTo>
                <a:lnTo>
                  <a:pt x="67" y="156"/>
                </a:lnTo>
                <a:lnTo>
                  <a:pt x="67" y="156"/>
                </a:lnTo>
                <a:lnTo>
                  <a:pt x="67" y="160"/>
                </a:lnTo>
                <a:lnTo>
                  <a:pt x="67" y="160"/>
                </a:lnTo>
                <a:lnTo>
                  <a:pt x="63" y="160"/>
                </a:lnTo>
                <a:lnTo>
                  <a:pt x="59" y="160"/>
                </a:lnTo>
                <a:lnTo>
                  <a:pt x="59" y="160"/>
                </a:lnTo>
                <a:lnTo>
                  <a:pt x="59" y="172"/>
                </a:lnTo>
                <a:lnTo>
                  <a:pt x="55" y="168"/>
                </a:lnTo>
                <a:lnTo>
                  <a:pt x="55" y="164"/>
                </a:lnTo>
                <a:lnTo>
                  <a:pt x="55" y="156"/>
                </a:lnTo>
                <a:lnTo>
                  <a:pt x="55" y="152"/>
                </a:lnTo>
                <a:lnTo>
                  <a:pt x="39" y="144"/>
                </a:lnTo>
                <a:lnTo>
                  <a:pt x="39" y="148"/>
                </a:lnTo>
                <a:lnTo>
                  <a:pt x="39" y="152"/>
                </a:lnTo>
                <a:lnTo>
                  <a:pt x="39" y="152"/>
                </a:lnTo>
                <a:lnTo>
                  <a:pt x="39" y="152"/>
                </a:lnTo>
                <a:lnTo>
                  <a:pt x="43" y="152"/>
                </a:lnTo>
                <a:lnTo>
                  <a:pt x="43" y="156"/>
                </a:lnTo>
                <a:lnTo>
                  <a:pt x="43" y="152"/>
                </a:lnTo>
                <a:lnTo>
                  <a:pt x="43" y="152"/>
                </a:lnTo>
                <a:lnTo>
                  <a:pt x="43" y="156"/>
                </a:lnTo>
                <a:lnTo>
                  <a:pt x="43" y="156"/>
                </a:lnTo>
                <a:lnTo>
                  <a:pt x="47" y="160"/>
                </a:lnTo>
                <a:lnTo>
                  <a:pt x="47" y="160"/>
                </a:lnTo>
                <a:lnTo>
                  <a:pt x="47" y="164"/>
                </a:lnTo>
                <a:lnTo>
                  <a:pt x="47" y="164"/>
                </a:lnTo>
                <a:lnTo>
                  <a:pt x="47" y="164"/>
                </a:lnTo>
                <a:lnTo>
                  <a:pt x="43" y="160"/>
                </a:lnTo>
                <a:lnTo>
                  <a:pt x="43" y="160"/>
                </a:lnTo>
                <a:lnTo>
                  <a:pt x="43" y="160"/>
                </a:lnTo>
                <a:lnTo>
                  <a:pt x="39" y="160"/>
                </a:lnTo>
                <a:lnTo>
                  <a:pt x="39" y="160"/>
                </a:lnTo>
                <a:lnTo>
                  <a:pt x="43" y="160"/>
                </a:lnTo>
                <a:lnTo>
                  <a:pt x="43" y="164"/>
                </a:lnTo>
                <a:lnTo>
                  <a:pt x="43" y="164"/>
                </a:lnTo>
                <a:lnTo>
                  <a:pt x="43" y="168"/>
                </a:lnTo>
                <a:lnTo>
                  <a:pt x="43" y="168"/>
                </a:lnTo>
                <a:lnTo>
                  <a:pt x="43" y="168"/>
                </a:lnTo>
                <a:lnTo>
                  <a:pt x="43" y="172"/>
                </a:lnTo>
                <a:lnTo>
                  <a:pt x="43" y="172"/>
                </a:lnTo>
                <a:lnTo>
                  <a:pt x="43" y="172"/>
                </a:lnTo>
                <a:lnTo>
                  <a:pt x="39" y="172"/>
                </a:lnTo>
                <a:lnTo>
                  <a:pt x="43" y="175"/>
                </a:lnTo>
                <a:lnTo>
                  <a:pt x="39" y="175"/>
                </a:lnTo>
                <a:lnTo>
                  <a:pt x="39" y="183"/>
                </a:lnTo>
                <a:lnTo>
                  <a:pt x="39" y="183"/>
                </a:lnTo>
                <a:lnTo>
                  <a:pt x="39" y="187"/>
                </a:lnTo>
                <a:lnTo>
                  <a:pt x="36" y="191"/>
                </a:lnTo>
                <a:lnTo>
                  <a:pt x="36" y="191"/>
                </a:lnTo>
                <a:lnTo>
                  <a:pt x="39" y="195"/>
                </a:lnTo>
                <a:lnTo>
                  <a:pt x="39" y="199"/>
                </a:lnTo>
                <a:lnTo>
                  <a:pt x="43" y="199"/>
                </a:lnTo>
                <a:lnTo>
                  <a:pt x="43" y="203"/>
                </a:lnTo>
                <a:lnTo>
                  <a:pt x="43" y="207"/>
                </a:lnTo>
                <a:lnTo>
                  <a:pt x="43" y="207"/>
                </a:lnTo>
                <a:lnTo>
                  <a:pt x="47" y="211"/>
                </a:lnTo>
                <a:lnTo>
                  <a:pt x="51" y="222"/>
                </a:lnTo>
                <a:lnTo>
                  <a:pt x="55" y="222"/>
                </a:lnTo>
                <a:lnTo>
                  <a:pt x="55" y="226"/>
                </a:lnTo>
                <a:lnTo>
                  <a:pt x="63" y="226"/>
                </a:lnTo>
                <a:lnTo>
                  <a:pt x="63" y="230"/>
                </a:lnTo>
                <a:lnTo>
                  <a:pt x="63" y="230"/>
                </a:lnTo>
                <a:lnTo>
                  <a:pt x="67" y="234"/>
                </a:lnTo>
                <a:lnTo>
                  <a:pt x="67" y="234"/>
                </a:lnTo>
                <a:lnTo>
                  <a:pt x="67" y="234"/>
                </a:lnTo>
                <a:lnTo>
                  <a:pt x="82" y="234"/>
                </a:lnTo>
                <a:lnTo>
                  <a:pt x="86" y="234"/>
                </a:lnTo>
                <a:lnTo>
                  <a:pt x="86" y="238"/>
                </a:lnTo>
                <a:lnTo>
                  <a:pt x="86" y="238"/>
                </a:lnTo>
                <a:lnTo>
                  <a:pt x="86" y="242"/>
                </a:lnTo>
                <a:lnTo>
                  <a:pt x="86" y="242"/>
                </a:lnTo>
                <a:lnTo>
                  <a:pt x="86" y="246"/>
                </a:lnTo>
                <a:lnTo>
                  <a:pt x="86" y="246"/>
                </a:lnTo>
                <a:lnTo>
                  <a:pt x="90" y="246"/>
                </a:lnTo>
                <a:lnTo>
                  <a:pt x="90" y="250"/>
                </a:lnTo>
                <a:lnTo>
                  <a:pt x="90" y="250"/>
                </a:lnTo>
                <a:lnTo>
                  <a:pt x="94" y="250"/>
                </a:lnTo>
                <a:lnTo>
                  <a:pt x="94" y="250"/>
                </a:lnTo>
                <a:lnTo>
                  <a:pt x="94" y="254"/>
                </a:lnTo>
                <a:lnTo>
                  <a:pt x="98" y="254"/>
                </a:lnTo>
                <a:lnTo>
                  <a:pt x="102" y="257"/>
                </a:lnTo>
                <a:lnTo>
                  <a:pt x="110" y="257"/>
                </a:lnTo>
                <a:lnTo>
                  <a:pt x="110" y="257"/>
                </a:lnTo>
                <a:lnTo>
                  <a:pt x="114" y="257"/>
                </a:lnTo>
                <a:lnTo>
                  <a:pt x="114" y="261"/>
                </a:lnTo>
                <a:lnTo>
                  <a:pt x="114" y="261"/>
                </a:lnTo>
                <a:lnTo>
                  <a:pt x="118" y="261"/>
                </a:lnTo>
                <a:lnTo>
                  <a:pt x="118" y="261"/>
                </a:lnTo>
                <a:lnTo>
                  <a:pt x="121" y="265"/>
                </a:lnTo>
                <a:lnTo>
                  <a:pt x="121" y="265"/>
                </a:lnTo>
                <a:lnTo>
                  <a:pt x="125" y="269"/>
                </a:lnTo>
                <a:lnTo>
                  <a:pt x="125" y="269"/>
                </a:lnTo>
                <a:lnTo>
                  <a:pt x="129" y="265"/>
                </a:lnTo>
                <a:lnTo>
                  <a:pt x="133" y="261"/>
                </a:lnTo>
                <a:lnTo>
                  <a:pt x="141" y="257"/>
                </a:lnTo>
                <a:lnTo>
                  <a:pt x="141" y="257"/>
                </a:lnTo>
                <a:lnTo>
                  <a:pt x="145" y="257"/>
                </a:lnTo>
                <a:lnTo>
                  <a:pt x="145" y="254"/>
                </a:lnTo>
                <a:lnTo>
                  <a:pt x="145" y="250"/>
                </a:lnTo>
                <a:lnTo>
                  <a:pt x="149" y="250"/>
                </a:lnTo>
                <a:lnTo>
                  <a:pt x="149" y="246"/>
                </a:lnTo>
                <a:lnTo>
                  <a:pt x="145" y="242"/>
                </a:lnTo>
                <a:lnTo>
                  <a:pt x="141" y="226"/>
                </a:lnTo>
                <a:lnTo>
                  <a:pt x="141" y="222"/>
                </a:lnTo>
                <a:lnTo>
                  <a:pt x="141" y="222"/>
                </a:lnTo>
                <a:lnTo>
                  <a:pt x="141" y="218"/>
                </a:lnTo>
                <a:lnTo>
                  <a:pt x="141" y="218"/>
                </a:lnTo>
                <a:lnTo>
                  <a:pt x="141" y="211"/>
                </a:lnTo>
                <a:lnTo>
                  <a:pt x="141" y="211"/>
                </a:lnTo>
                <a:lnTo>
                  <a:pt x="137" y="207"/>
                </a:lnTo>
                <a:lnTo>
                  <a:pt x="137" y="207"/>
                </a:lnTo>
                <a:lnTo>
                  <a:pt x="133" y="207"/>
                </a:lnTo>
                <a:lnTo>
                  <a:pt x="129" y="207"/>
                </a:lnTo>
                <a:lnTo>
                  <a:pt x="129" y="207"/>
                </a:lnTo>
                <a:lnTo>
                  <a:pt x="125" y="203"/>
                </a:lnTo>
                <a:lnTo>
                  <a:pt x="125" y="199"/>
                </a:lnTo>
                <a:lnTo>
                  <a:pt x="133" y="195"/>
                </a:lnTo>
                <a:lnTo>
                  <a:pt x="137" y="195"/>
                </a:lnTo>
                <a:lnTo>
                  <a:pt x="137" y="191"/>
                </a:lnTo>
                <a:lnTo>
                  <a:pt x="137" y="191"/>
                </a:lnTo>
                <a:lnTo>
                  <a:pt x="137" y="187"/>
                </a:lnTo>
                <a:lnTo>
                  <a:pt x="133" y="183"/>
                </a:lnTo>
                <a:lnTo>
                  <a:pt x="133" y="183"/>
                </a:lnTo>
                <a:lnTo>
                  <a:pt x="129" y="179"/>
                </a:lnTo>
                <a:lnTo>
                  <a:pt x="129" y="179"/>
                </a:lnTo>
                <a:lnTo>
                  <a:pt x="129" y="175"/>
                </a:lnTo>
                <a:lnTo>
                  <a:pt x="133" y="168"/>
                </a:lnTo>
                <a:lnTo>
                  <a:pt x="133" y="164"/>
                </a:lnTo>
                <a:lnTo>
                  <a:pt x="133" y="160"/>
                </a:lnTo>
                <a:lnTo>
                  <a:pt x="133" y="160"/>
                </a:lnTo>
                <a:lnTo>
                  <a:pt x="133" y="160"/>
                </a:lnTo>
                <a:lnTo>
                  <a:pt x="133" y="156"/>
                </a:lnTo>
                <a:lnTo>
                  <a:pt x="133" y="156"/>
                </a:lnTo>
                <a:lnTo>
                  <a:pt x="133" y="152"/>
                </a:lnTo>
                <a:lnTo>
                  <a:pt x="149" y="133"/>
                </a:lnTo>
                <a:lnTo>
                  <a:pt x="149" y="133"/>
                </a:lnTo>
                <a:lnTo>
                  <a:pt x="149" y="129"/>
                </a:lnTo>
                <a:lnTo>
                  <a:pt x="149" y="129"/>
                </a:lnTo>
                <a:lnTo>
                  <a:pt x="153" y="125"/>
                </a:lnTo>
                <a:lnTo>
                  <a:pt x="157" y="121"/>
                </a:lnTo>
                <a:lnTo>
                  <a:pt x="157" y="121"/>
                </a:lnTo>
                <a:lnTo>
                  <a:pt x="157" y="117"/>
                </a:lnTo>
                <a:lnTo>
                  <a:pt x="157" y="113"/>
                </a:lnTo>
                <a:lnTo>
                  <a:pt x="157" y="113"/>
                </a:lnTo>
                <a:lnTo>
                  <a:pt x="157" y="113"/>
                </a:lnTo>
                <a:lnTo>
                  <a:pt x="157" y="109"/>
                </a:lnTo>
                <a:lnTo>
                  <a:pt x="161" y="105"/>
                </a:lnTo>
                <a:lnTo>
                  <a:pt x="153" y="109"/>
                </a:lnTo>
                <a:lnTo>
                  <a:pt x="149" y="105"/>
                </a:lnTo>
                <a:lnTo>
                  <a:pt x="149" y="105"/>
                </a:lnTo>
                <a:lnTo>
                  <a:pt x="149" y="97"/>
                </a:lnTo>
                <a:lnTo>
                  <a:pt x="149" y="90"/>
                </a:lnTo>
                <a:lnTo>
                  <a:pt x="149" y="90"/>
                </a:lnTo>
                <a:lnTo>
                  <a:pt x="149" y="86"/>
                </a:lnTo>
                <a:lnTo>
                  <a:pt x="149" y="82"/>
                </a:lnTo>
                <a:lnTo>
                  <a:pt x="149" y="82"/>
                </a:lnTo>
                <a:lnTo>
                  <a:pt x="149" y="74"/>
                </a:lnTo>
                <a:lnTo>
                  <a:pt x="149" y="74"/>
                </a:lnTo>
                <a:lnTo>
                  <a:pt x="153" y="70"/>
                </a:lnTo>
                <a:lnTo>
                  <a:pt x="153" y="70"/>
                </a:lnTo>
                <a:lnTo>
                  <a:pt x="153" y="70"/>
                </a:lnTo>
                <a:lnTo>
                  <a:pt x="153" y="66"/>
                </a:lnTo>
                <a:lnTo>
                  <a:pt x="153" y="66"/>
                </a:lnTo>
                <a:lnTo>
                  <a:pt x="153" y="66"/>
                </a:lnTo>
                <a:lnTo>
                  <a:pt x="153" y="66"/>
                </a:lnTo>
                <a:lnTo>
                  <a:pt x="157" y="66"/>
                </a:lnTo>
                <a:lnTo>
                  <a:pt x="157" y="62"/>
                </a:lnTo>
                <a:lnTo>
                  <a:pt x="161" y="58"/>
                </a:lnTo>
                <a:lnTo>
                  <a:pt x="161" y="58"/>
                </a:lnTo>
                <a:lnTo>
                  <a:pt x="161" y="58"/>
                </a:lnTo>
                <a:lnTo>
                  <a:pt x="161" y="58"/>
                </a:lnTo>
                <a:lnTo>
                  <a:pt x="161" y="58"/>
                </a:lnTo>
                <a:lnTo>
                  <a:pt x="161" y="58"/>
                </a:lnTo>
                <a:lnTo>
                  <a:pt x="161" y="54"/>
                </a:lnTo>
                <a:lnTo>
                  <a:pt x="157" y="54"/>
                </a:lnTo>
                <a:lnTo>
                  <a:pt x="157" y="51"/>
                </a:lnTo>
                <a:lnTo>
                  <a:pt x="157" y="47"/>
                </a:lnTo>
                <a:lnTo>
                  <a:pt x="157" y="43"/>
                </a:lnTo>
                <a:lnTo>
                  <a:pt x="157" y="43"/>
                </a:lnTo>
                <a:lnTo>
                  <a:pt x="157" y="43"/>
                </a:lnTo>
                <a:lnTo>
                  <a:pt x="157" y="39"/>
                </a:lnTo>
                <a:lnTo>
                  <a:pt x="157" y="39"/>
                </a:lnTo>
                <a:lnTo>
                  <a:pt x="161" y="35"/>
                </a:lnTo>
                <a:lnTo>
                  <a:pt x="164" y="31"/>
                </a:lnTo>
                <a:lnTo>
                  <a:pt x="168" y="27"/>
                </a:lnTo>
                <a:lnTo>
                  <a:pt x="168" y="27"/>
                </a:lnTo>
                <a:lnTo>
                  <a:pt x="168" y="27"/>
                </a:lnTo>
                <a:lnTo>
                  <a:pt x="172" y="27"/>
                </a:lnTo>
                <a:lnTo>
                  <a:pt x="172" y="27"/>
                </a:lnTo>
                <a:lnTo>
                  <a:pt x="172" y="27"/>
                </a:lnTo>
                <a:lnTo>
                  <a:pt x="172" y="27"/>
                </a:lnTo>
                <a:lnTo>
                  <a:pt x="172" y="27"/>
                </a:lnTo>
                <a:lnTo>
                  <a:pt x="176" y="23"/>
                </a:lnTo>
                <a:lnTo>
                  <a:pt x="168" y="19"/>
                </a:lnTo>
                <a:moveTo>
                  <a:pt x="16" y="109"/>
                </a:moveTo>
                <a:lnTo>
                  <a:pt x="16" y="109"/>
                </a:lnTo>
                <a:lnTo>
                  <a:pt x="16" y="109"/>
                </a:lnTo>
                <a:lnTo>
                  <a:pt x="16" y="113"/>
                </a:lnTo>
                <a:lnTo>
                  <a:pt x="16" y="117"/>
                </a:lnTo>
                <a:lnTo>
                  <a:pt x="12" y="125"/>
                </a:lnTo>
                <a:lnTo>
                  <a:pt x="12" y="129"/>
                </a:lnTo>
                <a:lnTo>
                  <a:pt x="12" y="125"/>
                </a:lnTo>
                <a:lnTo>
                  <a:pt x="8" y="129"/>
                </a:lnTo>
                <a:lnTo>
                  <a:pt x="4" y="129"/>
                </a:lnTo>
                <a:lnTo>
                  <a:pt x="4" y="125"/>
                </a:lnTo>
                <a:lnTo>
                  <a:pt x="4" y="121"/>
                </a:lnTo>
                <a:lnTo>
                  <a:pt x="0" y="121"/>
                </a:lnTo>
                <a:lnTo>
                  <a:pt x="0" y="117"/>
                </a:lnTo>
                <a:lnTo>
                  <a:pt x="0" y="109"/>
                </a:lnTo>
                <a:lnTo>
                  <a:pt x="0" y="109"/>
                </a:lnTo>
                <a:lnTo>
                  <a:pt x="4" y="105"/>
                </a:lnTo>
                <a:lnTo>
                  <a:pt x="4" y="105"/>
                </a:lnTo>
                <a:lnTo>
                  <a:pt x="8" y="105"/>
                </a:lnTo>
                <a:lnTo>
                  <a:pt x="4" y="101"/>
                </a:lnTo>
                <a:lnTo>
                  <a:pt x="4" y="97"/>
                </a:lnTo>
                <a:lnTo>
                  <a:pt x="4" y="93"/>
                </a:lnTo>
                <a:lnTo>
                  <a:pt x="4" y="93"/>
                </a:lnTo>
                <a:lnTo>
                  <a:pt x="4" y="93"/>
                </a:lnTo>
                <a:lnTo>
                  <a:pt x="4" y="90"/>
                </a:lnTo>
                <a:lnTo>
                  <a:pt x="4" y="90"/>
                </a:lnTo>
                <a:lnTo>
                  <a:pt x="4" y="86"/>
                </a:lnTo>
                <a:lnTo>
                  <a:pt x="4" y="82"/>
                </a:lnTo>
                <a:lnTo>
                  <a:pt x="4" y="82"/>
                </a:lnTo>
                <a:lnTo>
                  <a:pt x="8" y="90"/>
                </a:lnTo>
                <a:lnTo>
                  <a:pt x="12" y="93"/>
                </a:lnTo>
                <a:lnTo>
                  <a:pt x="12" y="97"/>
                </a:lnTo>
                <a:lnTo>
                  <a:pt x="12" y="97"/>
                </a:lnTo>
                <a:lnTo>
                  <a:pt x="12" y="97"/>
                </a:lnTo>
                <a:lnTo>
                  <a:pt x="12" y="97"/>
                </a:lnTo>
                <a:lnTo>
                  <a:pt x="12" y="101"/>
                </a:lnTo>
                <a:lnTo>
                  <a:pt x="12" y="101"/>
                </a:lnTo>
                <a:lnTo>
                  <a:pt x="12" y="101"/>
                </a:lnTo>
                <a:lnTo>
                  <a:pt x="12" y="105"/>
                </a:lnTo>
                <a:lnTo>
                  <a:pt x="16" y="105"/>
                </a:lnTo>
                <a:lnTo>
                  <a:pt x="16" y="109"/>
                </a:lnTo>
              </a:path>
            </a:pathLst>
          </a:custGeom>
          <a:solidFill>
            <a:srgbClr val="9D9D9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8" name="Freeform 43"/>
          <p:cNvSpPr>
            <a:spLocks/>
          </p:cNvSpPr>
          <p:nvPr/>
        </p:nvSpPr>
        <p:spPr bwMode="auto">
          <a:xfrm>
            <a:off x="6666291" y="4940286"/>
            <a:ext cx="620579" cy="544983"/>
          </a:xfrm>
          <a:custGeom>
            <a:avLst/>
            <a:gdLst>
              <a:gd name="T0" fmla="*/ 247 w 254"/>
              <a:gd name="T1" fmla="*/ 172 h 223"/>
              <a:gd name="T2" fmla="*/ 243 w 254"/>
              <a:gd name="T3" fmla="*/ 172 h 223"/>
              <a:gd name="T4" fmla="*/ 239 w 254"/>
              <a:gd name="T5" fmla="*/ 168 h 223"/>
              <a:gd name="T6" fmla="*/ 235 w 254"/>
              <a:gd name="T7" fmla="*/ 168 h 223"/>
              <a:gd name="T8" fmla="*/ 231 w 254"/>
              <a:gd name="T9" fmla="*/ 160 h 223"/>
              <a:gd name="T10" fmla="*/ 239 w 254"/>
              <a:gd name="T11" fmla="*/ 176 h 223"/>
              <a:gd name="T12" fmla="*/ 243 w 254"/>
              <a:gd name="T13" fmla="*/ 184 h 223"/>
              <a:gd name="T14" fmla="*/ 239 w 254"/>
              <a:gd name="T15" fmla="*/ 188 h 223"/>
              <a:gd name="T16" fmla="*/ 235 w 254"/>
              <a:gd name="T17" fmla="*/ 196 h 223"/>
              <a:gd name="T18" fmla="*/ 231 w 254"/>
              <a:gd name="T19" fmla="*/ 203 h 223"/>
              <a:gd name="T20" fmla="*/ 219 w 254"/>
              <a:gd name="T21" fmla="*/ 203 h 223"/>
              <a:gd name="T22" fmla="*/ 219 w 254"/>
              <a:gd name="T23" fmla="*/ 207 h 223"/>
              <a:gd name="T24" fmla="*/ 211 w 254"/>
              <a:gd name="T25" fmla="*/ 207 h 223"/>
              <a:gd name="T26" fmla="*/ 211 w 254"/>
              <a:gd name="T27" fmla="*/ 215 h 223"/>
              <a:gd name="T28" fmla="*/ 223 w 254"/>
              <a:gd name="T29" fmla="*/ 215 h 223"/>
              <a:gd name="T30" fmla="*/ 219 w 254"/>
              <a:gd name="T31" fmla="*/ 223 h 223"/>
              <a:gd name="T32" fmla="*/ 204 w 254"/>
              <a:gd name="T33" fmla="*/ 219 h 223"/>
              <a:gd name="T34" fmla="*/ 184 w 254"/>
              <a:gd name="T35" fmla="*/ 196 h 223"/>
              <a:gd name="T36" fmla="*/ 180 w 254"/>
              <a:gd name="T37" fmla="*/ 188 h 223"/>
              <a:gd name="T38" fmla="*/ 168 w 254"/>
              <a:gd name="T39" fmla="*/ 192 h 223"/>
              <a:gd name="T40" fmla="*/ 168 w 254"/>
              <a:gd name="T41" fmla="*/ 203 h 223"/>
              <a:gd name="T42" fmla="*/ 168 w 254"/>
              <a:gd name="T43" fmla="*/ 215 h 223"/>
              <a:gd name="T44" fmla="*/ 157 w 254"/>
              <a:gd name="T45" fmla="*/ 211 h 223"/>
              <a:gd name="T46" fmla="*/ 137 w 254"/>
              <a:gd name="T47" fmla="*/ 207 h 223"/>
              <a:gd name="T48" fmla="*/ 129 w 254"/>
              <a:gd name="T49" fmla="*/ 203 h 223"/>
              <a:gd name="T50" fmla="*/ 106 w 254"/>
              <a:gd name="T51" fmla="*/ 200 h 223"/>
              <a:gd name="T52" fmla="*/ 106 w 254"/>
              <a:gd name="T53" fmla="*/ 200 h 223"/>
              <a:gd name="T54" fmla="*/ 98 w 254"/>
              <a:gd name="T55" fmla="*/ 203 h 223"/>
              <a:gd name="T56" fmla="*/ 71 w 254"/>
              <a:gd name="T57" fmla="*/ 176 h 223"/>
              <a:gd name="T58" fmla="*/ 71 w 254"/>
              <a:gd name="T59" fmla="*/ 160 h 223"/>
              <a:gd name="T60" fmla="*/ 51 w 254"/>
              <a:gd name="T61" fmla="*/ 141 h 223"/>
              <a:gd name="T62" fmla="*/ 43 w 254"/>
              <a:gd name="T63" fmla="*/ 129 h 223"/>
              <a:gd name="T64" fmla="*/ 47 w 254"/>
              <a:gd name="T65" fmla="*/ 118 h 223"/>
              <a:gd name="T66" fmla="*/ 40 w 254"/>
              <a:gd name="T67" fmla="*/ 106 h 223"/>
              <a:gd name="T68" fmla="*/ 36 w 254"/>
              <a:gd name="T69" fmla="*/ 94 h 223"/>
              <a:gd name="T70" fmla="*/ 28 w 254"/>
              <a:gd name="T71" fmla="*/ 90 h 223"/>
              <a:gd name="T72" fmla="*/ 24 w 254"/>
              <a:gd name="T73" fmla="*/ 94 h 223"/>
              <a:gd name="T74" fmla="*/ 4 w 254"/>
              <a:gd name="T75" fmla="*/ 86 h 223"/>
              <a:gd name="T76" fmla="*/ 4 w 254"/>
              <a:gd name="T77" fmla="*/ 67 h 223"/>
              <a:gd name="T78" fmla="*/ 4 w 254"/>
              <a:gd name="T79" fmla="*/ 51 h 223"/>
              <a:gd name="T80" fmla="*/ 24 w 254"/>
              <a:gd name="T81" fmla="*/ 28 h 223"/>
              <a:gd name="T82" fmla="*/ 83 w 254"/>
              <a:gd name="T83" fmla="*/ 0 h 223"/>
              <a:gd name="T84" fmla="*/ 141 w 254"/>
              <a:gd name="T85" fmla="*/ 0 h 223"/>
              <a:gd name="T86" fmla="*/ 161 w 254"/>
              <a:gd name="T87" fmla="*/ 24 h 223"/>
              <a:gd name="T88" fmla="*/ 176 w 254"/>
              <a:gd name="T89" fmla="*/ 36 h 223"/>
              <a:gd name="T90" fmla="*/ 184 w 254"/>
              <a:gd name="T91" fmla="*/ 51 h 223"/>
              <a:gd name="T92" fmla="*/ 196 w 254"/>
              <a:gd name="T93" fmla="*/ 67 h 223"/>
              <a:gd name="T94" fmla="*/ 204 w 254"/>
              <a:gd name="T95" fmla="*/ 78 h 223"/>
              <a:gd name="T96" fmla="*/ 211 w 254"/>
              <a:gd name="T97" fmla="*/ 98 h 223"/>
              <a:gd name="T98" fmla="*/ 215 w 254"/>
              <a:gd name="T99" fmla="*/ 102 h 223"/>
              <a:gd name="T100" fmla="*/ 239 w 254"/>
              <a:gd name="T101" fmla="*/ 110 h 223"/>
              <a:gd name="T102" fmla="*/ 251 w 254"/>
              <a:gd name="T103" fmla="*/ 137 h 223"/>
              <a:gd name="T104" fmla="*/ 251 w 254"/>
              <a:gd name="T105" fmla="*/ 153 h 223"/>
              <a:gd name="T106" fmla="*/ 251 w 254"/>
              <a:gd name="T107" fmla="*/ 160 h 22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54" h="223">
                <a:moveTo>
                  <a:pt x="254" y="168"/>
                </a:moveTo>
                <a:lnTo>
                  <a:pt x="254" y="168"/>
                </a:lnTo>
                <a:lnTo>
                  <a:pt x="254" y="176"/>
                </a:lnTo>
                <a:lnTo>
                  <a:pt x="254" y="180"/>
                </a:lnTo>
                <a:lnTo>
                  <a:pt x="251" y="176"/>
                </a:lnTo>
                <a:lnTo>
                  <a:pt x="247" y="172"/>
                </a:lnTo>
                <a:lnTo>
                  <a:pt x="247" y="172"/>
                </a:lnTo>
                <a:lnTo>
                  <a:pt x="247" y="176"/>
                </a:lnTo>
                <a:lnTo>
                  <a:pt x="247" y="176"/>
                </a:lnTo>
                <a:lnTo>
                  <a:pt x="243" y="172"/>
                </a:lnTo>
                <a:lnTo>
                  <a:pt x="243" y="172"/>
                </a:lnTo>
                <a:lnTo>
                  <a:pt x="243" y="172"/>
                </a:lnTo>
                <a:lnTo>
                  <a:pt x="243" y="172"/>
                </a:lnTo>
                <a:lnTo>
                  <a:pt x="239" y="172"/>
                </a:lnTo>
                <a:lnTo>
                  <a:pt x="239" y="168"/>
                </a:lnTo>
                <a:lnTo>
                  <a:pt x="239" y="168"/>
                </a:lnTo>
                <a:lnTo>
                  <a:pt x="239" y="168"/>
                </a:lnTo>
                <a:lnTo>
                  <a:pt x="239" y="168"/>
                </a:lnTo>
                <a:lnTo>
                  <a:pt x="239" y="172"/>
                </a:lnTo>
                <a:lnTo>
                  <a:pt x="239" y="176"/>
                </a:lnTo>
                <a:lnTo>
                  <a:pt x="239" y="176"/>
                </a:lnTo>
                <a:lnTo>
                  <a:pt x="239" y="176"/>
                </a:lnTo>
                <a:lnTo>
                  <a:pt x="235" y="172"/>
                </a:lnTo>
                <a:lnTo>
                  <a:pt x="235" y="168"/>
                </a:lnTo>
                <a:lnTo>
                  <a:pt x="235" y="168"/>
                </a:lnTo>
                <a:lnTo>
                  <a:pt x="235" y="168"/>
                </a:lnTo>
                <a:lnTo>
                  <a:pt x="235" y="164"/>
                </a:lnTo>
                <a:lnTo>
                  <a:pt x="235" y="164"/>
                </a:lnTo>
                <a:lnTo>
                  <a:pt x="235" y="164"/>
                </a:lnTo>
                <a:lnTo>
                  <a:pt x="231" y="160"/>
                </a:lnTo>
                <a:lnTo>
                  <a:pt x="231" y="164"/>
                </a:lnTo>
                <a:lnTo>
                  <a:pt x="227" y="164"/>
                </a:lnTo>
                <a:lnTo>
                  <a:pt x="227" y="168"/>
                </a:lnTo>
                <a:lnTo>
                  <a:pt x="235" y="172"/>
                </a:lnTo>
                <a:lnTo>
                  <a:pt x="235" y="176"/>
                </a:lnTo>
                <a:lnTo>
                  <a:pt x="239" y="176"/>
                </a:lnTo>
                <a:lnTo>
                  <a:pt x="243" y="180"/>
                </a:lnTo>
                <a:lnTo>
                  <a:pt x="243" y="180"/>
                </a:lnTo>
                <a:lnTo>
                  <a:pt x="247" y="184"/>
                </a:lnTo>
                <a:lnTo>
                  <a:pt x="243" y="184"/>
                </a:lnTo>
                <a:lnTo>
                  <a:pt x="243" y="184"/>
                </a:lnTo>
                <a:lnTo>
                  <a:pt x="243" y="184"/>
                </a:lnTo>
                <a:lnTo>
                  <a:pt x="243" y="184"/>
                </a:lnTo>
                <a:lnTo>
                  <a:pt x="243" y="184"/>
                </a:lnTo>
                <a:lnTo>
                  <a:pt x="243" y="188"/>
                </a:lnTo>
                <a:lnTo>
                  <a:pt x="239" y="188"/>
                </a:lnTo>
                <a:lnTo>
                  <a:pt x="239" y="188"/>
                </a:lnTo>
                <a:lnTo>
                  <a:pt x="239" y="188"/>
                </a:lnTo>
                <a:lnTo>
                  <a:pt x="243" y="188"/>
                </a:lnTo>
                <a:lnTo>
                  <a:pt x="243" y="188"/>
                </a:lnTo>
                <a:lnTo>
                  <a:pt x="243" y="192"/>
                </a:lnTo>
                <a:lnTo>
                  <a:pt x="239" y="192"/>
                </a:lnTo>
                <a:lnTo>
                  <a:pt x="235" y="192"/>
                </a:lnTo>
                <a:lnTo>
                  <a:pt x="235" y="196"/>
                </a:lnTo>
                <a:lnTo>
                  <a:pt x="235" y="196"/>
                </a:lnTo>
                <a:lnTo>
                  <a:pt x="235" y="196"/>
                </a:lnTo>
                <a:lnTo>
                  <a:pt x="235" y="196"/>
                </a:lnTo>
                <a:lnTo>
                  <a:pt x="223" y="196"/>
                </a:lnTo>
                <a:lnTo>
                  <a:pt x="227" y="200"/>
                </a:lnTo>
                <a:lnTo>
                  <a:pt x="231" y="203"/>
                </a:lnTo>
                <a:lnTo>
                  <a:pt x="227" y="203"/>
                </a:lnTo>
                <a:lnTo>
                  <a:pt x="223" y="203"/>
                </a:lnTo>
                <a:lnTo>
                  <a:pt x="223" y="203"/>
                </a:lnTo>
                <a:lnTo>
                  <a:pt x="223" y="203"/>
                </a:lnTo>
                <a:lnTo>
                  <a:pt x="219" y="203"/>
                </a:lnTo>
                <a:lnTo>
                  <a:pt x="219" y="203"/>
                </a:lnTo>
                <a:lnTo>
                  <a:pt x="215" y="203"/>
                </a:lnTo>
                <a:lnTo>
                  <a:pt x="215" y="207"/>
                </a:lnTo>
                <a:lnTo>
                  <a:pt x="215" y="203"/>
                </a:lnTo>
                <a:lnTo>
                  <a:pt x="219" y="203"/>
                </a:lnTo>
                <a:lnTo>
                  <a:pt x="219" y="203"/>
                </a:lnTo>
                <a:lnTo>
                  <a:pt x="219" y="207"/>
                </a:lnTo>
                <a:lnTo>
                  <a:pt x="219" y="207"/>
                </a:lnTo>
                <a:lnTo>
                  <a:pt x="219" y="207"/>
                </a:lnTo>
                <a:lnTo>
                  <a:pt x="219" y="207"/>
                </a:lnTo>
                <a:lnTo>
                  <a:pt x="215" y="211"/>
                </a:lnTo>
                <a:lnTo>
                  <a:pt x="211" y="207"/>
                </a:lnTo>
                <a:lnTo>
                  <a:pt x="211" y="207"/>
                </a:lnTo>
                <a:lnTo>
                  <a:pt x="211" y="207"/>
                </a:lnTo>
                <a:lnTo>
                  <a:pt x="208" y="215"/>
                </a:lnTo>
                <a:lnTo>
                  <a:pt x="211" y="215"/>
                </a:lnTo>
                <a:lnTo>
                  <a:pt x="211" y="215"/>
                </a:lnTo>
                <a:lnTo>
                  <a:pt x="211" y="215"/>
                </a:lnTo>
                <a:lnTo>
                  <a:pt x="211" y="215"/>
                </a:lnTo>
                <a:lnTo>
                  <a:pt x="215" y="215"/>
                </a:lnTo>
                <a:lnTo>
                  <a:pt x="219" y="211"/>
                </a:lnTo>
                <a:lnTo>
                  <a:pt x="219" y="211"/>
                </a:lnTo>
                <a:lnTo>
                  <a:pt x="223" y="211"/>
                </a:lnTo>
                <a:lnTo>
                  <a:pt x="223" y="215"/>
                </a:lnTo>
                <a:lnTo>
                  <a:pt x="223" y="215"/>
                </a:lnTo>
                <a:lnTo>
                  <a:pt x="219" y="219"/>
                </a:lnTo>
                <a:lnTo>
                  <a:pt x="219" y="223"/>
                </a:lnTo>
                <a:lnTo>
                  <a:pt x="219" y="219"/>
                </a:lnTo>
                <a:lnTo>
                  <a:pt x="223" y="219"/>
                </a:lnTo>
                <a:lnTo>
                  <a:pt x="223" y="219"/>
                </a:lnTo>
                <a:lnTo>
                  <a:pt x="219" y="223"/>
                </a:lnTo>
                <a:lnTo>
                  <a:pt x="219" y="223"/>
                </a:lnTo>
                <a:lnTo>
                  <a:pt x="219" y="223"/>
                </a:lnTo>
                <a:lnTo>
                  <a:pt x="208" y="219"/>
                </a:lnTo>
                <a:lnTo>
                  <a:pt x="204" y="219"/>
                </a:lnTo>
                <a:lnTo>
                  <a:pt x="204" y="219"/>
                </a:lnTo>
                <a:lnTo>
                  <a:pt x="204" y="219"/>
                </a:lnTo>
                <a:lnTo>
                  <a:pt x="204" y="211"/>
                </a:lnTo>
                <a:lnTo>
                  <a:pt x="200" y="211"/>
                </a:lnTo>
                <a:lnTo>
                  <a:pt x="200" y="207"/>
                </a:lnTo>
                <a:lnTo>
                  <a:pt x="200" y="207"/>
                </a:lnTo>
                <a:lnTo>
                  <a:pt x="196" y="203"/>
                </a:lnTo>
                <a:lnTo>
                  <a:pt x="184" y="196"/>
                </a:lnTo>
                <a:lnTo>
                  <a:pt x="184" y="192"/>
                </a:lnTo>
                <a:lnTo>
                  <a:pt x="180" y="192"/>
                </a:lnTo>
                <a:lnTo>
                  <a:pt x="184" y="192"/>
                </a:lnTo>
                <a:lnTo>
                  <a:pt x="184" y="192"/>
                </a:lnTo>
                <a:lnTo>
                  <a:pt x="184" y="188"/>
                </a:lnTo>
                <a:lnTo>
                  <a:pt x="180" y="188"/>
                </a:lnTo>
                <a:lnTo>
                  <a:pt x="180" y="188"/>
                </a:lnTo>
                <a:lnTo>
                  <a:pt x="172" y="192"/>
                </a:lnTo>
                <a:lnTo>
                  <a:pt x="168" y="192"/>
                </a:lnTo>
                <a:lnTo>
                  <a:pt x="168" y="192"/>
                </a:lnTo>
                <a:lnTo>
                  <a:pt x="168" y="192"/>
                </a:lnTo>
                <a:lnTo>
                  <a:pt x="168" y="192"/>
                </a:lnTo>
                <a:lnTo>
                  <a:pt x="165" y="192"/>
                </a:lnTo>
                <a:lnTo>
                  <a:pt x="165" y="196"/>
                </a:lnTo>
                <a:lnTo>
                  <a:pt x="165" y="200"/>
                </a:lnTo>
                <a:lnTo>
                  <a:pt x="168" y="203"/>
                </a:lnTo>
                <a:lnTo>
                  <a:pt x="168" y="203"/>
                </a:lnTo>
                <a:lnTo>
                  <a:pt x="168" y="203"/>
                </a:lnTo>
                <a:lnTo>
                  <a:pt x="168" y="207"/>
                </a:lnTo>
                <a:lnTo>
                  <a:pt x="165" y="211"/>
                </a:lnTo>
                <a:lnTo>
                  <a:pt x="165" y="211"/>
                </a:lnTo>
                <a:lnTo>
                  <a:pt x="165" y="211"/>
                </a:lnTo>
                <a:lnTo>
                  <a:pt x="168" y="211"/>
                </a:lnTo>
                <a:lnTo>
                  <a:pt x="168" y="215"/>
                </a:lnTo>
                <a:lnTo>
                  <a:pt x="165" y="215"/>
                </a:lnTo>
                <a:lnTo>
                  <a:pt x="165" y="215"/>
                </a:lnTo>
                <a:lnTo>
                  <a:pt x="165" y="215"/>
                </a:lnTo>
                <a:lnTo>
                  <a:pt x="165" y="215"/>
                </a:lnTo>
                <a:lnTo>
                  <a:pt x="161" y="215"/>
                </a:lnTo>
                <a:lnTo>
                  <a:pt x="157" y="211"/>
                </a:lnTo>
                <a:lnTo>
                  <a:pt x="149" y="207"/>
                </a:lnTo>
                <a:lnTo>
                  <a:pt x="149" y="203"/>
                </a:lnTo>
                <a:lnTo>
                  <a:pt x="145" y="203"/>
                </a:lnTo>
                <a:lnTo>
                  <a:pt x="141" y="203"/>
                </a:lnTo>
                <a:lnTo>
                  <a:pt x="141" y="207"/>
                </a:lnTo>
                <a:lnTo>
                  <a:pt x="137" y="207"/>
                </a:lnTo>
                <a:lnTo>
                  <a:pt x="137" y="207"/>
                </a:lnTo>
                <a:lnTo>
                  <a:pt x="133" y="207"/>
                </a:lnTo>
                <a:lnTo>
                  <a:pt x="133" y="207"/>
                </a:lnTo>
                <a:lnTo>
                  <a:pt x="129" y="203"/>
                </a:lnTo>
                <a:lnTo>
                  <a:pt x="129" y="203"/>
                </a:lnTo>
                <a:lnTo>
                  <a:pt x="129" y="203"/>
                </a:lnTo>
                <a:lnTo>
                  <a:pt x="126" y="203"/>
                </a:lnTo>
                <a:lnTo>
                  <a:pt x="122" y="203"/>
                </a:lnTo>
                <a:lnTo>
                  <a:pt x="118" y="203"/>
                </a:lnTo>
                <a:lnTo>
                  <a:pt x="110" y="200"/>
                </a:lnTo>
                <a:lnTo>
                  <a:pt x="110" y="200"/>
                </a:lnTo>
                <a:lnTo>
                  <a:pt x="106" y="200"/>
                </a:lnTo>
                <a:lnTo>
                  <a:pt x="106" y="200"/>
                </a:lnTo>
                <a:lnTo>
                  <a:pt x="106" y="200"/>
                </a:lnTo>
                <a:lnTo>
                  <a:pt x="106" y="200"/>
                </a:lnTo>
                <a:lnTo>
                  <a:pt x="106" y="200"/>
                </a:lnTo>
                <a:lnTo>
                  <a:pt x="106" y="200"/>
                </a:lnTo>
                <a:lnTo>
                  <a:pt x="106" y="200"/>
                </a:lnTo>
                <a:lnTo>
                  <a:pt x="106" y="200"/>
                </a:lnTo>
                <a:lnTo>
                  <a:pt x="106" y="200"/>
                </a:lnTo>
                <a:lnTo>
                  <a:pt x="106" y="203"/>
                </a:lnTo>
                <a:lnTo>
                  <a:pt x="106" y="203"/>
                </a:lnTo>
                <a:lnTo>
                  <a:pt x="102" y="203"/>
                </a:lnTo>
                <a:lnTo>
                  <a:pt x="98" y="203"/>
                </a:lnTo>
                <a:lnTo>
                  <a:pt x="90" y="200"/>
                </a:lnTo>
                <a:lnTo>
                  <a:pt x="90" y="200"/>
                </a:lnTo>
                <a:lnTo>
                  <a:pt x="79" y="180"/>
                </a:lnTo>
                <a:lnTo>
                  <a:pt x="75" y="180"/>
                </a:lnTo>
                <a:lnTo>
                  <a:pt x="71" y="176"/>
                </a:lnTo>
                <a:lnTo>
                  <a:pt x="71" y="176"/>
                </a:lnTo>
                <a:lnTo>
                  <a:pt x="67" y="172"/>
                </a:lnTo>
                <a:lnTo>
                  <a:pt x="67" y="168"/>
                </a:lnTo>
                <a:lnTo>
                  <a:pt x="67" y="168"/>
                </a:lnTo>
                <a:lnTo>
                  <a:pt x="71" y="164"/>
                </a:lnTo>
                <a:lnTo>
                  <a:pt x="71" y="164"/>
                </a:lnTo>
                <a:lnTo>
                  <a:pt x="71" y="160"/>
                </a:lnTo>
                <a:lnTo>
                  <a:pt x="67" y="157"/>
                </a:lnTo>
                <a:lnTo>
                  <a:pt x="63" y="149"/>
                </a:lnTo>
                <a:lnTo>
                  <a:pt x="55" y="145"/>
                </a:lnTo>
                <a:lnTo>
                  <a:pt x="55" y="141"/>
                </a:lnTo>
                <a:lnTo>
                  <a:pt x="51" y="141"/>
                </a:lnTo>
                <a:lnTo>
                  <a:pt x="51" y="141"/>
                </a:lnTo>
                <a:lnTo>
                  <a:pt x="51" y="137"/>
                </a:lnTo>
                <a:lnTo>
                  <a:pt x="47" y="137"/>
                </a:lnTo>
                <a:lnTo>
                  <a:pt x="43" y="133"/>
                </a:lnTo>
                <a:lnTo>
                  <a:pt x="43" y="133"/>
                </a:lnTo>
                <a:lnTo>
                  <a:pt x="43" y="133"/>
                </a:lnTo>
                <a:lnTo>
                  <a:pt x="43" y="129"/>
                </a:lnTo>
                <a:lnTo>
                  <a:pt x="47" y="129"/>
                </a:lnTo>
                <a:lnTo>
                  <a:pt x="47" y="129"/>
                </a:lnTo>
                <a:lnTo>
                  <a:pt x="47" y="125"/>
                </a:lnTo>
                <a:lnTo>
                  <a:pt x="51" y="121"/>
                </a:lnTo>
                <a:lnTo>
                  <a:pt x="51" y="121"/>
                </a:lnTo>
                <a:lnTo>
                  <a:pt x="47" y="118"/>
                </a:lnTo>
                <a:lnTo>
                  <a:pt x="47" y="118"/>
                </a:lnTo>
                <a:lnTo>
                  <a:pt x="43" y="114"/>
                </a:lnTo>
                <a:lnTo>
                  <a:pt x="43" y="114"/>
                </a:lnTo>
                <a:lnTo>
                  <a:pt x="40" y="114"/>
                </a:lnTo>
                <a:lnTo>
                  <a:pt x="40" y="110"/>
                </a:lnTo>
                <a:lnTo>
                  <a:pt x="40" y="106"/>
                </a:lnTo>
                <a:lnTo>
                  <a:pt x="40" y="106"/>
                </a:lnTo>
                <a:lnTo>
                  <a:pt x="40" y="102"/>
                </a:lnTo>
                <a:lnTo>
                  <a:pt x="40" y="102"/>
                </a:lnTo>
                <a:lnTo>
                  <a:pt x="36" y="98"/>
                </a:lnTo>
                <a:lnTo>
                  <a:pt x="36" y="98"/>
                </a:lnTo>
                <a:lnTo>
                  <a:pt x="36" y="94"/>
                </a:lnTo>
                <a:lnTo>
                  <a:pt x="32" y="94"/>
                </a:lnTo>
                <a:lnTo>
                  <a:pt x="32" y="94"/>
                </a:lnTo>
                <a:lnTo>
                  <a:pt x="32" y="94"/>
                </a:lnTo>
                <a:lnTo>
                  <a:pt x="32" y="90"/>
                </a:lnTo>
                <a:lnTo>
                  <a:pt x="28" y="90"/>
                </a:lnTo>
                <a:lnTo>
                  <a:pt x="28" y="90"/>
                </a:lnTo>
                <a:lnTo>
                  <a:pt x="28" y="94"/>
                </a:lnTo>
                <a:lnTo>
                  <a:pt x="24" y="94"/>
                </a:lnTo>
                <a:lnTo>
                  <a:pt x="24" y="94"/>
                </a:lnTo>
                <a:lnTo>
                  <a:pt x="24" y="94"/>
                </a:lnTo>
                <a:lnTo>
                  <a:pt x="24" y="94"/>
                </a:lnTo>
                <a:lnTo>
                  <a:pt x="24" y="94"/>
                </a:lnTo>
                <a:lnTo>
                  <a:pt x="20" y="94"/>
                </a:lnTo>
                <a:lnTo>
                  <a:pt x="20" y="94"/>
                </a:lnTo>
                <a:lnTo>
                  <a:pt x="20" y="94"/>
                </a:lnTo>
                <a:lnTo>
                  <a:pt x="16" y="94"/>
                </a:lnTo>
                <a:lnTo>
                  <a:pt x="12" y="90"/>
                </a:lnTo>
                <a:lnTo>
                  <a:pt x="4" y="86"/>
                </a:lnTo>
                <a:lnTo>
                  <a:pt x="4" y="86"/>
                </a:lnTo>
                <a:lnTo>
                  <a:pt x="0" y="86"/>
                </a:lnTo>
                <a:lnTo>
                  <a:pt x="0" y="78"/>
                </a:lnTo>
                <a:lnTo>
                  <a:pt x="0" y="75"/>
                </a:lnTo>
                <a:lnTo>
                  <a:pt x="4" y="67"/>
                </a:lnTo>
                <a:lnTo>
                  <a:pt x="4" y="67"/>
                </a:lnTo>
                <a:lnTo>
                  <a:pt x="4" y="67"/>
                </a:lnTo>
                <a:lnTo>
                  <a:pt x="4" y="63"/>
                </a:lnTo>
                <a:lnTo>
                  <a:pt x="4" y="63"/>
                </a:lnTo>
                <a:lnTo>
                  <a:pt x="0" y="55"/>
                </a:lnTo>
                <a:lnTo>
                  <a:pt x="4" y="55"/>
                </a:lnTo>
                <a:lnTo>
                  <a:pt x="4" y="51"/>
                </a:lnTo>
                <a:lnTo>
                  <a:pt x="8" y="47"/>
                </a:lnTo>
                <a:lnTo>
                  <a:pt x="8" y="43"/>
                </a:lnTo>
                <a:lnTo>
                  <a:pt x="8" y="43"/>
                </a:lnTo>
                <a:lnTo>
                  <a:pt x="16" y="36"/>
                </a:lnTo>
                <a:lnTo>
                  <a:pt x="20" y="36"/>
                </a:lnTo>
                <a:lnTo>
                  <a:pt x="24" y="28"/>
                </a:lnTo>
                <a:lnTo>
                  <a:pt x="24" y="20"/>
                </a:lnTo>
                <a:lnTo>
                  <a:pt x="36" y="12"/>
                </a:lnTo>
                <a:lnTo>
                  <a:pt x="43" y="12"/>
                </a:lnTo>
                <a:lnTo>
                  <a:pt x="55" y="16"/>
                </a:lnTo>
                <a:lnTo>
                  <a:pt x="59" y="12"/>
                </a:lnTo>
                <a:lnTo>
                  <a:pt x="83" y="0"/>
                </a:lnTo>
                <a:lnTo>
                  <a:pt x="86" y="0"/>
                </a:lnTo>
                <a:lnTo>
                  <a:pt x="90" y="0"/>
                </a:lnTo>
                <a:lnTo>
                  <a:pt x="102" y="0"/>
                </a:lnTo>
                <a:lnTo>
                  <a:pt x="102" y="0"/>
                </a:lnTo>
                <a:lnTo>
                  <a:pt x="137" y="0"/>
                </a:lnTo>
                <a:lnTo>
                  <a:pt x="141" y="0"/>
                </a:lnTo>
                <a:lnTo>
                  <a:pt x="149" y="4"/>
                </a:lnTo>
                <a:lnTo>
                  <a:pt x="149" y="4"/>
                </a:lnTo>
                <a:lnTo>
                  <a:pt x="153" y="8"/>
                </a:lnTo>
                <a:lnTo>
                  <a:pt x="157" y="16"/>
                </a:lnTo>
                <a:lnTo>
                  <a:pt x="157" y="24"/>
                </a:lnTo>
                <a:lnTo>
                  <a:pt x="161" y="24"/>
                </a:lnTo>
                <a:lnTo>
                  <a:pt x="168" y="28"/>
                </a:lnTo>
                <a:lnTo>
                  <a:pt x="168" y="28"/>
                </a:lnTo>
                <a:lnTo>
                  <a:pt x="172" y="32"/>
                </a:lnTo>
                <a:lnTo>
                  <a:pt x="176" y="32"/>
                </a:lnTo>
                <a:lnTo>
                  <a:pt x="176" y="36"/>
                </a:lnTo>
                <a:lnTo>
                  <a:pt x="176" y="36"/>
                </a:lnTo>
                <a:lnTo>
                  <a:pt x="176" y="36"/>
                </a:lnTo>
                <a:lnTo>
                  <a:pt x="176" y="36"/>
                </a:lnTo>
                <a:lnTo>
                  <a:pt x="176" y="36"/>
                </a:lnTo>
                <a:lnTo>
                  <a:pt x="176" y="43"/>
                </a:lnTo>
                <a:lnTo>
                  <a:pt x="180" y="47"/>
                </a:lnTo>
                <a:lnTo>
                  <a:pt x="184" y="51"/>
                </a:lnTo>
                <a:lnTo>
                  <a:pt x="188" y="51"/>
                </a:lnTo>
                <a:lnTo>
                  <a:pt x="192" y="51"/>
                </a:lnTo>
                <a:lnTo>
                  <a:pt x="192" y="55"/>
                </a:lnTo>
                <a:lnTo>
                  <a:pt x="192" y="59"/>
                </a:lnTo>
                <a:lnTo>
                  <a:pt x="192" y="63"/>
                </a:lnTo>
                <a:lnTo>
                  <a:pt x="196" y="67"/>
                </a:lnTo>
                <a:lnTo>
                  <a:pt x="196" y="67"/>
                </a:lnTo>
                <a:lnTo>
                  <a:pt x="196" y="67"/>
                </a:lnTo>
                <a:lnTo>
                  <a:pt x="196" y="67"/>
                </a:lnTo>
                <a:lnTo>
                  <a:pt x="200" y="71"/>
                </a:lnTo>
                <a:lnTo>
                  <a:pt x="200" y="75"/>
                </a:lnTo>
                <a:lnTo>
                  <a:pt x="204" y="78"/>
                </a:lnTo>
                <a:lnTo>
                  <a:pt x="208" y="86"/>
                </a:lnTo>
                <a:lnTo>
                  <a:pt x="208" y="90"/>
                </a:lnTo>
                <a:lnTo>
                  <a:pt x="211" y="90"/>
                </a:lnTo>
                <a:lnTo>
                  <a:pt x="211" y="94"/>
                </a:lnTo>
                <a:lnTo>
                  <a:pt x="211" y="94"/>
                </a:lnTo>
                <a:lnTo>
                  <a:pt x="211" y="98"/>
                </a:lnTo>
                <a:lnTo>
                  <a:pt x="211" y="98"/>
                </a:lnTo>
                <a:lnTo>
                  <a:pt x="211" y="98"/>
                </a:lnTo>
                <a:lnTo>
                  <a:pt x="211" y="98"/>
                </a:lnTo>
                <a:lnTo>
                  <a:pt x="211" y="102"/>
                </a:lnTo>
                <a:lnTo>
                  <a:pt x="215" y="98"/>
                </a:lnTo>
                <a:lnTo>
                  <a:pt x="215" y="102"/>
                </a:lnTo>
                <a:lnTo>
                  <a:pt x="219" y="102"/>
                </a:lnTo>
                <a:lnTo>
                  <a:pt x="219" y="102"/>
                </a:lnTo>
                <a:lnTo>
                  <a:pt x="223" y="106"/>
                </a:lnTo>
                <a:lnTo>
                  <a:pt x="227" y="110"/>
                </a:lnTo>
                <a:lnTo>
                  <a:pt x="231" y="110"/>
                </a:lnTo>
                <a:lnTo>
                  <a:pt x="239" y="110"/>
                </a:lnTo>
                <a:lnTo>
                  <a:pt x="239" y="121"/>
                </a:lnTo>
                <a:lnTo>
                  <a:pt x="239" y="125"/>
                </a:lnTo>
                <a:lnTo>
                  <a:pt x="243" y="125"/>
                </a:lnTo>
                <a:lnTo>
                  <a:pt x="251" y="133"/>
                </a:lnTo>
                <a:lnTo>
                  <a:pt x="251" y="137"/>
                </a:lnTo>
                <a:lnTo>
                  <a:pt x="251" y="137"/>
                </a:lnTo>
                <a:lnTo>
                  <a:pt x="251" y="141"/>
                </a:lnTo>
                <a:lnTo>
                  <a:pt x="251" y="145"/>
                </a:lnTo>
                <a:lnTo>
                  <a:pt x="254" y="149"/>
                </a:lnTo>
                <a:lnTo>
                  <a:pt x="254" y="149"/>
                </a:lnTo>
                <a:lnTo>
                  <a:pt x="251" y="149"/>
                </a:lnTo>
                <a:lnTo>
                  <a:pt x="251" y="153"/>
                </a:lnTo>
                <a:lnTo>
                  <a:pt x="251" y="153"/>
                </a:lnTo>
                <a:lnTo>
                  <a:pt x="251" y="153"/>
                </a:lnTo>
                <a:lnTo>
                  <a:pt x="251" y="157"/>
                </a:lnTo>
                <a:lnTo>
                  <a:pt x="251" y="157"/>
                </a:lnTo>
                <a:lnTo>
                  <a:pt x="251" y="160"/>
                </a:lnTo>
                <a:lnTo>
                  <a:pt x="251" y="160"/>
                </a:lnTo>
                <a:lnTo>
                  <a:pt x="254" y="164"/>
                </a:lnTo>
                <a:lnTo>
                  <a:pt x="254" y="168"/>
                </a:lnTo>
                <a:lnTo>
                  <a:pt x="254" y="168"/>
                </a:lnTo>
              </a:path>
            </a:pathLst>
          </a:custGeom>
          <a:solidFill>
            <a:srgbClr val="A0A0A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59" name="Freeform 45"/>
          <p:cNvSpPr>
            <a:spLocks noEditPoints="1"/>
          </p:cNvSpPr>
          <p:nvPr/>
        </p:nvSpPr>
        <p:spPr bwMode="auto">
          <a:xfrm>
            <a:off x="7421247" y="4998939"/>
            <a:ext cx="268755" cy="381243"/>
          </a:xfrm>
          <a:custGeom>
            <a:avLst/>
            <a:gdLst>
              <a:gd name="T0" fmla="*/ 35 w 110"/>
              <a:gd name="T1" fmla="*/ 129 h 156"/>
              <a:gd name="T2" fmla="*/ 31 w 110"/>
              <a:gd name="T3" fmla="*/ 133 h 156"/>
              <a:gd name="T4" fmla="*/ 31 w 110"/>
              <a:gd name="T5" fmla="*/ 133 h 156"/>
              <a:gd name="T6" fmla="*/ 31 w 110"/>
              <a:gd name="T7" fmla="*/ 129 h 156"/>
              <a:gd name="T8" fmla="*/ 31 w 110"/>
              <a:gd name="T9" fmla="*/ 129 h 156"/>
              <a:gd name="T10" fmla="*/ 35 w 110"/>
              <a:gd name="T11" fmla="*/ 125 h 156"/>
              <a:gd name="T12" fmla="*/ 51 w 110"/>
              <a:gd name="T13" fmla="*/ 129 h 156"/>
              <a:gd name="T14" fmla="*/ 51 w 110"/>
              <a:gd name="T15" fmla="*/ 136 h 156"/>
              <a:gd name="T16" fmla="*/ 51 w 110"/>
              <a:gd name="T17" fmla="*/ 140 h 156"/>
              <a:gd name="T18" fmla="*/ 47 w 110"/>
              <a:gd name="T19" fmla="*/ 140 h 156"/>
              <a:gd name="T20" fmla="*/ 43 w 110"/>
              <a:gd name="T21" fmla="*/ 136 h 156"/>
              <a:gd name="T22" fmla="*/ 47 w 110"/>
              <a:gd name="T23" fmla="*/ 129 h 156"/>
              <a:gd name="T24" fmla="*/ 47 w 110"/>
              <a:gd name="T25" fmla="*/ 133 h 156"/>
              <a:gd name="T26" fmla="*/ 51 w 110"/>
              <a:gd name="T27" fmla="*/ 129 h 156"/>
              <a:gd name="T28" fmla="*/ 86 w 110"/>
              <a:gd name="T29" fmla="*/ 8 h 156"/>
              <a:gd name="T30" fmla="*/ 86 w 110"/>
              <a:gd name="T31" fmla="*/ 15 h 156"/>
              <a:gd name="T32" fmla="*/ 82 w 110"/>
              <a:gd name="T33" fmla="*/ 19 h 156"/>
              <a:gd name="T34" fmla="*/ 71 w 110"/>
              <a:gd name="T35" fmla="*/ 35 h 156"/>
              <a:gd name="T36" fmla="*/ 71 w 110"/>
              <a:gd name="T37" fmla="*/ 27 h 156"/>
              <a:gd name="T38" fmla="*/ 67 w 110"/>
              <a:gd name="T39" fmla="*/ 23 h 156"/>
              <a:gd name="T40" fmla="*/ 59 w 110"/>
              <a:gd name="T41" fmla="*/ 19 h 156"/>
              <a:gd name="T42" fmla="*/ 47 w 110"/>
              <a:gd name="T43" fmla="*/ 15 h 156"/>
              <a:gd name="T44" fmla="*/ 35 w 110"/>
              <a:gd name="T45" fmla="*/ 27 h 156"/>
              <a:gd name="T46" fmla="*/ 24 w 110"/>
              <a:gd name="T47" fmla="*/ 31 h 156"/>
              <a:gd name="T48" fmla="*/ 20 w 110"/>
              <a:gd name="T49" fmla="*/ 39 h 156"/>
              <a:gd name="T50" fmla="*/ 16 w 110"/>
              <a:gd name="T51" fmla="*/ 47 h 156"/>
              <a:gd name="T52" fmla="*/ 12 w 110"/>
              <a:gd name="T53" fmla="*/ 58 h 156"/>
              <a:gd name="T54" fmla="*/ 8 w 110"/>
              <a:gd name="T55" fmla="*/ 66 h 156"/>
              <a:gd name="T56" fmla="*/ 8 w 110"/>
              <a:gd name="T57" fmla="*/ 74 h 156"/>
              <a:gd name="T58" fmla="*/ 4 w 110"/>
              <a:gd name="T59" fmla="*/ 70 h 156"/>
              <a:gd name="T60" fmla="*/ 0 w 110"/>
              <a:gd name="T61" fmla="*/ 70 h 156"/>
              <a:gd name="T62" fmla="*/ 4 w 110"/>
              <a:gd name="T63" fmla="*/ 82 h 156"/>
              <a:gd name="T64" fmla="*/ 4 w 110"/>
              <a:gd name="T65" fmla="*/ 86 h 156"/>
              <a:gd name="T66" fmla="*/ 12 w 110"/>
              <a:gd name="T67" fmla="*/ 97 h 156"/>
              <a:gd name="T68" fmla="*/ 16 w 110"/>
              <a:gd name="T69" fmla="*/ 94 h 156"/>
              <a:gd name="T70" fmla="*/ 20 w 110"/>
              <a:gd name="T71" fmla="*/ 97 h 156"/>
              <a:gd name="T72" fmla="*/ 20 w 110"/>
              <a:gd name="T73" fmla="*/ 109 h 156"/>
              <a:gd name="T74" fmla="*/ 24 w 110"/>
              <a:gd name="T75" fmla="*/ 113 h 156"/>
              <a:gd name="T76" fmla="*/ 28 w 110"/>
              <a:gd name="T77" fmla="*/ 121 h 156"/>
              <a:gd name="T78" fmla="*/ 31 w 110"/>
              <a:gd name="T79" fmla="*/ 117 h 156"/>
              <a:gd name="T80" fmla="*/ 31 w 110"/>
              <a:gd name="T81" fmla="*/ 117 h 156"/>
              <a:gd name="T82" fmla="*/ 35 w 110"/>
              <a:gd name="T83" fmla="*/ 121 h 156"/>
              <a:gd name="T84" fmla="*/ 35 w 110"/>
              <a:gd name="T85" fmla="*/ 113 h 156"/>
              <a:gd name="T86" fmla="*/ 43 w 110"/>
              <a:gd name="T87" fmla="*/ 121 h 156"/>
              <a:gd name="T88" fmla="*/ 51 w 110"/>
              <a:gd name="T89" fmla="*/ 121 h 156"/>
              <a:gd name="T90" fmla="*/ 55 w 110"/>
              <a:gd name="T91" fmla="*/ 121 h 156"/>
              <a:gd name="T92" fmla="*/ 55 w 110"/>
              <a:gd name="T93" fmla="*/ 113 h 156"/>
              <a:gd name="T94" fmla="*/ 59 w 110"/>
              <a:gd name="T95" fmla="*/ 113 h 156"/>
              <a:gd name="T96" fmla="*/ 59 w 110"/>
              <a:gd name="T97" fmla="*/ 117 h 156"/>
              <a:gd name="T98" fmla="*/ 59 w 110"/>
              <a:gd name="T99" fmla="*/ 117 h 156"/>
              <a:gd name="T100" fmla="*/ 59 w 110"/>
              <a:gd name="T101" fmla="*/ 121 h 156"/>
              <a:gd name="T102" fmla="*/ 71 w 110"/>
              <a:gd name="T103" fmla="*/ 121 h 156"/>
              <a:gd name="T104" fmla="*/ 78 w 110"/>
              <a:gd name="T105" fmla="*/ 129 h 156"/>
              <a:gd name="T106" fmla="*/ 86 w 110"/>
              <a:gd name="T107" fmla="*/ 140 h 156"/>
              <a:gd name="T108" fmla="*/ 98 w 110"/>
              <a:gd name="T109" fmla="*/ 156 h 156"/>
              <a:gd name="T110" fmla="*/ 106 w 110"/>
              <a:gd name="T111" fmla="*/ 136 h 156"/>
              <a:gd name="T112" fmla="*/ 106 w 110"/>
              <a:gd name="T113" fmla="*/ 113 h 156"/>
              <a:gd name="T114" fmla="*/ 110 w 110"/>
              <a:gd name="T115" fmla="*/ 94 h 156"/>
              <a:gd name="T116" fmla="*/ 90 w 110"/>
              <a:gd name="T117" fmla="*/ 43 h 156"/>
              <a:gd name="T118" fmla="*/ 98 w 110"/>
              <a:gd name="T119" fmla="*/ 27 h 156"/>
              <a:gd name="T120" fmla="*/ 102 w 110"/>
              <a:gd name="T121" fmla="*/ 12 h 156"/>
              <a:gd name="T122" fmla="*/ 98 w 110"/>
              <a:gd name="T123" fmla="*/ 0 h 15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0" h="156">
                <a:moveTo>
                  <a:pt x="35" y="129"/>
                </a:moveTo>
                <a:lnTo>
                  <a:pt x="35" y="129"/>
                </a:lnTo>
                <a:lnTo>
                  <a:pt x="35" y="129"/>
                </a:lnTo>
                <a:lnTo>
                  <a:pt x="35" y="129"/>
                </a:lnTo>
                <a:lnTo>
                  <a:pt x="35" y="133"/>
                </a:lnTo>
                <a:lnTo>
                  <a:pt x="35" y="133"/>
                </a:lnTo>
                <a:lnTo>
                  <a:pt x="35" y="133"/>
                </a:lnTo>
                <a:lnTo>
                  <a:pt x="31" y="133"/>
                </a:lnTo>
                <a:lnTo>
                  <a:pt x="31" y="133"/>
                </a:lnTo>
                <a:lnTo>
                  <a:pt x="31" y="133"/>
                </a:lnTo>
                <a:lnTo>
                  <a:pt x="31" y="133"/>
                </a:lnTo>
                <a:lnTo>
                  <a:pt x="31" y="133"/>
                </a:lnTo>
                <a:lnTo>
                  <a:pt x="28" y="129"/>
                </a:lnTo>
                <a:lnTo>
                  <a:pt x="28" y="129"/>
                </a:lnTo>
                <a:lnTo>
                  <a:pt x="31" y="129"/>
                </a:lnTo>
                <a:lnTo>
                  <a:pt x="31" y="129"/>
                </a:lnTo>
                <a:lnTo>
                  <a:pt x="31" y="129"/>
                </a:lnTo>
                <a:lnTo>
                  <a:pt x="31" y="129"/>
                </a:lnTo>
                <a:lnTo>
                  <a:pt x="31" y="129"/>
                </a:lnTo>
                <a:lnTo>
                  <a:pt x="31" y="129"/>
                </a:lnTo>
                <a:lnTo>
                  <a:pt x="31" y="129"/>
                </a:lnTo>
                <a:lnTo>
                  <a:pt x="31" y="129"/>
                </a:lnTo>
                <a:lnTo>
                  <a:pt x="31" y="129"/>
                </a:lnTo>
                <a:lnTo>
                  <a:pt x="35" y="125"/>
                </a:lnTo>
                <a:lnTo>
                  <a:pt x="35" y="125"/>
                </a:lnTo>
                <a:lnTo>
                  <a:pt x="35" y="129"/>
                </a:lnTo>
                <a:moveTo>
                  <a:pt x="51" y="129"/>
                </a:moveTo>
                <a:lnTo>
                  <a:pt x="51" y="129"/>
                </a:lnTo>
                <a:lnTo>
                  <a:pt x="51" y="133"/>
                </a:lnTo>
                <a:lnTo>
                  <a:pt x="51" y="133"/>
                </a:lnTo>
                <a:lnTo>
                  <a:pt x="51" y="133"/>
                </a:lnTo>
                <a:lnTo>
                  <a:pt x="51" y="136"/>
                </a:lnTo>
                <a:lnTo>
                  <a:pt x="51" y="136"/>
                </a:lnTo>
                <a:lnTo>
                  <a:pt x="51" y="136"/>
                </a:lnTo>
                <a:lnTo>
                  <a:pt x="51" y="136"/>
                </a:lnTo>
                <a:lnTo>
                  <a:pt x="51" y="140"/>
                </a:lnTo>
                <a:lnTo>
                  <a:pt x="47" y="140"/>
                </a:lnTo>
                <a:lnTo>
                  <a:pt x="47" y="140"/>
                </a:lnTo>
                <a:lnTo>
                  <a:pt x="47" y="140"/>
                </a:lnTo>
                <a:lnTo>
                  <a:pt x="47" y="140"/>
                </a:lnTo>
                <a:lnTo>
                  <a:pt x="47" y="140"/>
                </a:lnTo>
                <a:lnTo>
                  <a:pt x="47" y="140"/>
                </a:lnTo>
                <a:lnTo>
                  <a:pt x="43" y="140"/>
                </a:lnTo>
                <a:lnTo>
                  <a:pt x="43" y="136"/>
                </a:lnTo>
                <a:lnTo>
                  <a:pt x="43" y="133"/>
                </a:lnTo>
                <a:lnTo>
                  <a:pt x="43" y="133"/>
                </a:lnTo>
                <a:lnTo>
                  <a:pt x="43" y="129"/>
                </a:lnTo>
                <a:lnTo>
                  <a:pt x="47" y="129"/>
                </a:lnTo>
                <a:lnTo>
                  <a:pt x="47" y="129"/>
                </a:lnTo>
                <a:lnTo>
                  <a:pt x="47" y="129"/>
                </a:lnTo>
                <a:lnTo>
                  <a:pt x="47" y="133"/>
                </a:lnTo>
                <a:lnTo>
                  <a:pt x="47" y="133"/>
                </a:lnTo>
                <a:lnTo>
                  <a:pt x="51" y="133"/>
                </a:lnTo>
                <a:lnTo>
                  <a:pt x="51" y="133"/>
                </a:lnTo>
                <a:lnTo>
                  <a:pt x="51" y="129"/>
                </a:lnTo>
                <a:lnTo>
                  <a:pt x="51" y="129"/>
                </a:lnTo>
                <a:moveTo>
                  <a:pt x="90" y="8"/>
                </a:moveTo>
                <a:lnTo>
                  <a:pt x="90" y="8"/>
                </a:lnTo>
                <a:lnTo>
                  <a:pt x="86" y="8"/>
                </a:lnTo>
                <a:lnTo>
                  <a:pt x="86" y="8"/>
                </a:lnTo>
                <a:lnTo>
                  <a:pt x="86" y="12"/>
                </a:lnTo>
                <a:lnTo>
                  <a:pt x="86" y="12"/>
                </a:lnTo>
                <a:lnTo>
                  <a:pt x="86" y="15"/>
                </a:lnTo>
                <a:lnTo>
                  <a:pt x="86" y="15"/>
                </a:lnTo>
                <a:lnTo>
                  <a:pt x="86" y="15"/>
                </a:lnTo>
                <a:lnTo>
                  <a:pt x="86" y="19"/>
                </a:lnTo>
                <a:lnTo>
                  <a:pt x="82" y="19"/>
                </a:lnTo>
                <a:lnTo>
                  <a:pt x="82" y="19"/>
                </a:lnTo>
                <a:lnTo>
                  <a:pt x="78" y="23"/>
                </a:lnTo>
                <a:lnTo>
                  <a:pt x="74" y="35"/>
                </a:lnTo>
                <a:lnTo>
                  <a:pt x="71" y="35"/>
                </a:lnTo>
                <a:lnTo>
                  <a:pt x="71" y="35"/>
                </a:lnTo>
                <a:lnTo>
                  <a:pt x="71" y="35"/>
                </a:lnTo>
                <a:lnTo>
                  <a:pt x="71" y="31"/>
                </a:lnTo>
                <a:lnTo>
                  <a:pt x="71" y="31"/>
                </a:lnTo>
                <a:lnTo>
                  <a:pt x="71" y="27"/>
                </a:lnTo>
                <a:lnTo>
                  <a:pt x="71" y="27"/>
                </a:lnTo>
                <a:lnTo>
                  <a:pt x="67" y="27"/>
                </a:lnTo>
                <a:lnTo>
                  <a:pt x="67" y="23"/>
                </a:lnTo>
                <a:lnTo>
                  <a:pt x="67" y="23"/>
                </a:lnTo>
                <a:lnTo>
                  <a:pt x="63" y="23"/>
                </a:lnTo>
                <a:lnTo>
                  <a:pt x="63" y="23"/>
                </a:lnTo>
                <a:lnTo>
                  <a:pt x="59" y="23"/>
                </a:lnTo>
                <a:lnTo>
                  <a:pt x="59" y="19"/>
                </a:lnTo>
                <a:lnTo>
                  <a:pt x="55" y="15"/>
                </a:lnTo>
                <a:lnTo>
                  <a:pt x="51" y="12"/>
                </a:lnTo>
                <a:lnTo>
                  <a:pt x="47" y="12"/>
                </a:lnTo>
                <a:lnTo>
                  <a:pt x="47" y="15"/>
                </a:lnTo>
                <a:lnTo>
                  <a:pt x="47" y="19"/>
                </a:lnTo>
                <a:lnTo>
                  <a:pt x="47" y="23"/>
                </a:lnTo>
                <a:lnTo>
                  <a:pt x="43" y="23"/>
                </a:lnTo>
                <a:lnTo>
                  <a:pt x="35" y="27"/>
                </a:lnTo>
                <a:lnTo>
                  <a:pt x="28" y="23"/>
                </a:lnTo>
                <a:lnTo>
                  <a:pt x="24" y="27"/>
                </a:lnTo>
                <a:lnTo>
                  <a:pt x="24" y="27"/>
                </a:lnTo>
                <a:lnTo>
                  <a:pt x="24" y="31"/>
                </a:lnTo>
                <a:lnTo>
                  <a:pt x="24" y="35"/>
                </a:lnTo>
                <a:lnTo>
                  <a:pt x="24" y="35"/>
                </a:lnTo>
                <a:lnTo>
                  <a:pt x="20" y="39"/>
                </a:lnTo>
                <a:lnTo>
                  <a:pt x="20" y="39"/>
                </a:lnTo>
                <a:lnTo>
                  <a:pt x="20" y="39"/>
                </a:lnTo>
                <a:lnTo>
                  <a:pt x="20" y="43"/>
                </a:lnTo>
                <a:lnTo>
                  <a:pt x="16" y="47"/>
                </a:lnTo>
                <a:lnTo>
                  <a:pt x="16" y="47"/>
                </a:lnTo>
                <a:lnTo>
                  <a:pt x="16" y="51"/>
                </a:lnTo>
                <a:lnTo>
                  <a:pt x="16" y="54"/>
                </a:lnTo>
                <a:lnTo>
                  <a:pt x="12" y="58"/>
                </a:lnTo>
                <a:lnTo>
                  <a:pt x="12" y="58"/>
                </a:lnTo>
                <a:lnTo>
                  <a:pt x="12" y="62"/>
                </a:lnTo>
                <a:lnTo>
                  <a:pt x="8" y="66"/>
                </a:lnTo>
                <a:lnTo>
                  <a:pt x="8" y="66"/>
                </a:lnTo>
                <a:lnTo>
                  <a:pt x="8" y="66"/>
                </a:lnTo>
                <a:lnTo>
                  <a:pt x="8" y="70"/>
                </a:lnTo>
                <a:lnTo>
                  <a:pt x="8" y="70"/>
                </a:lnTo>
                <a:lnTo>
                  <a:pt x="8" y="70"/>
                </a:lnTo>
                <a:lnTo>
                  <a:pt x="8" y="74"/>
                </a:lnTo>
                <a:lnTo>
                  <a:pt x="8" y="74"/>
                </a:lnTo>
                <a:lnTo>
                  <a:pt x="4" y="78"/>
                </a:lnTo>
                <a:lnTo>
                  <a:pt x="4" y="74"/>
                </a:lnTo>
                <a:lnTo>
                  <a:pt x="4" y="70"/>
                </a:lnTo>
                <a:lnTo>
                  <a:pt x="4" y="66"/>
                </a:lnTo>
                <a:lnTo>
                  <a:pt x="4" y="66"/>
                </a:lnTo>
                <a:lnTo>
                  <a:pt x="4" y="66"/>
                </a:lnTo>
                <a:lnTo>
                  <a:pt x="0" y="70"/>
                </a:lnTo>
                <a:lnTo>
                  <a:pt x="0" y="74"/>
                </a:lnTo>
                <a:lnTo>
                  <a:pt x="0" y="78"/>
                </a:lnTo>
                <a:lnTo>
                  <a:pt x="0" y="78"/>
                </a:lnTo>
                <a:lnTo>
                  <a:pt x="4" y="82"/>
                </a:lnTo>
                <a:lnTo>
                  <a:pt x="4" y="82"/>
                </a:lnTo>
                <a:lnTo>
                  <a:pt x="8" y="82"/>
                </a:lnTo>
                <a:lnTo>
                  <a:pt x="8" y="86"/>
                </a:lnTo>
                <a:lnTo>
                  <a:pt x="4" y="86"/>
                </a:lnTo>
                <a:lnTo>
                  <a:pt x="8" y="90"/>
                </a:lnTo>
                <a:lnTo>
                  <a:pt x="8" y="94"/>
                </a:lnTo>
                <a:lnTo>
                  <a:pt x="8" y="97"/>
                </a:lnTo>
                <a:lnTo>
                  <a:pt x="12" y="97"/>
                </a:lnTo>
                <a:lnTo>
                  <a:pt x="12" y="97"/>
                </a:lnTo>
                <a:lnTo>
                  <a:pt x="12" y="94"/>
                </a:lnTo>
                <a:lnTo>
                  <a:pt x="16" y="94"/>
                </a:lnTo>
                <a:lnTo>
                  <a:pt x="16" y="94"/>
                </a:lnTo>
                <a:lnTo>
                  <a:pt x="16" y="94"/>
                </a:lnTo>
                <a:lnTo>
                  <a:pt x="16" y="94"/>
                </a:lnTo>
                <a:lnTo>
                  <a:pt x="20" y="94"/>
                </a:lnTo>
                <a:lnTo>
                  <a:pt x="20" y="97"/>
                </a:lnTo>
                <a:lnTo>
                  <a:pt x="16" y="101"/>
                </a:lnTo>
                <a:lnTo>
                  <a:pt x="16" y="109"/>
                </a:lnTo>
                <a:lnTo>
                  <a:pt x="20" y="113"/>
                </a:lnTo>
                <a:lnTo>
                  <a:pt x="20" y="109"/>
                </a:lnTo>
                <a:lnTo>
                  <a:pt x="20" y="105"/>
                </a:lnTo>
                <a:lnTo>
                  <a:pt x="20" y="105"/>
                </a:lnTo>
                <a:lnTo>
                  <a:pt x="20" y="109"/>
                </a:lnTo>
                <a:lnTo>
                  <a:pt x="24" y="113"/>
                </a:lnTo>
                <a:lnTo>
                  <a:pt x="24" y="117"/>
                </a:lnTo>
                <a:lnTo>
                  <a:pt x="24" y="117"/>
                </a:lnTo>
                <a:lnTo>
                  <a:pt x="28" y="121"/>
                </a:lnTo>
                <a:lnTo>
                  <a:pt x="28" y="121"/>
                </a:lnTo>
                <a:lnTo>
                  <a:pt x="28" y="117"/>
                </a:lnTo>
                <a:lnTo>
                  <a:pt x="28" y="117"/>
                </a:lnTo>
                <a:lnTo>
                  <a:pt x="28" y="117"/>
                </a:lnTo>
                <a:lnTo>
                  <a:pt x="31" y="117"/>
                </a:lnTo>
                <a:lnTo>
                  <a:pt x="31" y="117"/>
                </a:lnTo>
                <a:lnTo>
                  <a:pt x="31" y="113"/>
                </a:lnTo>
                <a:lnTo>
                  <a:pt x="31" y="113"/>
                </a:lnTo>
                <a:lnTo>
                  <a:pt x="31" y="117"/>
                </a:lnTo>
                <a:lnTo>
                  <a:pt x="35" y="117"/>
                </a:lnTo>
                <a:lnTo>
                  <a:pt x="35" y="121"/>
                </a:lnTo>
                <a:lnTo>
                  <a:pt x="35" y="121"/>
                </a:lnTo>
                <a:lnTo>
                  <a:pt x="35" y="121"/>
                </a:lnTo>
                <a:lnTo>
                  <a:pt x="39" y="121"/>
                </a:lnTo>
                <a:lnTo>
                  <a:pt x="35" y="117"/>
                </a:lnTo>
                <a:lnTo>
                  <a:pt x="35" y="113"/>
                </a:lnTo>
                <a:lnTo>
                  <a:pt x="35" y="113"/>
                </a:lnTo>
                <a:lnTo>
                  <a:pt x="39" y="117"/>
                </a:lnTo>
                <a:lnTo>
                  <a:pt x="43" y="117"/>
                </a:lnTo>
                <a:lnTo>
                  <a:pt x="43" y="117"/>
                </a:lnTo>
                <a:lnTo>
                  <a:pt x="43" y="121"/>
                </a:lnTo>
                <a:lnTo>
                  <a:pt x="47" y="121"/>
                </a:lnTo>
                <a:lnTo>
                  <a:pt x="47" y="125"/>
                </a:lnTo>
                <a:lnTo>
                  <a:pt x="51" y="121"/>
                </a:lnTo>
                <a:lnTo>
                  <a:pt x="51" y="121"/>
                </a:lnTo>
                <a:lnTo>
                  <a:pt x="51" y="117"/>
                </a:lnTo>
                <a:lnTo>
                  <a:pt x="51" y="113"/>
                </a:lnTo>
                <a:lnTo>
                  <a:pt x="51" y="117"/>
                </a:lnTo>
                <a:lnTo>
                  <a:pt x="55" y="121"/>
                </a:lnTo>
                <a:lnTo>
                  <a:pt x="55" y="121"/>
                </a:lnTo>
                <a:lnTo>
                  <a:pt x="55" y="117"/>
                </a:lnTo>
                <a:lnTo>
                  <a:pt x="55" y="117"/>
                </a:lnTo>
                <a:lnTo>
                  <a:pt x="55" y="113"/>
                </a:lnTo>
                <a:lnTo>
                  <a:pt x="55" y="113"/>
                </a:lnTo>
                <a:lnTo>
                  <a:pt x="55" y="109"/>
                </a:lnTo>
                <a:lnTo>
                  <a:pt x="55" y="109"/>
                </a:lnTo>
                <a:lnTo>
                  <a:pt x="59" y="113"/>
                </a:lnTo>
                <a:lnTo>
                  <a:pt x="59" y="113"/>
                </a:lnTo>
                <a:lnTo>
                  <a:pt x="59" y="113"/>
                </a:lnTo>
                <a:lnTo>
                  <a:pt x="59" y="113"/>
                </a:lnTo>
                <a:lnTo>
                  <a:pt x="59" y="117"/>
                </a:lnTo>
                <a:lnTo>
                  <a:pt x="59" y="117"/>
                </a:lnTo>
                <a:lnTo>
                  <a:pt x="59" y="117"/>
                </a:lnTo>
                <a:lnTo>
                  <a:pt x="59" y="117"/>
                </a:lnTo>
                <a:lnTo>
                  <a:pt x="59" y="117"/>
                </a:lnTo>
                <a:lnTo>
                  <a:pt x="59" y="117"/>
                </a:lnTo>
                <a:lnTo>
                  <a:pt x="59" y="117"/>
                </a:lnTo>
                <a:lnTo>
                  <a:pt x="59" y="117"/>
                </a:lnTo>
                <a:lnTo>
                  <a:pt x="59" y="121"/>
                </a:lnTo>
                <a:lnTo>
                  <a:pt x="59" y="121"/>
                </a:lnTo>
                <a:lnTo>
                  <a:pt x="59" y="125"/>
                </a:lnTo>
                <a:lnTo>
                  <a:pt x="63" y="125"/>
                </a:lnTo>
                <a:lnTo>
                  <a:pt x="71" y="121"/>
                </a:lnTo>
                <a:lnTo>
                  <a:pt x="74" y="121"/>
                </a:lnTo>
                <a:lnTo>
                  <a:pt x="74" y="125"/>
                </a:lnTo>
                <a:lnTo>
                  <a:pt x="78" y="125"/>
                </a:lnTo>
                <a:lnTo>
                  <a:pt x="78" y="129"/>
                </a:lnTo>
                <a:lnTo>
                  <a:pt x="78" y="133"/>
                </a:lnTo>
                <a:lnTo>
                  <a:pt x="82" y="133"/>
                </a:lnTo>
                <a:lnTo>
                  <a:pt x="86" y="140"/>
                </a:lnTo>
                <a:lnTo>
                  <a:pt x="86" y="140"/>
                </a:lnTo>
                <a:lnTo>
                  <a:pt x="86" y="144"/>
                </a:lnTo>
                <a:lnTo>
                  <a:pt x="90" y="156"/>
                </a:lnTo>
                <a:lnTo>
                  <a:pt x="90" y="156"/>
                </a:lnTo>
                <a:lnTo>
                  <a:pt x="98" y="156"/>
                </a:lnTo>
                <a:lnTo>
                  <a:pt x="102" y="156"/>
                </a:lnTo>
                <a:lnTo>
                  <a:pt x="106" y="148"/>
                </a:lnTo>
                <a:lnTo>
                  <a:pt x="110" y="140"/>
                </a:lnTo>
                <a:lnTo>
                  <a:pt x="106" y="136"/>
                </a:lnTo>
                <a:lnTo>
                  <a:pt x="110" y="133"/>
                </a:lnTo>
                <a:lnTo>
                  <a:pt x="110" y="125"/>
                </a:lnTo>
                <a:lnTo>
                  <a:pt x="110" y="121"/>
                </a:lnTo>
                <a:lnTo>
                  <a:pt x="106" y="113"/>
                </a:lnTo>
                <a:lnTo>
                  <a:pt x="110" y="101"/>
                </a:lnTo>
                <a:lnTo>
                  <a:pt x="110" y="97"/>
                </a:lnTo>
                <a:lnTo>
                  <a:pt x="110" y="97"/>
                </a:lnTo>
                <a:lnTo>
                  <a:pt x="110" y="94"/>
                </a:lnTo>
                <a:lnTo>
                  <a:pt x="110" y="90"/>
                </a:lnTo>
                <a:lnTo>
                  <a:pt x="110" y="86"/>
                </a:lnTo>
                <a:lnTo>
                  <a:pt x="106" y="74"/>
                </a:lnTo>
                <a:lnTo>
                  <a:pt x="90" y="43"/>
                </a:lnTo>
                <a:lnTo>
                  <a:pt x="86" y="39"/>
                </a:lnTo>
                <a:lnTo>
                  <a:pt x="86" y="35"/>
                </a:lnTo>
                <a:lnTo>
                  <a:pt x="90" y="35"/>
                </a:lnTo>
                <a:lnTo>
                  <a:pt x="98" y="27"/>
                </a:lnTo>
                <a:lnTo>
                  <a:pt x="102" y="23"/>
                </a:lnTo>
                <a:lnTo>
                  <a:pt x="102" y="15"/>
                </a:lnTo>
                <a:lnTo>
                  <a:pt x="102" y="15"/>
                </a:lnTo>
                <a:lnTo>
                  <a:pt x="102" y="12"/>
                </a:lnTo>
                <a:lnTo>
                  <a:pt x="102" y="8"/>
                </a:lnTo>
                <a:lnTo>
                  <a:pt x="102" y="4"/>
                </a:lnTo>
                <a:lnTo>
                  <a:pt x="98" y="0"/>
                </a:lnTo>
                <a:lnTo>
                  <a:pt x="98" y="0"/>
                </a:lnTo>
                <a:lnTo>
                  <a:pt x="94" y="4"/>
                </a:lnTo>
                <a:lnTo>
                  <a:pt x="90" y="8"/>
                </a:lnTo>
              </a:path>
            </a:pathLst>
          </a:custGeom>
          <a:solidFill>
            <a:srgbClr val="A6A6A6"/>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0" name="Freeform 37"/>
          <p:cNvSpPr>
            <a:spLocks/>
          </p:cNvSpPr>
          <p:nvPr/>
        </p:nvSpPr>
        <p:spPr bwMode="auto">
          <a:xfrm>
            <a:off x="7374826" y="4693455"/>
            <a:ext cx="285857" cy="476554"/>
          </a:xfrm>
          <a:custGeom>
            <a:avLst/>
            <a:gdLst>
              <a:gd name="T0" fmla="*/ 117 w 117"/>
              <a:gd name="T1" fmla="*/ 125 h 195"/>
              <a:gd name="T2" fmla="*/ 105 w 117"/>
              <a:gd name="T3" fmla="*/ 133 h 195"/>
              <a:gd name="T4" fmla="*/ 105 w 117"/>
              <a:gd name="T5" fmla="*/ 137 h 195"/>
              <a:gd name="T6" fmla="*/ 105 w 117"/>
              <a:gd name="T7" fmla="*/ 140 h 195"/>
              <a:gd name="T8" fmla="*/ 101 w 117"/>
              <a:gd name="T9" fmla="*/ 144 h 195"/>
              <a:gd name="T10" fmla="*/ 90 w 117"/>
              <a:gd name="T11" fmla="*/ 160 h 195"/>
              <a:gd name="T12" fmla="*/ 90 w 117"/>
              <a:gd name="T13" fmla="*/ 156 h 195"/>
              <a:gd name="T14" fmla="*/ 90 w 117"/>
              <a:gd name="T15" fmla="*/ 152 h 195"/>
              <a:gd name="T16" fmla="*/ 86 w 117"/>
              <a:gd name="T17" fmla="*/ 148 h 195"/>
              <a:gd name="T18" fmla="*/ 78 w 117"/>
              <a:gd name="T19" fmla="*/ 148 h 195"/>
              <a:gd name="T20" fmla="*/ 70 w 117"/>
              <a:gd name="T21" fmla="*/ 137 h 195"/>
              <a:gd name="T22" fmla="*/ 66 w 117"/>
              <a:gd name="T23" fmla="*/ 144 h 195"/>
              <a:gd name="T24" fmla="*/ 54 w 117"/>
              <a:gd name="T25" fmla="*/ 152 h 195"/>
              <a:gd name="T26" fmla="*/ 43 w 117"/>
              <a:gd name="T27" fmla="*/ 152 h 195"/>
              <a:gd name="T28" fmla="*/ 43 w 117"/>
              <a:gd name="T29" fmla="*/ 160 h 195"/>
              <a:gd name="T30" fmla="*/ 39 w 117"/>
              <a:gd name="T31" fmla="*/ 164 h 195"/>
              <a:gd name="T32" fmla="*/ 35 w 117"/>
              <a:gd name="T33" fmla="*/ 172 h 195"/>
              <a:gd name="T34" fmla="*/ 31 w 117"/>
              <a:gd name="T35" fmla="*/ 183 h 195"/>
              <a:gd name="T36" fmla="*/ 27 w 117"/>
              <a:gd name="T37" fmla="*/ 191 h 195"/>
              <a:gd name="T38" fmla="*/ 27 w 117"/>
              <a:gd name="T39" fmla="*/ 195 h 195"/>
              <a:gd name="T40" fmla="*/ 23 w 117"/>
              <a:gd name="T41" fmla="*/ 191 h 195"/>
              <a:gd name="T42" fmla="*/ 19 w 117"/>
              <a:gd name="T43" fmla="*/ 179 h 195"/>
              <a:gd name="T44" fmla="*/ 15 w 117"/>
              <a:gd name="T45" fmla="*/ 168 h 195"/>
              <a:gd name="T46" fmla="*/ 11 w 117"/>
              <a:gd name="T47" fmla="*/ 160 h 195"/>
              <a:gd name="T48" fmla="*/ 7 w 117"/>
              <a:gd name="T49" fmla="*/ 152 h 195"/>
              <a:gd name="T50" fmla="*/ 7 w 117"/>
              <a:gd name="T51" fmla="*/ 137 h 195"/>
              <a:gd name="T52" fmla="*/ 19 w 117"/>
              <a:gd name="T53" fmla="*/ 144 h 195"/>
              <a:gd name="T54" fmla="*/ 23 w 117"/>
              <a:gd name="T55" fmla="*/ 137 h 195"/>
              <a:gd name="T56" fmla="*/ 31 w 117"/>
              <a:gd name="T57" fmla="*/ 133 h 195"/>
              <a:gd name="T58" fmla="*/ 35 w 117"/>
              <a:gd name="T59" fmla="*/ 129 h 195"/>
              <a:gd name="T60" fmla="*/ 31 w 117"/>
              <a:gd name="T61" fmla="*/ 105 h 195"/>
              <a:gd name="T62" fmla="*/ 15 w 117"/>
              <a:gd name="T63" fmla="*/ 86 h 195"/>
              <a:gd name="T64" fmla="*/ 7 w 117"/>
              <a:gd name="T65" fmla="*/ 82 h 195"/>
              <a:gd name="T66" fmla="*/ 11 w 117"/>
              <a:gd name="T67" fmla="*/ 82 h 195"/>
              <a:gd name="T68" fmla="*/ 11 w 117"/>
              <a:gd name="T69" fmla="*/ 70 h 195"/>
              <a:gd name="T70" fmla="*/ 19 w 117"/>
              <a:gd name="T71" fmla="*/ 51 h 195"/>
              <a:gd name="T72" fmla="*/ 19 w 117"/>
              <a:gd name="T73" fmla="*/ 43 h 195"/>
              <a:gd name="T74" fmla="*/ 7 w 117"/>
              <a:gd name="T75" fmla="*/ 35 h 195"/>
              <a:gd name="T76" fmla="*/ 0 w 117"/>
              <a:gd name="T77" fmla="*/ 35 h 195"/>
              <a:gd name="T78" fmla="*/ 0 w 117"/>
              <a:gd name="T79" fmla="*/ 23 h 195"/>
              <a:gd name="T80" fmla="*/ 0 w 117"/>
              <a:gd name="T81" fmla="*/ 23 h 195"/>
              <a:gd name="T82" fmla="*/ 7 w 117"/>
              <a:gd name="T83" fmla="*/ 23 h 195"/>
              <a:gd name="T84" fmla="*/ 31 w 117"/>
              <a:gd name="T85" fmla="*/ 16 h 195"/>
              <a:gd name="T86" fmla="*/ 31 w 117"/>
              <a:gd name="T87" fmla="*/ 12 h 195"/>
              <a:gd name="T88" fmla="*/ 31 w 117"/>
              <a:gd name="T89" fmla="*/ 4 h 195"/>
              <a:gd name="T90" fmla="*/ 39 w 117"/>
              <a:gd name="T91" fmla="*/ 8 h 195"/>
              <a:gd name="T92" fmla="*/ 43 w 117"/>
              <a:gd name="T93" fmla="*/ 12 h 195"/>
              <a:gd name="T94" fmla="*/ 43 w 117"/>
              <a:gd name="T95" fmla="*/ 19 h 195"/>
              <a:gd name="T96" fmla="*/ 54 w 117"/>
              <a:gd name="T97" fmla="*/ 23 h 195"/>
              <a:gd name="T98" fmla="*/ 62 w 117"/>
              <a:gd name="T99" fmla="*/ 39 h 195"/>
              <a:gd name="T100" fmla="*/ 78 w 117"/>
              <a:gd name="T101" fmla="*/ 55 h 195"/>
              <a:gd name="T102" fmla="*/ 82 w 117"/>
              <a:gd name="T103" fmla="*/ 66 h 195"/>
              <a:gd name="T104" fmla="*/ 86 w 117"/>
              <a:gd name="T105" fmla="*/ 70 h 195"/>
              <a:gd name="T106" fmla="*/ 105 w 117"/>
              <a:gd name="T107" fmla="*/ 86 h 195"/>
              <a:gd name="T108" fmla="*/ 109 w 117"/>
              <a:gd name="T109" fmla="*/ 90 h 195"/>
              <a:gd name="T110" fmla="*/ 109 w 117"/>
              <a:gd name="T111" fmla="*/ 94 h 195"/>
              <a:gd name="T112" fmla="*/ 113 w 117"/>
              <a:gd name="T113" fmla="*/ 109 h 195"/>
              <a:gd name="T114" fmla="*/ 113 w 117"/>
              <a:gd name="T115" fmla="*/ 113 h 195"/>
              <a:gd name="T116" fmla="*/ 113 w 117"/>
              <a:gd name="T117" fmla="*/ 121 h 1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17" h="195">
                <a:moveTo>
                  <a:pt x="117" y="125"/>
                </a:moveTo>
                <a:lnTo>
                  <a:pt x="117" y="125"/>
                </a:lnTo>
                <a:lnTo>
                  <a:pt x="117" y="125"/>
                </a:lnTo>
                <a:lnTo>
                  <a:pt x="113" y="129"/>
                </a:lnTo>
                <a:lnTo>
                  <a:pt x="109" y="133"/>
                </a:lnTo>
                <a:lnTo>
                  <a:pt x="105" y="133"/>
                </a:lnTo>
                <a:lnTo>
                  <a:pt x="105" y="133"/>
                </a:lnTo>
                <a:lnTo>
                  <a:pt x="105" y="137"/>
                </a:lnTo>
                <a:lnTo>
                  <a:pt x="105" y="137"/>
                </a:lnTo>
                <a:lnTo>
                  <a:pt x="105" y="140"/>
                </a:lnTo>
                <a:lnTo>
                  <a:pt x="105" y="140"/>
                </a:lnTo>
                <a:lnTo>
                  <a:pt x="105" y="140"/>
                </a:lnTo>
                <a:lnTo>
                  <a:pt x="105" y="144"/>
                </a:lnTo>
                <a:lnTo>
                  <a:pt x="101" y="144"/>
                </a:lnTo>
                <a:lnTo>
                  <a:pt x="101" y="144"/>
                </a:lnTo>
                <a:lnTo>
                  <a:pt x="97" y="148"/>
                </a:lnTo>
                <a:lnTo>
                  <a:pt x="93" y="160"/>
                </a:lnTo>
                <a:lnTo>
                  <a:pt x="90" y="160"/>
                </a:lnTo>
                <a:lnTo>
                  <a:pt x="90" y="160"/>
                </a:lnTo>
                <a:lnTo>
                  <a:pt x="90" y="160"/>
                </a:lnTo>
                <a:lnTo>
                  <a:pt x="90" y="156"/>
                </a:lnTo>
                <a:lnTo>
                  <a:pt x="90" y="156"/>
                </a:lnTo>
                <a:lnTo>
                  <a:pt x="90" y="152"/>
                </a:lnTo>
                <a:lnTo>
                  <a:pt x="90" y="152"/>
                </a:lnTo>
                <a:lnTo>
                  <a:pt x="86" y="152"/>
                </a:lnTo>
                <a:lnTo>
                  <a:pt x="86" y="148"/>
                </a:lnTo>
                <a:lnTo>
                  <a:pt x="86" y="148"/>
                </a:lnTo>
                <a:lnTo>
                  <a:pt x="82" y="148"/>
                </a:lnTo>
                <a:lnTo>
                  <a:pt x="82" y="148"/>
                </a:lnTo>
                <a:lnTo>
                  <a:pt x="78" y="148"/>
                </a:lnTo>
                <a:lnTo>
                  <a:pt x="78" y="144"/>
                </a:lnTo>
                <a:lnTo>
                  <a:pt x="74" y="140"/>
                </a:lnTo>
                <a:lnTo>
                  <a:pt x="70" y="137"/>
                </a:lnTo>
                <a:lnTo>
                  <a:pt x="66" y="137"/>
                </a:lnTo>
                <a:lnTo>
                  <a:pt x="66" y="140"/>
                </a:lnTo>
                <a:lnTo>
                  <a:pt x="66" y="144"/>
                </a:lnTo>
                <a:lnTo>
                  <a:pt x="66" y="148"/>
                </a:lnTo>
                <a:lnTo>
                  <a:pt x="62" y="148"/>
                </a:lnTo>
                <a:lnTo>
                  <a:pt x="54" y="152"/>
                </a:lnTo>
                <a:lnTo>
                  <a:pt x="47" y="148"/>
                </a:lnTo>
                <a:lnTo>
                  <a:pt x="43" y="152"/>
                </a:lnTo>
                <a:lnTo>
                  <a:pt x="43" y="152"/>
                </a:lnTo>
                <a:lnTo>
                  <a:pt x="43" y="156"/>
                </a:lnTo>
                <a:lnTo>
                  <a:pt x="43" y="160"/>
                </a:lnTo>
                <a:lnTo>
                  <a:pt x="43" y="160"/>
                </a:lnTo>
                <a:lnTo>
                  <a:pt x="39" y="164"/>
                </a:lnTo>
                <a:lnTo>
                  <a:pt x="39" y="164"/>
                </a:lnTo>
                <a:lnTo>
                  <a:pt x="39" y="164"/>
                </a:lnTo>
                <a:lnTo>
                  <a:pt x="39" y="168"/>
                </a:lnTo>
                <a:lnTo>
                  <a:pt x="35" y="172"/>
                </a:lnTo>
                <a:lnTo>
                  <a:pt x="35" y="172"/>
                </a:lnTo>
                <a:lnTo>
                  <a:pt x="35" y="176"/>
                </a:lnTo>
                <a:lnTo>
                  <a:pt x="35" y="179"/>
                </a:lnTo>
                <a:lnTo>
                  <a:pt x="31" y="183"/>
                </a:lnTo>
                <a:lnTo>
                  <a:pt x="31" y="183"/>
                </a:lnTo>
                <a:lnTo>
                  <a:pt x="31" y="187"/>
                </a:lnTo>
                <a:lnTo>
                  <a:pt x="27" y="191"/>
                </a:lnTo>
                <a:lnTo>
                  <a:pt x="27" y="191"/>
                </a:lnTo>
                <a:lnTo>
                  <a:pt x="27" y="191"/>
                </a:lnTo>
                <a:lnTo>
                  <a:pt x="27" y="195"/>
                </a:lnTo>
                <a:lnTo>
                  <a:pt x="23" y="191"/>
                </a:lnTo>
                <a:lnTo>
                  <a:pt x="23" y="191"/>
                </a:lnTo>
                <a:lnTo>
                  <a:pt x="23" y="191"/>
                </a:lnTo>
                <a:lnTo>
                  <a:pt x="19" y="187"/>
                </a:lnTo>
                <a:lnTo>
                  <a:pt x="19" y="183"/>
                </a:lnTo>
                <a:lnTo>
                  <a:pt x="19" y="179"/>
                </a:lnTo>
                <a:lnTo>
                  <a:pt x="19" y="176"/>
                </a:lnTo>
                <a:lnTo>
                  <a:pt x="19" y="172"/>
                </a:lnTo>
                <a:lnTo>
                  <a:pt x="15" y="168"/>
                </a:lnTo>
                <a:lnTo>
                  <a:pt x="15" y="164"/>
                </a:lnTo>
                <a:lnTo>
                  <a:pt x="11" y="160"/>
                </a:lnTo>
                <a:lnTo>
                  <a:pt x="11" y="160"/>
                </a:lnTo>
                <a:lnTo>
                  <a:pt x="11" y="160"/>
                </a:lnTo>
                <a:lnTo>
                  <a:pt x="7" y="156"/>
                </a:lnTo>
                <a:lnTo>
                  <a:pt x="7" y="152"/>
                </a:lnTo>
                <a:lnTo>
                  <a:pt x="7" y="148"/>
                </a:lnTo>
                <a:lnTo>
                  <a:pt x="7" y="140"/>
                </a:lnTo>
                <a:lnTo>
                  <a:pt x="7" y="137"/>
                </a:lnTo>
                <a:lnTo>
                  <a:pt x="11" y="133"/>
                </a:lnTo>
                <a:lnTo>
                  <a:pt x="15" y="137"/>
                </a:lnTo>
                <a:lnTo>
                  <a:pt x="19" y="144"/>
                </a:lnTo>
                <a:lnTo>
                  <a:pt x="19" y="152"/>
                </a:lnTo>
                <a:lnTo>
                  <a:pt x="19" y="144"/>
                </a:lnTo>
                <a:lnTo>
                  <a:pt x="23" y="137"/>
                </a:lnTo>
                <a:lnTo>
                  <a:pt x="19" y="133"/>
                </a:lnTo>
                <a:lnTo>
                  <a:pt x="23" y="133"/>
                </a:lnTo>
                <a:lnTo>
                  <a:pt x="31" y="133"/>
                </a:lnTo>
                <a:lnTo>
                  <a:pt x="35" y="133"/>
                </a:lnTo>
                <a:lnTo>
                  <a:pt x="35" y="133"/>
                </a:lnTo>
                <a:lnTo>
                  <a:pt x="35" y="129"/>
                </a:lnTo>
                <a:lnTo>
                  <a:pt x="35" y="125"/>
                </a:lnTo>
                <a:lnTo>
                  <a:pt x="31" y="109"/>
                </a:lnTo>
                <a:lnTo>
                  <a:pt x="31" y="105"/>
                </a:lnTo>
                <a:lnTo>
                  <a:pt x="23" y="101"/>
                </a:lnTo>
                <a:lnTo>
                  <a:pt x="15" y="90"/>
                </a:lnTo>
                <a:lnTo>
                  <a:pt x="15" y="86"/>
                </a:lnTo>
                <a:lnTo>
                  <a:pt x="11" y="86"/>
                </a:lnTo>
                <a:lnTo>
                  <a:pt x="11" y="86"/>
                </a:lnTo>
                <a:lnTo>
                  <a:pt x="7" y="82"/>
                </a:lnTo>
                <a:lnTo>
                  <a:pt x="7" y="82"/>
                </a:lnTo>
                <a:lnTo>
                  <a:pt x="7" y="82"/>
                </a:lnTo>
                <a:lnTo>
                  <a:pt x="11" y="82"/>
                </a:lnTo>
                <a:lnTo>
                  <a:pt x="11" y="82"/>
                </a:lnTo>
                <a:lnTo>
                  <a:pt x="11" y="78"/>
                </a:lnTo>
                <a:lnTo>
                  <a:pt x="11" y="70"/>
                </a:lnTo>
                <a:lnTo>
                  <a:pt x="15" y="66"/>
                </a:lnTo>
                <a:lnTo>
                  <a:pt x="15" y="62"/>
                </a:lnTo>
                <a:lnTo>
                  <a:pt x="19" y="51"/>
                </a:lnTo>
                <a:lnTo>
                  <a:pt x="19" y="47"/>
                </a:lnTo>
                <a:lnTo>
                  <a:pt x="19" y="47"/>
                </a:lnTo>
                <a:lnTo>
                  <a:pt x="19" y="43"/>
                </a:lnTo>
                <a:lnTo>
                  <a:pt x="15" y="39"/>
                </a:lnTo>
                <a:lnTo>
                  <a:pt x="11" y="35"/>
                </a:lnTo>
                <a:lnTo>
                  <a:pt x="7" y="35"/>
                </a:lnTo>
                <a:lnTo>
                  <a:pt x="0" y="35"/>
                </a:lnTo>
                <a:lnTo>
                  <a:pt x="0" y="35"/>
                </a:lnTo>
                <a:lnTo>
                  <a:pt x="0" y="35"/>
                </a:lnTo>
                <a:lnTo>
                  <a:pt x="0" y="31"/>
                </a:lnTo>
                <a:lnTo>
                  <a:pt x="0" y="27"/>
                </a:lnTo>
                <a:lnTo>
                  <a:pt x="0" y="23"/>
                </a:lnTo>
                <a:lnTo>
                  <a:pt x="0" y="23"/>
                </a:lnTo>
                <a:lnTo>
                  <a:pt x="0" y="19"/>
                </a:lnTo>
                <a:lnTo>
                  <a:pt x="0" y="23"/>
                </a:lnTo>
                <a:lnTo>
                  <a:pt x="4" y="23"/>
                </a:lnTo>
                <a:lnTo>
                  <a:pt x="4" y="23"/>
                </a:lnTo>
                <a:lnTo>
                  <a:pt x="7" y="23"/>
                </a:lnTo>
                <a:lnTo>
                  <a:pt x="11" y="27"/>
                </a:lnTo>
                <a:lnTo>
                  <a:pt x="31" y="16"/>
                </a:lnTo>
                <a:lnTo>
                  <a:pt x="31" y="16"/>
                </a:lnTo>
                <a:lnTo>
                  <a:pt x="31" y="16"/>
                </a:lnTo>
                <a:lnTo>
                  <a:pt x="31" y="12"/>
                </a:lnTo>
                <a:lnTo>
                  <a:pt x="31" y="12"/>
                </a:lnTo>
                <a:lnTo>
                  <a:pt x="31" y="8"/>
                </a:lnTo>
                <a:lnTo>
                  <a:pt x="31" y="8"/>
                </a:lnTo>
                <a:lnTo>
                  <a:pt x="31" y="4"/>
                </a:lnTo>
                <a:lnTo>
                  <a:pt x="35" y="0"/>
                </a:lnTo>
                <a:lnTo>
                  <a:pt x="35" y="4"/>
                </a:lnTo>
                <a:lnTo>
                  <a:pt x="39" y="8"/>
                </a:lnTo>
                <a:lnTo>
                  <a:pt x="39" y="8"/>
                </a:lnTo>
                <a:lnTo>
                  <a:pt x="39" y="12"/>
                </a:lnTo>
                <a:lnTo>
                  <a:pt x="43" y="12"/>
                </a:lnTo>
                <a:lnTo>
                  <a:pt x="43" y="16"/>
                </a:lnTo>
                <a:lnTo>
                  <a:pt x="43" y="16"/>
                </a:lnTo>
                <a:lnTo>
                  <a:pt x="43" y="19"/>
                </a:lnTo>
                <a:lnTo>
                  <a:pt x="47" y="19"/>
                </a:lnTo>
                <a:lnTo>
                  <a:pt x="50" y="19"/>
                </a:lnTo>
                <a:lnTo>
                  <a:pt x="54" y="23"/>
                </a:lnTo>
                <a:lnTo>
                  <a:pt x="58" y="31"/>
                </a:lnTo>
                <a:lnTo>
                  <a:pt x="58" y="31"/>
                </a:lnTo>
                <a:lnTo>
                  <a:pt x="62" y="39"/>
                </a:lnTo>
                <a:lnTo>
                  <a:pt x="70" y="47"/>
                </a:lnTo>
                <a:lnTo>
                  <a:pt x="78" y="51"/>
                </a:lnTo>
                <a:lnTo>
                  <a:pt x="78" y="55"/>
                </a:lnTo>
                <a:lnTo>
                  <a:pt x="78" y="55"/>
                </a:lnTo>
                <a:lnTo>
                  <a:pt x="82" y="62"/>
                </a:lnTo>
                <a:lnTo>
                  <a:pt x="82" y="66"/>
                </a:lnTo>
                <a:lnTo>
                  <a:pt x="82" y="66"/>
                </a:lnTo>
                <a:lnTo>
                  <a:pt x="82" y="70"/>
                </a:lnTo>
                <a:lnTo>
                  <a:pt x="86" y="70"/>
                </a:lnTo>
                <a:lnTo>
                  <a:pt x="97" y="78"/>
                </a:lnTo>
                <a:lnTo>
                  <a:pt x="105" y="82"/>
                </a:lnTo>
                <a:lnTo>
                  <a:pt x="105" y="86"/>
                </a:lnTo>
                <a:lnTo>
                  <a:pt x="105" y="86"/>
                </a:lnTo>
                <a:lnTo>
                  <a:pt x="109" y="86"/>
                </a:lnTo>
                <a:lnTo>
                  <a:pt x="109" y="90"/>
                </a:lnTo>
                <a:lnTo>
                  <a:pt x="109" y="94"/>
                </a:lnTo>
                <a:lnTo>
                  <a:pt x="109" y="94"/>
                </a:lnTo>
                <a:lnTo>
                  <a:pt x="109" y="94"/>
                </a:lnTo>
                <a:lnTo>
                  <a:pt x="109" y="94"/>
                </a:lnTo>
                <a:lnTo>
                  <a:pt x="109" y="105"/>
                </a:lnTo>
                <a:lnTo>
                  <a:pt x="113" y="109"/>
                </a:lnTo>
                <a:lnTo>
                  <a:pt x="113" y="109"/>
                </a:lnTo>
                <a:lnTo>
                  <a:pt x="113" y="113"/>
                </a:lnTo>
                <a:lnTo>
                  <a:pt x="113" y="113"/>
                </a:lnTo>
                <a:lnTo>
                  <a:pt x="113" y="113"/>
                </a:lnTo>
                <a:lnTo>
                  <a:pt x="113" y="117"/>
                </a:lnTo>
                <a:lnTo>
                  <a:pt x="113" y="121"/>
                </a:lnTo>
                <a:lnTo>
                  <a:pt x="117" y="125"/>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1" name="Freeform 38"/>
          <p:cNvSpPr>
            <a:spLocks/>
          </p:cNvSpPr>
          <p:nvPr/>
        </p:nvSpPr>
        <p:spPr bwMode="auto">
          <a:xfrm>
            <a:off x="6705383" y="4568818"/>
            <a:ext cx="706091" cy="640293"/>
          </a:xfrm>
          <a:custGeom>
            <a:avLst/>
            <a:gdLst>
              <a:gd name="T0" fmla="*/ 289 w 289"/>
              <a:gd name="T1" fmla="*/ 227 h 262"/>
              <a:gd name="T2" fmla="*/ 278 w 289"/>
              <a:gd name="T3" fmla="*/ 242 h 262"/>
              <a:gd name="T4" fmla="*/ 274 w 289"/>
              <a:gd name="T5" fmla="*/ 227 h 262"/>
              <a:gd name="T6" fmla="*/ 266 w 289"/>
              <a:gd name="T7" fmla="*/ 211 h 262"/>
              <a:gd name="T8" fmla="*/ 262 w 289"/>
              <a:gd name="T9" fmla="*/ 211 h 262"/>
              <a:gd name="T10" fmla="*/ 258 w 289"/>
              <a:gd name="T11" fmla="*/ 207 h 262"/>
              <a:gd name="T12" fmla="*/ 258 w 289"/>
              <a:gd name="T13" fmla="*/ 215 h 262"/>
              <a:gd name="T14" fmla="*/ 258 w 289"/>
              <a:gd name="T15" fmla="*/ 215 h 262"/>
              <a:gd name="T16" fmla="*/ 238 w 289"/>
              <a:gd name="T17" fmla="*/ 219 h 262"/>
              <a:gd name="T18" fmla="*/ 231 w 289"/>
              <a:gd name="T19" fmla="*/ 230 h 262"/>
              <a:gd name="T20" fmla="*/ 242 w 289"/>
              <a:gd name="T21" fmla="*/ 242 h 262"/>
              <a:gd name="T22" fmla="*/ 246 w 289"/>
              <a:gd name="T23" fmla="*/ 250 h 262"/>
              <a:gd name="T24" fmla="*/ 219 w 289"/>
              <a:gd name="T25" fmla="*/ 254 h 262"/>
              <a:gd name="T26" fmla="*/ 211 w 289"/>
              <a:gd name="T27" fmla="*/ 262 h 262"/>
              <a:gd name="T28" fmla="*/ 199 w 289"/>
              <a:gd name="T29" fmla="*/ 254 h 262"/>
              <a:gd name="T30" fmla="*/ 195 w 289"/>
              <a:gd name="T31" fmla="*/ 250 h 262"/>
              <a:gd name="T32" fmla="*/ 195 w 289"/>
              <a:gd name="T33" fmla="*/ 246 h 262"/>
              <a:gd name="T34" fmla="*/ 188 w 289"/>
              <a:gd name="T35" fmla="*/ 230 h 262"/>
              <a:gd name="T36" fmla="*/ 180 w 289"/>
              <a:gd name="T37" fmla="*/ 219 h 262"/>
              <a:gd name="T38" fmla="*/ 176 w 289"/>
              <a:gd name="T39" fmla="*/ 211 h 262"/>
              <a:gd name="T40" fmla="*/ 168 w 289"/>
              <a:gd name="T41" fmla="*/ 203 h 262"/>
              <a:gd name="T42" fmla="*/ 160 w 289"/>
              <a:gd name="T43" fmla="*/ 188 h 262"/>
              <a:gd name="T44" fmla="*/ 160 w 289"/>
              <a:gd name="T45" fmla="*/ 184 h 262"/>
              <a:gd name="T46" fmla="*/ 145 w 289"/>
              <a:gd name="T47" fmla="*/ 176 h 262"/>
              <a:gd name="T48" fmla="*/ 133 w 289"/>
              <a:gd name="T49" fmla="*/ 156 h 262"/>
              <a:gd name="T50" fmla="*/ 86 w 289"/>
              <a:gd name="T51" fmla="*/ 152 h 262"/>
              <a:gd name="T52" fmla="*/ 67 w 289"/>
              <a:gd name="T53" fmla="*/ 152 h 262"/>
              <a:gd name="T54" fmla="*/ 20 w 289"/>
              <a:gd name="T55" fmla="*/ 164 h 262"/>
              <a:gd name="T56" fmla="*/ 20 w 289"/>
              <a:gd name="T57" fmla="*/ 145 h 262"/>
              <a:gd name="T58" fmla="*/ 20 w 289"/>
              <a:gd name="T59" fmla="*/ 121 h 262"/>
              <a:gd name="T60" fmla="*/ 16 w 289"/>
              <a:gd name="T61" fmla="*/ 98 h 262"/>
              <a:gd name="T62" fmla="*/ 8 w 289"/>
              <a:gd name="T63" fmla="*/ 78 h 262"/>
              <a:gd name="T64" fmla="*/ 12 w 289"/>
              <a:gd name="T65" fmla="*/ 63 h 262"/>
              <a:gd name="T66" fmla="*/ 16 w 289"/>
              <a:gd name="T67" fmla="*/ 55 h 262"/>
              <a:gd name="T68" fmla="*/ 31 w 289"/>
              <a:gd name="T69" fmla="*/ 31 h 262"/>
              <a:gd name="T70" fmla="*/ 43 w 289"/>
              <a:gd name="T71" fmla="*/ 27 h 262"/>
              <a:gd name="T72" fmla="*/ 51 w 289"/>
              <a:gd name="T73" fmla="*/ 16 h 262"/>
              <a:gd name="T74" fmla="*/ 55 w 289"/>
              <a:gd name="T75" fmla="*/ 0 h 262"/>
              <a:gd name="T76" fmla="*/ 82 w 289"/>
              <a:gd name="T77" fmla="*/ 12 h 262"/>
              <a:gd name="T78" fmla="*/ 86 w 289"/>
              <a:gd name="T79" fmla="*/ 16 h 262"/>
              <a:gd name="T80" fmla="*/ 90 w 289"/>
              <a:gd name="T81" fmla="*/ 24 h 262"/>
              <a:gd name="T82" fmla="*/ 141 w 289"/>
              <a:gd name="T83" fmla="*/ 43 h 262"/>
              <a:gd name="T84" fmla="*/ 149 w 289"/>
              <a:gd name="T85" fmla="*/ 47 h 262"/>
              <a:gd name="T86" fmla="*/ 160 w 289"/>
              <a:gd name="T87" fmla="*/ 67 h 262"/>
              <a:gd name="T88" fmla="*/ 168 w 289"/>
              <a:gd name="T89" fmla="*/ 78 h 262"/>
              <a:gd name="T90" fmla="*/ 180 w 289"/>
              <a:gd name="T91" fmla="*/ 82 h 262"/>
              <a:gd name="T92" fmla="*/ 199 w 289"/>
              <a:gd name="T93" fmla="*/ 90 h 262"/>
              <a:gd name="T94" fmla="*/ 195 w 289"/>
              <a:gd name="T95" fmla="*/ 74 h 262"/>
              <a:gd name="T96" fmla="*/ 203 w 289"/>
              <a:gd name="T97" fmla="*/ 67 h 262"/>
              <a:gd name="T98" fmla="*/ 203 w 289"/>
              <a:gd name="T99" fmla="*/ 63 h 262"/>
              <a:gd name="T100" fmla="*/ 215 w 289"/>
              <a:gd name="T101" fmla="*/ 63 h 262"/>
              <a:gd name="T102" fmla="*/ 227 w 289"/>
              <a:gd name="T103" fmla="*/ 78 h 262"/>
              <a:gd name="T104" fmla="*/ 238 w 289"/>
              <a:gd name="T105" fmla="*/ 102 h 262"/>
              <a:gd name="T106" fmla="*/ 254 w 289"/>
              <a:gd name="T107" fmla="*/ 125 h 262"/>
              <a:gd name="T108" fmla="*/ 270 w 289"/>
              <a:gd name="T109" fmla="*/ 148 h 262"/>
              <a:gd name="T110" fmla="*/ 258 w 289"/>
              <a:gd name="T111" fmla="*/ 164 h 262"/>
              <a:gd name="T112" fmla="*/ 258 w 289"/>
              <a:gd name="T113" fmla="*/ 184 h 262"/>
              <a:gd name="T114" fmla="*/ 266 w 289"/>
              <a:gd name="T115" fmla="*/ 195 h 262"/>
              <a:gd name="T116" fmla="*/ 274 w 289"/>
              <a:gd name="T117" fmla="*/ 203 h 262"/>
              <a:gd name="T118" fmla="*/ 281 w 289"/>
              <a:gd name="T119" fmla="*/ 21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289" h="262">
                <a:moveTo>
                  <a:pt x="285" y="219"/>
                </a:moveTo>
                <a:lnTo>
                  <a:pt x="285" y="219"/>
                </a:lnTo>
                <a:lnTo>
                  <a:pt x="289" y="223"/>
                </a:lnTo>
                <a:lnTo>
                  <a:pt x="289" y="227"/>
                </a:lnTo>
                <a:lnTo>
                  <a:pt x="289" y="230"/>
                </a:lnTo>
                <a:lnTo>
                  <a:pt x="285" y="238"/>
                </a:lnTo>
                <a:lnTo>
                  <a:pt x="281" y="242"/>
                </a:lnTo>
                <a:lnTo>
                  <a:pt x="278" y="242"/>
                </a:lnTo>
                <a:lnTo>
                  <a:pt x="274" y="238"/>
                </a:lnTo>
                <a:lnTo>
                  <a:pt x="274" y="234"/>
                </a:lnTo>
                <a:lnTo>
                  <a:pt x="274" y="230"/>
                </a:lnTo>
                <a:lnTo>
                  <a:pt x="274" y="227"/>
                </a:lnTo>
                <a:lnTo>
                  <a:pt x="274" y="219"/>
                </a:lnTo>
                <a:lnTo>
                  <a:pt x="274" y="215"/>
                </a:lnTo>
                <a:lnTo>
                  <a:pt x="270" y="211"/>
                </a:lnTo>
                <a:lnTo>
                  <a:pt x="266" y="211"/>
                </a:lnTo>
                <a:lnTo>
                  <a:pt x="266" y="211"/>
                </a:lnTo>
                <a:lnTo>
                  <a:pt x="266" y="211"/>
                </a:lnTo>
                <a:lnTo>
                  <a:pt x="266" y="211"/>
                </a:lnTo>
                <a:lnTo>
                  <a:pt x="262" y="211"/>
                </a:lnTo>
                <a:lnTo>
                  <a:pt x="262" y="211"/>
                </a:lnTo>
                <a:lnTo>
                  <a:pt x="262" y="211"/>
                </a:lnTo>
                <a:lnTo>
                  <a:pt x="258" y="207"/>
                </a:lnTo>
                <a:lnTo>
                  <a:pt x="258" y="207"/>
                </a:lnTo>
                <a:lnTo>
                  <a:pt x="254" y="207"/>
                </a:lnTo>
                <a:lnTo>
                  <a:pt x="254" y="211"/>
                </a:lnTo>
                <a:lnTo>
                  <a:pt x="254" y="211"/>
                </a:lnTo>
                <a:lnTo>
                  <a:pt x="258" y="215"/>
                </a:lnTo>
                <a:lnTo>
                  <a:pt x="258" y="215"/>
                </a:lnTo>
                <a:lnTo>
                  <a:pt x="258" y="215"/>
                </a:lnTo>
                <a:lnTo>
                  <a:pt x="262" y="215"/>
                </a:lnTo>
                <a:lnTo>
                  <a:pt x="258" y="215"/>
                </a:lnTo>
                <a:lnTo>
                  <a:pt x="250" y="215"/>
                </a:lnTo>
                <a:lnTo>
                  <a:pt x="246" y="215"/>
                </a:lnTo>
                <a:lnTo>
                  <a:pt x="242" y="223"/>
                </a:lnTo>
                <a:lnTo>
                  <a:pt x="238" y="219"/>
                </a:lnTo>
                <a:lnTo>
                  <a:pt x="238" y="219"/>
                </a:lnTo>
                <a:lnTo>
                  <a:pt x="231" y="227"/>
                </a:lnTo>
                <a:lnTo>
                  <a:pt x="231" y="230"/>
                </a:lnTo>
                <a:lnTo>
                  <a:pt x="231" y="230"/>
                </a:lnTo>
                <a:lnTo>
                  <a:pt x="231" y="230"/>
                </a:lnTo>
                <a:lnTo>
                  <a:pt x="231" y="234"/>
                </a:lnTo>
                <a:lnTo>
                  <a:pt x="238" y="238"/>
                </a:lnTo>
                <a:lnTo>
                  <a:pt x="242" y="242"/>
                </a:lnTo>
                <a:lnTo>
                  <a:pt x="246" y="246"/>
                </a:lnTo>
                <a:lnTo>
                  <a:pt x="246" y="250"/>
                </a:lnTo>
                <a:lnTo>
                  <a:pt x="246" y="250"/>
                </a:lnTo>
                <a:lnTo>
                  <a:pt x="246" y="250"/>
                </a:lnTo>
                <a:lnTo>
                  <a:pt x="242" y="250"/>
                </a:lnTo>
                <a:lnTo>
                  <a:pt x="242" y="250"/>
                </a:lnTo>
                <a:lnTo>
                  <a:pt x="223" y="254"/>
                </a:lnTo>
                <a:lnTo>
                  <a:pt x="219" y="254"/>
                </a:lnTo>
                <a:lnTo>
                  <a:pt x="219" y="254"/>
                </a:lnTo>
                <a:lnTo>
                  <a:pt x="223" y="262"/>
                </a:lnTo>
                <a:lnTo>
                  <a:pt x="215" y="262"/>
                </a:lnTo>
                <a:lnTo>
                  <a:pt x="211" y="262"/>
                </a:lnTo>
                <a:lnTo>
                  <a:pt x="207" y="258"/>
                </a:lnTo>
                <a:lnTo>
                  <a:pt x="203" y="254"/>
                </a:lnTo>
                <a:lnTo>
                  <a:pt x="203" y="254"/>
                </a:lnTo>
                <a:lnTo>
                  <a:pt x="199" y="254"/>
                </a:lnTo>
                <a:lnTo>
                  <a:pt x="199" y="250"/>
                </a:lnTo>
                <a:lnTo>
                  <a:pt x="195" y="254"/>
                </a:lnTo>
                <a:lnTo>
                  <a:pt x="195" y="250"/>
                </a:lnTo>
                <a:lnTo>
                  <a:pt x="195" y="250"/>
                </a:lnTo>
                <a:lnTo>
                  <a:pt x="195" y="250"/>
                </a:lnTo>
                <a:lnTo>
                  <a:pt x="195" y="250"/>
                </a:lnTo>
                <a:lnTo>
                  <a:pt x="195" y="246"/>
                </a:lnTo>
                <a:lnTo>
                  <a:pt x="195" y="246"/>
                </a:lnTo>
                <a:lnTo>
                  <a:pt x="195" y="242"/>
                </a:lnTo>
                <a:lnTo>
                  <a:pt x="192" y="242"/>
                </a:lnTo>
                <a:lnTo>
                  <a:pt x="192" y="238"/>
                </a:lnTo>
                <a:lnTo>
                  <a:pt x="188" y="230"/>
                </a:lnTo>
                <a:lnTo>
                  <a:pt x="184" y="227"/>
                </a:lnTo>
                <a:lnTo>
                  <a:pt x="184" y="223"/>
                </a:lnTo>
                <a:lnTo>
                  <a:pt x="180" y="219"/>
                </a:lnTo>
                <a:lnTo>
                  <a:pt x="180" y="219"/>
                </a:lnTo>
                <a:lnTo>
                  <a:pt x="180" y="219"/>
                </a:lnTo>
                <a:lnTo>
                  <a:pt x="180" y="219"/>
                </a:lnTo>
                <a:lnTo>
                  <a:pt x="176" y="215"/>
                </a:lnTo>
                <a:lnTo>
                  <a:pt x="176" y="211"/>
                </a:lnTo>
                <a:lnTo>
                  <a:pt x="176" y="207"/>
                </a:lnTo>
                <a:lnTo>
                  <a:pt x="176" y="203"/>
                </a:lnTo>
                <a:lnTo>
                  <a:pt x="172" y="203"/>
                </a:lnTo>
                <a:lnTo>
                  <a:pt x="168" y="203"/>
                </a:lnTo>
                <a:lnTo>
                  <a:pt x="164" y="199"/>
                </a:lnTo>
                <a:lnTo>
                  <a:pt x="160" y="195"/>
                </a:lnTo>
                <a:lnTo>
                  <a:pt x="160" y="188"/>
                </a:lnTo>
                <a:lnTo>
                  <a:pt x="160" y="188"/>
                </a:lnTo>
                <a:lnTo>
                  <a:pt x="160" y="188"/>
                </a:lnTo>
                <a:lnTo>
                  <a:pt x="160" y="188"/>
                </a:lnTo>
                <a:lnTo>
                  <a:pt x="160" y="188"/>
                </a:lnTo>
                <a:lnTo>
                  <a:pt x="160" y="184"/>
                </a:lnTo>
                <a:lnTo>
                  <a:pt x="156" y="184"/>
                </a:lnTo>
                <a:lnTo>
                  <a:pt x="152" y="180"/>
                </a:lnTo>
                <a:lnTo>
                  <a:pt x="152" y="180"/>
                </a:lnTo>
                <a:lnTo>
                  <a:pt x="145" y="176"/>
                </a:lnTo>
                <a:lnTo>
                  <a:pt x="141" y="176"/>
                </a:lnTo>
                <a:lnTo>
                  <a:pt x="141" y="168"/>
                </a:lnTo>
                <a:lnTo>
                  <a:pt x="137" y="160"/>
                </a:lnTo>
                <a:lnTo>
                  <a:pt x="133" y="156"/>
                </a:lnTo>
                <a:lnTo>
                  <a:pt x="133" y="156"/>
                </a:lnTo>
                <a:lnTo>
                  <a:pt x="125" y="152"/>
                </a:lnTo>
                <a:lnTo>
                  <a:pt x="121" y="152"/>
                </a:lnTo>
                <a:lnTo>
                  <a:pt x="86" y="152"/>
                </a:lnTo>
                <a:lnTo>
                  <a:pt x="86" y="152"/>
                </a:lnTo>
                <a:lnTo>
                  <a:pt x="74" y="152"/>
                </a:lnTo>
                <a:lnTo>
                  <a:pt x="70" y="152"/>
                </a:lnTo>
                <a:lnTo>
                  <a:pt x="67" y="152"/>
                </a:lnTo>
                <a:lnTo>
                  <a:pt x="43" y="164"/>
                </a:lnTo>
                <a:lnTo>
                  <a:pt x="39" y="168"/>
                </a:lnTo>
                <a:lnTo>
                  <a:pt x="27" y="164"/>
                </a:lnTo>
                <a:lnTo>
                  <a:pt x="20" y="164"/>
                </a:lnTo>
                <a:lnTo>
                  <a:pt x="8" y="172"/>
                </a:lnTo>
                <a:lnTo>
                  <a:pt x="8" y="168"/>
                </a:lnTo>
                <a:lnTo>
                  <a:pt x="16" y="156"/>
                </a:lnTo>
                <a:lnTo>
                  <a:pt x="20" y="145"/>
                </a:lnTo>
                <a:lnTo>
                  <a:pt x="20" y="137"/>
                </a:lnTo>
                <a:lnTo>
                  <a:pt x="20" y="133"/>
                </a:lnTo>
                <a:lnTo>
                  <a:pt x="20" y="133"/>
                </a:lnTo>
                <a:lnTo>
                  <a:pt x="20" y="121"/>
                </a:lnTo>
                <a:lnTo>
                  <a:pt x="20" y="117"/>
                </a:lnTo>
                <a:lnTo>
                  <a:pt x="20" y="106"/>
                </a:lnTo>
                <a:lnTo>
                  <a:pt x="20" y="102"/>
                </a:lnTo>
                <a:lnTo>
                  <a:pt x="16" y="98"/>
                </a:lnTo>
                <a:lnTo>
                  <a:pt x="12" y="86"/>
                </a:lnTo>
                <a:lnTo>
                  <a:pt x="12" y="86"/>
                </a:lnTo>
                <a:lnTo>
                  <a:pt x="8" y="78"/>
                </a:lnTo>
                <a:lnTo>
                  <a:pt x="8" y="78"/>
                </a:lnTo>
                <a:lnTo>
                  <a:pt x="0" y="74"/>
                </a:lnTo>
                <a:lnTo>
                  <a:pt x="8" y="63"/>
                </a:lnTo>
                <a:lnTo>
                  <a:pt x="8" y="63"/>
                </a:lnTo>
                <a:lnTo>
                  <a:pt x="12" y="63"/>
                </a:lnTo>
                <a:lnTo>
                  <a:pt x="12" y="63"/>
                </a:lnTo>
                <a:lnTo>
                  <a:pt x="12" y="59"/>
                </a:lnTo>
                <a:lnTo>
                  <a:pt x="12" y="59"/>
                </a:lnTo>
                <a:lnTo>
                  <a:pt x="16" y="55"/>
                </a:lnTo>
                <a:lnTo>
                  <a:pt x="16" y="47"/>
                </a:lnTo>
                <a:lnTo>
                  <a:pt x="20" y="43"/>
                </a:lnTo>
                <a:lnTo>
                  <a:pt x="27" y="35"/>
                </a:lnTo>
                <a:lnTo>
                  <a:pt x="31" y="31"/>
                </a:lnTo>
                <a:lnTo>
                  <a:pt x="31" y="35"/>
                </a:lnTo>
                <a:lnTo>
                  <a:pt x="35" y="35"/>
                </a:lnTo>
                <a:lnTo>
                  <a:pt x="39" y="31"/>
                </a:lnTo>
                <a:lnTo>
                  <a:pt x="43" y="27"/>
                </a:lnTo>
                <a:lnTo>
                  <a:pt x="47" y="24"/>
                </a:lnTo>
                <a:lnTo>
                  <a:pt x="47" y="20"/>
                </a:lnTo>
                <a:lnTo>
                  <a:pt x="47" y="20"/>
                </a:lnTo>
                <a:lnTo>
                  <a:pt x="51" y="16"/>
                </a:lnTo>
                <a:lnTo>
                  <a:pt x="51" y="16"/>
                </a:lnTo>
                <a:lnTo>
                  <a:pt x="51" y="8"/>
                </a:lnTo>
                <a:lnTo>
                  <a:pt x="55" y="0"/>
                </a:lnTo>
                <a:lnTo>
                  <a:pt x="55" y="0"/>
                </a:lnTo>
                <a:lnTo>
                  <a:pt x="63" y="4"/>
                </a:lnTo>
                <a:lnTo>
                  <a:pt x="67" y="8"/>
                </a:lnTo>
                <a:lnTo>
                  <a:pt x="74" y="12"/>
                </a:lnTo>
                <a:lnTo>
                  <a:pt x="82" y="12"/>
                </a:lnTo>
                <a:lnTo>
                  <a:pt x="86" y="16"/>
                </a:lnTo>
                <a:lnTo>
                  <a:pt x="86" y="16"/>
                </a:lnTo>
                <a:lnTo>
                  <a:pt x="86" y="16"/>
                </a:lnTo>
                <a:lnTo>
                  <a:pt x="86" y="16"/>
                </a:lnTo>
                <a:lnTo>
                  <a:pt x="86" y="20"/>
                </a:lnTo>
                <a:lnTo>
                  <a:pt x="86" y="20"/>
                </a:lnTo>
                <a:lnTo>
                  <a:pt x="90" y="20"/>
                </a:lnTo>
                <a:lnTo>
                  <a:pt x="90" y="24"/>
                </a:lnTo>
                <a:lnTo>
                  <a:pt x="98" y="27"/>
                </a:lnTo>
                <a:lnTo>
                  <a:pt x="110" y="27"/>
                </a:lnTo>
                <a:lnTo>
                  <a:pt x="117" y="31"/>
                </a:lnTo>
                <a:lnTo>
                  <a:pt x="141" y="43"/>
                </a:lnTo>
                <a:lnTo>
                  <a:pt x="145" y="43"/>
                </a:lnTo>
                <a:lnTo>
                  <a:pt x="149" y="47"/>
                </a:lnTo>
                <a:lnTo>
                  <a:pt x="149" y="47"/>
                </a:lnTo>
                <a:lnTo>
                  <a:pt x="149" y="47"/>
                </a:lnTo>
                <a:lnTo>
                  <a:pt x="152" y="51"/>
                </a:lnTo>
                <a:lnTo>
                  <a:pt x="152" y="51"/>
                </a:lnTo>
                <a:lnTo>
                  <a:pt x="152" y="55"/>
                </a:lnTo>
                <a:lnTo>
                  <a:pt x="160" y="67"/>
                </a:lnTo>
                <a:lnTo>
                  <a:pt x="160" y="70"/>
                </a:lnTo>
                <a:lnTo>
                  <a:pt x="160" y="78"/>
                </a:lnTo>
                <a:lnTo>
                  <a:pt x="164" y="78"/>
                </a:lnTo>
                <a:lnTo>
                  <a:pt x="168" y="78"/>
                </a:lnTo>
                <a:lnTo>
                  <a:pt x="176" y="78"/>
                </a:lnTo>
                <a:lnTo>
                  <a:pt x="180" y="78"/>
                </a:lnTo>
                <a:lnTo>
                  <a:pt x="180" y="78"/>
                </a:lnTo>
                <a:lnTo>
                  <a:pt x="180" y="82"/>
                </a:lnTo>
                <a:lnTo>
                  <a:pt x="184" y="82"/>
                </a:lnTo>
                <a:lnTo>
                  <a:pt x="184" y="86"/>
                </a:lnTo>
                <a:lnTo>
                  <a:pt x="192" y="90"/>
                </a:lnTo>
                <a:lnTo>
                  <a:pt x="199" y="90"/>
                </a:lnTo>
                <a:lnTo>
                  <a:pt x="199" y="86"/>
                </a:lnTo>
                <a:lnTo>
                  <a:pt x="195" y="78"/>
                </a:lnTo>
                <a:lnTo>
                  <a:pt x="195" y="74"/>
                </a:lnTo>
                <a:lnTo>
                  <a:pt x="195" y="74"/>
                </a:lnTo>
                <a:lnTo>
                  <a:pt x="195" y="70"/>
                </a:lnTo>
                <a:lnTo>
                  <a:pt x="199" y="70"/>
                </a:lnTo>
                <a:lnTo>
                  <a:pt x="203" y="67"/>
                </a:lnTo>
                <a:lnTo>
                  <a:pt x="203" y="67"/>
                </a:lnTo>
                <a:lnTo>
                  <a:pt x="207" y="63"/>
                </a:lnTo>
                <a:lnTo>
                  <a:pt x="207" y="63"/>
                </a:lnTo>
                <a:lnTo>
                  <a:pt x="203" y="63"/>
                </a:lnTo>
                <a:lnTo>
                  <a:pt x="203" y="63"/>
                </a:lnTo>
                <a:lnTo>
                  <a:pt x="203" y="59"/>
                </a:lnTo>
                <a:lnTo>
                  <a:pt x="203" y="59"/>
                </a:lnTo>
                <a:lnTo>
                  <a:pt x="215" y="59"/>
                </a:lnTo>
                <a:lnTo>
                  <a:pt x="215" y="63"/>
                </a:lnTo>
                <a:lnTo>
                  <a:pt x="219" y="63"/>
                </a:lnTo>
                <a:lnTo>
                  <a:pt x="219" y="67"/>
                </a:lnTo>
                <a:lnTo>
                  <a:pt x="223" y="74"/>
                </a:lnTo>
                <a:lnTo>
                  <a:pt x="227" y="78"/>
                </a:lnTo>
                <a:lnTo>
                  <a:pt x="227" y="82"/>
                </a:lnTo>
                <a:lnTo>
                  <a:pt x="235" y="98"/>
                </a:lnTo>
                <a:lnTo>
                  <a:pt x="235" y="98"/>
                </a:lnTo>
                <a:lnTo>
                  <a:pt x="238" y="102"/>
                </a:lnTo>
                <a:lnTo>
                  <a:pt x="246" y="113"/>
                </a:lnTo>
                <a:lnTo>
                  <a:pt x="246" y="117"/>
                </a:lnTo>
                <a:lnTo>
                  <a:pt x="254" y="121"/>
                </a:lnTo>
                <a:lnTo>
                  <a:pt x="254" y="125"/>
                </a:lnTo>
                <a:lnTo>
                  <a:pt x="270" y="129"/>
                </a:lnTo>
                <a:lnTo>
                  <a:pt x="274" y="133"/>
                </a:lnTo>
                <a:lnTo>
                  <a:pt x="274" y="148"/>
                </a:lnTo>
                <a:lnTo>
                  <a:pt x="270" y="148"/>
                </a:lnTo>
                <a:lnTo>
                  <a:pt x="270" y="152"/>
                </a:lnTo>
                <a:lnTo>
                  <a:pt x="266" y="152"/>
                </a:lnTo>
                <a:lnTo>
                  <a:pt x="262" y="156"/>
                </a:lnTo>
                <a:lnTo>
                  <a:pt x="258" y="164"/>
                </a:lnTo>
                <a:lnTo>
                  <a:pt x="258" y="168"/>
                </a:lnTo>
                <a:lnTo>
                  <a:pt x="262" y="172"/>
                </a:lnTo>
                <a:lnTo>
                  <a:pt x="262" y="180"/>
                </a:lnTo>
                <a:lnTo>
                  <a:pt x="258" y="184"/>
                </a:lnTo>
                <a:lnTo>
                  <a:pt x="262" y="188"/>
                </a:lnTo>
                <a:lnTo>
                  <a:pt x="262" y="191"/>
                </a:lnTo>
                <a:lnTo>
                  <a:pt x="262" y="191"/>
                </a:lnTo>
                <a:lnTo>
                  <a:pt x="266" y="195"/>
                </a:lnTo>
                <a:lnTo>
                  <a:pt x="270" y="195"/>
                </a:lnTo>
                <a:lnTo>
                  <a:pt x="274" y="195"/>
                </a:lnTo>
                <a:lnTo>
                  <a:pt x="274" y="195"/>
                </a:lnTo>
                <a:lnTo>
                  <a:pt x="274" y="203"/>
                </a:lnTo>
                <a:lnTo>
                  <a:pt x="278" y="207"/>
                </a:lnTo>
                <a:lnTo>
                  <a:pt x="278" y="211"/>
                </a:lnTo>
                <a:lnTo>
                  <a:pt x="278" y="211"/>
                </a:lnTo>
                <a:lnTo>
                  <a:pt x="281" y="215"/>
                </a:lnTo>
                <a:lnTo>
                  <a:pt x="285" y="215"/>
                </a:lnTo>
                <a:lnTo>
                  <a:pt x="285" y="215"/>
                </a:lnTo>
                <a:lnTo>
                  <a:pt x="285" y="219"/>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2" name="Freeform 33"/>
          <p:cNvSpPr>
            <a:spLocks noEditPoints="1"/>
          </p:cNvSpPr>
          <p:nvPr/>
        </p:nvSpPr>
        <p:spPr bwMode="auto">
          <a:xfrm>
            <a:off x="6150770" y="4644577"/>
            <a:ext cx="603476" cy="640293"/>
          </a:xfrm>
          <a:custGeom>
            <a:avLst/>
            <a:gdLst>
              <a:gd name="T0" fmla="*/ 43 w 247"/>
              <a:gd name="T1" fmla="*/ 168 h 262"/>
              <a:gd name="T2" fmla="*/ 47 w 247"/>
              <a:gd name="T3" fmla="*/ 164 h 262"/>
              <a:gd name="T4" fmla="*/ 51 w 247"/>
              <a:gd name="T5" fmla="*/ 160 h 262"/>
              <a:gd name="T6" fmla="*/ 0 w 247"/>
              <a:gd name="T7" fmla="*/ 78 h 262"/>
              <a:gd name="T8" fmla="*/ 4 w 247"/>
              <a:gd name="T9" fmla="*/ 71 h 262"/>
              <a:gd name="T10" fmla="*/ 55 w 247"/>
              <a:gd name="T11" fmla="*/ 250 h 262"/>
              <a:gd name="T12" fmla="*/ 67 w 247"/>
              <a:gd name="T13" fmla="*/ 227 h 262"/>
              <a:gd name="T14" fmla="*/ 71 w 247"/>
              <a:gd name="T15" fmla="*/ 246 h 262"/>
              <a:gd name="T16" fmla="*/ 106 w 247"/>
              <a:gd name="T17" fmla="*/ 239 h 262"/>
              <a:gd name="T18" fmla="*/ 145 w 247"/>
              <a:gd name="T19" fmla="*/ 203 h 262"/>
              <a:gd name="T20" fmla="*/ 172 w 247"/>
              <a:gd name="T21" fmla="*/ 211 h 262"/>
              <a:gd name="T22" fmla="*/ 231 w 247"/>
              <a:gd name="T23" fmla="*/ 157 h 262"/>
              <a:gd name="T24" fmla="*/ 184 w 247"/>
              <a:gd name="T25" fmla="*/ 39 h 262"/>
              <a:gd name="T26" fmla="*/ 161 w 247"/>
              <a:gd name="T27" fmla="*/ 16 h 262"/>
              <a:gd name="T28" fmla="*/ 137 w 247"/>
              <a:gd name="T29" fmla="*/ 12 h 262"/>
              <a:gd name="T30" fmla="*/ 102 w 247"/>
              <a:gd name="T31" fmla="*/ 0 h 262"/>
              <a:gd name="T32" fmla="*/ 51 w 247"/>
              <a:gd name="T33" fmla="*/ 20 h 262"/>
              <a:gd name="T34" fmla="*/ 40 w 247"/>
              <a:gd name="T35" fmla="*/ 39 h 262"/>
              <a:gd name="T36" fmla="*/ 47 w 247"/>
              <a:gd name="T37" fmla="*/ 39 h 262"/>
              <a:gd name="T38" fmla="*/ 51 w 247"/>
              <a:gd name="T39" fmla="*/ 59 h 262"/>
              <a:gd name="T40" fmla="*/ 43 w 247"/>
              <a:gd name="T41" fmla="*/ 63 h 262"/>
              <a:gd name="T42" fmla="*/ 24 w 247"/>
              <a:gd name="T43" fmla="*/ 59 h 262"/>
              <a:gd name="T44" fmla="*/ 63 w 247"/>
              <a:gd name="T45" fmla="*/ 67 h 262"/>
              <a:gd name="T46" fmla="*/ 79 w 247"/>
              <a:gd name="T47" fmla="*/ 55 h 262"/>
              <a:gd name="T48" fmla="*/ 59 w 247"/>
              <a:gd name="T49" fmla="*/ 98 h 262"/>
              <a:gd name="T50" fmla="*/ 36 w 247"/>
              <a:gd name="T51" fmla="*/ 117 h 262"/>
              <a:gd name="T52" fmla="*/ 51 w 247"/>
              <a:gd name="T53" fmla="*/ 141 h 262"/>
              <a:gd name="T54" fmla="*/ 71 w 247"/>
              <a:gd name="T55" fmla="*/ 125 h 262"/>
              <a:gd name="T56" fmla="*/ 79 w 247"/>
              <a:gd name="T57" fmla="*/ 114 h 262"/>
              <a:gd name="T58" fmla="*/ 83 w 247"/>
              <a:gd name="T59" fmla="*/ 133 h 262"/>
              <a:gd name="T60" fmla="*/ 83 w 247"/>
              <a:gd name="T61" fmla="*/ 141 h 262"/>
              <a:gd name="T62" fmla="*/ 90 w 247"/>
              <a:gd name="T63" fmla="*/ 157 h 262"/>
              <a:gd name="T64" fmla="*/ 94 w 247"/>
              <a:gd name="T65" fmla="*/ 168 h 262"/>
              <a:gd name="T66" fmla="*/ 114 w 247"/>
              <a:gd name="T67" fmla="*/ 129 h 262"/>
              <a:gd name="T68" fmla="*/ 125 w 247"/>
              <a:gd name="T69" fmla="*/ 106 h 262"/>
              <a:gd name="T70" fmla="*/ 145 w 247"/>
              <a:gd name="T71" fmla="*/ 94 h 262"/>
              <a:gd name="T72" fmla="*/ 188 w 247"/>
              <a:gd name="T73" fmla="*/ 67 h 262"/>
              <a:gd name="T74" fmla="*/ 168 w 247"/>
              <a:gd name="T75" fmla="*/ 90 h 262"/>
              <a:gd name="T76" fmla="*/ 153 w 247"/>
              <a:gd name="T77" fmla="*/ 137 h 262"/>
              <a:gd name="T78" fmla="*/ 137 w 247"/>
              <a:gd name="T79" fmla="*/ 110 h 262"/>
              <a:gd name="T80" fmla="*/ 122 w 247"/>
              <a:gd name="T81" fmla="*/ 153 h 262"/>
              <a:gd name="T82" fmla="*/ 110 w 247"/>
              <a:gd name="T83" fmla="*/ 172 h 262"/>
              <a:gd name="T84" fmla="*/ 94 w 247"/>
              <a:gd name="T85" fmla="*/ 203 h 262"/>
              <a:gd name="T86" fmla="*/ 110 w 247"/>
              <a:gd name="T87" fmla="*/ 207 h 262"/>
              <a:gd name="T88" fmla="*/ 110 w 247"/>
              <a:gd name="T89" fmla="*/ 211 h 262"/>
              <a:gd name="T90" fmla="*/ 102 w 247"/>
              <a:gd name="T91" fmla="*/ 227 h 262"/>
              <a:gd name="T92" fmla="*/ 79 w 247"/>
              <a:gd name="T93" fmla="*/ 235 h 262"/>
              <a:gd name="T94" fmla="*/ 16 w 247"/>
              <a:gd name="T95" fmla="*/ 129 h 262"/>
              <a:gd name="T96" fmla="*/ 16 w 247"/>
              <a:gd name="T97" fmla="*/ 102 h 262"/>
              <a:gd name="T98" fmla="*/ 43 w 247"/>
              <a:gd name="T99" fmla="*/ 239 h 262"/>
              <a:gd name="T100" fmla="*/ 36 w 247"/>
              <a:gd name="T101" fmla="*/ 203 h 262"/>
              <a:gd name="T102" fmla="*/ 47 w 247"/>
              <a:gd name="T103" fmla="*/ 203 h 262"/>
              <a:gd name="T104" fmla="*/ 55 w 247"/>
              <a:gd name="T105" fmla="*/ 215 h 262"/>
              <a:gd name="T106" fmla="*/ 47 w 247"/>
              <a:gd name="T107" fmla="*/ 227 h 262"/>
              <a:gd name="T108" fmla="*/ 32 w 247"/>
              <a:gd name="T109" fmla="*/ 102 h 262"/>
              <a:gd name="T110" fmla="*/ 16 w 247"/>
              <a:gd name="T111" fmla="*/ 82 h 262"/>
              <a:gd name="T112" fmla="*/ 51 w 247"/>
              <a:gd name="T113" fmla="*/ 180 h 262"/>
              <a:gd name="T114" fmla="*/ 63 w 247"/>
              <a:gd name="T115" fmla="*/ 211 h 262"/>
              <a:gd name="T116" fmla="*/ 51 w 247"/>
              <a:gd name="T117" fmla="*/ 192 h 262"/>
              <a:gd name="T118" fmla="*/ 59 w 247"/>
              <a:gd name="T119" fmla="*/ 94 h 262"/>
              <a:gd name="T120" fmla="*/ 67 w 247"/>
              <a:gd name="T121" fmla="*/ 59 h 262"/>
              <a:gd name="T122" fmla="*/ 71 w 247"/>
              <a:gd name="T123" fmla="*/ 164 h 262"/>
              <a:gd name="T124" fmla="*/ 83 w 247"/>
              <a:gd name="T125" fmla="*/ 18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47" h="262">
                <a:moveTo>
                  <a:pt x="51" y="164"/>
                </a:moveTo>
                <a:lnTo>
                  <a:pt x="51" y="164"/>
                </a:lnTo>
                <a:lnTo>
                  <a:pt x="51" y="164"/>
                </a:lnTo>
                <a:lnTo>
                  <a:pt x="51" y="164"/>
                </a:lnTo>
                <a:lnTo>
                  <a:pt x="51" y="168"/>
                </a:lnTo>
                <a:lnTo>
                  <a:pt x="51" y="168"/>
                </a:lnTo>
                <a:lnTo>
                  <a:pt x="51" y="172"/>
                </a:lnTo>
                <a:lnTo>
                  <a:pt x="51" y="172"/>
                </a:lnTo>
                <a:lnTo>
                  <a:pt x="51" y="176"/>
                </a:lnTo>
                <a:lnTo>
                  <a:pt x="47" y="176"/>
                </a:lnTo>
                <a:lnTo>
                  <a:pt x="47" y="176"/>
                </a:lnTo>
                <a:lnTo>
                  <a:pt x="47" y="172"/>
                </a:lnTo>
                <a:lnTo>
                  <a:pt x="47" y="172"/>
                </a:lnTo>
                <a:lnTo>
                  <a:pt x="47" y="172"/>
                </a:lnTo>
                <a:lnTo>
                  <a:pt x="43" y="172"/>
                </a:lnTo>
                <a:lnTo>
                  <a:pt x="43" y="172"/>
                </a:lnTo>
                <a:lnTo>
                  <a:pt x="43" y="172"/>
                </a:lnTo>
                <a:lnTo>
                  <a:pt x="43" y="168"/>
                </a:lnTo>
                <a:lnTo>
                  <a:pt x="43" y="168"/>
                </a:lnTo>
                <a:lnTo>
                  <a:pt x="40" y="168"/>
                </a:lnTo>
                <a:lnTo>
                  <a:pt x="40" y="168"/>
                </a:lnTo>
                <a:lnTo>
                  <a:pt x="40" y="164"/>
                </a:lnTo>
                <a:lnTo>
                  <a:pt x="40" y="164"/>
                </a:lnTo>
                <a:lnTo>
                  <a:pt x="43" y="160"/>
                </a:lnTo>
                <a:lnTo>
                  <a:pt x="43" y="160"/>
                </a:lnTo>
                <a:lnTo>
                  <a:pt x="43" y="160"/>
                </a:lnTo>
                <a:lnTo>
                  <a:pt x="43" y="160"/>
                </a:lnTo>
                <a:lnTo>
                  <a:pt x="43" y="164"/>
                </a:lnTo>
                <a:lnTo>
                  <a:pt x="43" y="164"/>
                </a:lnTo>
                <a:lnTo>
                  <a:pt x="43" y="164"/>
                </a:lnTo>
                <a:lnTo>
                  <a:pt x="43" y="168"/>
                </a:lnTo>
                <a:lnTo>
                  <a:pt x="47" y="168"/>
                </a:lnTo>
                <a:lnTo>
                  <a:pt x="47" y="168"/>
                </a:lnTo>
                <a:lnTo>
                  <a:pt x="47" y="168"/>
                </a:lnTo>
                <a:lnTo>
                  <a:pt x="47" y="164"/>
                </a:lnTo>
                <a:lnTo>
                  <a:pt x="47" y="164"/>
                </a:lnTo>
                <a:lnTo>
                  <a:pt x="47" y="164"/>
                </a:lnTo>
                <a:lnTo>
                  <a:pt x="47" y="164"/>
                </a:lnTo>
                <a:lnTo>
                  <a:pt x="43" y="164"/>
                </a:lnTo>
                <a:lnTo>
                  <a:pt x="43" y="160"/>
                </a:lnTo>
                <a:lnTo>
                  <a:pt x="43" y="160"/>
                </a:lnTo>
                <a:lnTo>
                  <a:pt x="43" y="160"/>
                </a:lnTo>
                <a:lnTo>
                  <a:pt x="43" y="160"/>
                </a:lnTo>
                <a:lnTo>
                  <a:pt x="43" y="157"/>
                </a:lnTo>
                <a:lnTo>
                  <a:pt x="43" y="157"/>
                </a:lnTo>
                <a:lnTo>
                  <a:pt x="43" y="157"/>
                </a:lnTo>
                <a:lnTo>
                  <a:pt x="43" y="157"/>
                </a:lnTo>
                <a:lnTo>
                  <a:pt x="43" y="157"/>
                </a:lnTo>
                <a:lnTo>
                  <a:pt x="47" y="157"/>
                </a:lnTo>
                <a:lnTo>
                  <a:pt x="47" y="160"/>
                </a:lnTo>
                <a:lnTo>
                  <a:pt x="47" y="160"/>
                </a:lnTo>
                <a:lnTo>
                  <a:pt x="47" y="160"/>
                </a:lnTo>
                <a:lnTo>
                  <a:pt x="47" y="160"/>
                </a:lnTo>
                <a:lnTo>
                  <a:pt x="47" y="160"/>
                </a:lnTo>
                <a:lnTo>
                  <a:pt x="47" y="160"/>
                </a:lnTo>
                <a:lnTo>
                  <a:pt x="47" y="160"/>
                </a:lnTo>
                <a:lnTo>
                  <a:pt x="51" y="160"/>
                </a:lnTo>
                <a:lnTo>
                  <a:pt x="51" y="160"/>
                </a:lnTo>
                <a:lnTo>
                  <a:pt x="51" y="164"/>
                </a:lnTo>
                <a:moveTo>
                  <a:pt x="43" y="157"/>
                </a:moveTo>
                <a:lnTo>
                  <a:pt x="43" y="157"/>
                </a:lnTo>
                <a:lnTo>
                  <a:pt x="43" y="157"/>
                </a:lnTo>
                <a:lnTo>
                  <a:pt x="43" y="157"/>
                </a:lnTo>
                <a:lnTo>
                  <a:pt x="43" y="157"/>
                </a:lnTo>
                <a:moveTo>
                  <a:pt x="4" y="75"/>
                </a:moveTo>
                <a:lnTo>
                  <a:pt x="4" y="75"/>
                </a:lnTo>
                <a:lnTo>
                  <a:pt x="4" y="75"/>
                </a:lnTo>
                <a:lnTo>
                  <a:pt x="4" y="75"/>
                </a:lnTo>
                <a:lnTo>
                  <a:pt x="4" y="75"/>
                </a:lnTo>
                <a:lnTo>
                  <a:pt x="4" y="78"/>
                </a:lnTo>
                <a:lnTo>
                  <a:pt x="4" y="78"/>
                </a:lnTo>
                <a:lnTo>
                  <a:pt x="4" y="78"/>
                </a:lnTo>
                <a:lnTo>
                  <a:pt x="0" y="78"/>
                </a:lnTo>
                <a:lnTo>
                  <a:pt x="0" y="78"/>
                </a:lnTo>
                <a:lnTo>
                  <a:pt x="0" y="78"/>
                </a:lnTo>
                <a:lnTo>
                  <a:pt x="0" y="78"/>
                </a:lnTo>
                <a:lnTo>
                  <a:pt x="0" y="78"/>
                </a:lnTo>
                <a:lnTo>
                  <a:pt x="0" y="75"/>
                </a:lnTo>
                <a:lnTo>
                  <a:pt x="0" y="75"/>
                </a:lnTo>
                <a:lnTo>
                  <a:pt x="0" y="75"/>
                </a:lnTo>
                <a:lnTo>
                  <a:pt x="0" y="75"/>
                </a:lnTo>
                <a:lnTo>
                  <a:pt x="0" y="75"/>
                </a:lnTo>
                <a:lnTo>
                  <a:pt x="0" y="75"/>
                </a:lnTo>
                <a:lnTo>
                  <a:pt x="0" y="71"/>
                </a:lnTo>
                <a:lnTo>
                  <a:pt x="0" y="71"/>
                </a:lnTo>
                <a:lnTo>
                  <a:pt x="0" y="71"/>
                </a:lnTo>
                <a:lnTo>
                  <a:pt x="0" y="71"/>
                </a:lnTo>
                <a:lnTo>
                  <a:pt x="0" y="67"/>
                </a:lnTo>
                <a:lnTo>
                  <a:pt x="0" y="67"/>
                </a:lnTo>
                <a:lnTo>
                  <a:pt x="0" y="67"/>
                </a:lnTo>
                <a:lnTo>
                  <a:pt x="0" y="67"/>
                </a:lnTo>
                <a:lnTo>
                  <a:pt x="4" y="67"/>
                </a:lnTo>
                <a:lnTo>
                  <a:pt x="4" y="67"/>
                </a:lnTo>
                <a:lnTo>
                  <a:pt x="4" y="71"/>
                </a:lnTo>
                <a:lnTo>
                  <a:pt x="4" y="71"/>
                </a:lnTo>
                <a:lnTo>
                  <a:pt x="4" y="71"/>
                </a:lnTo>
                <a:lnTo>
                  <a:pt x="4" y="71"/>
                </a:lnTo>
                <a:lnTo>
                  <a:pt x="4" y="71"/>
                </a:lnTo>
                <a:lnTo>
                  <a:pt x="4" y="71"/>
                </a:lnTo>
                <a:lnTo>
                  <a:pt x="4" y="71"/>
                </a:lnTo>
                <a:lnTo>
                  <a:pt x="4" y="71"/>
                </a:lnTo>
                <a:lnTo>
                  <a:pt x="4" y="75"/>
                </a:lnTo>
                <a:moveTo>
                  <a:pt x="51" y="262"/>
                </a:moveTo>
                <a:lnTo>
                  <a:pt x="51" y="262"/>
                </a:lnTo>
                <a:lnTo>
                  <a:pt x="51" y="262"/>
                </a:lnTo>
                <a:lnTo>
                  <a:pt x="51" y="258"/>
                </a:lnTo>
                <a:lnTo>
                  <a:pt x="47" y="258"/>
                </a:lnTo>
                <a:lnTo>
                  <a:pt x="47" y="258"/>
                </a:lnTo>
                <a:lnTo>
                  <a:pt x="47" y="254"/>
                </a:lnTo>
                <a:lnTo>
                  <a:pt x="47" y="254"/>
                </a:lnTo>
                <a:lnTo>
                  <a:pt x="51" y="254"/>
                </a:lnTo>
                <a:lnTo>
                  <a:pt x="51" y="254"/>
                </a:lnTo>
                <a:lnTo>
                  <a:pt x="55" y="254"/>
                </a:lnTo>
                <a:lnTo>
                  <a:pt x="55" y="250"/>
                </a:lnTo>
                <a:lnTo>
                  <a:pt x="51" y="250"/>
                </a:lnTo>
                <a:lnTo>
                  <a:pt x="51" y="250"/>
                </a:lnTo>
                <a:lnTo>
                  <a:pt x="51" y="250"/>
                </a:lnTo>
                <a:lnTo>
                  <a:pt x="51" y="246"/>
                </a:lnTo>
                <a:lnTo>
                  <a:pt x="55" y="239"/>
                </a:lnTo>
                <a:lnTo>
                  <a:pt x="59" y="235"/>
                </a:lnTo>
                <a:lnTo>
                  <a:pt x="59" y="235"/>
                </a:lnTo>
                <a:lnTo>
                  <a:pt x="63" y="231"/>
                </a:lnTo>
                <a:lnTo>
                  <a:pt x="63" y="231"/>
                </a:lnTo>
                <a:lnTo>
                  <a:pt x="63" y="231"/>
                </a:lnTo>
                <a:lnTo>
                  <a:pt x="67" y="235"/>
                </a:lnTo>
                <a:lnTo>
                  <a:pt x="67" y="239"/>
                </a:lnTo>
                <a:lnTo>
                  <a:pt x="67" y="239"/>
                </a:lnTo>
                <a:lnTo>
                  <a:pt x="67" y="239"/>
                </a:lnTo>
                <a:lnTo>
                  <a:pt x="67" y="235"/>
                </a:lnTo>
                <a:lnTo>
                  <a:pt x="67" y="235"/>
                </a:lnTo>
                <a:lnTo>
                  <a:pt x="67" y="231"/>
                </a:lnTo>
                <a:lnTo>
                  <a:pt x="67" y="231"/>
                </a:lnTo>
                <a:lnTo>
                  <a:pt x="67" y="227"/>
                </a:lnTo>
                <a:lnTo>
                  <a:pt x="67" y="223"/>
                </a:lnTo>
                <a:lnTo>
                  <a:pt x="67" y="223"/>
                </a:lnTo>
                <a:lnTo>
                  <a:pt x="71" y="215"/>
                </a:lnTo>
                <a:lnTo>
                  <a:pt x="71" y="219"/>
                </a:lnTo>
                <a:lnTo>
                  <a:pt x="71" y="219"/>
                </a:lnTo>
                <a:lnTo>
                  <a:pt x="75" y="219"/>
                </a:lnTo>
                <a:lnTo>
                  <a:pt x="75" y="219"/>
                </a:lnTo>
                <a:lnTo>
                  <a:pt x="75" y="219"/>
                </a:lnTo>
                <a:lnTo>
                  <a:pt x="75" y="223"/>
                </a:lnTo>
                <a:lnTo>
                  <a:pt x="75" y="227"/>
                </a:lnTo>
                <a:lnTo>
                  <a:pt x="75" y="231"/>
                </a:lnTo>
                <a:lnTo>
                  <a:pt x="75" y="235"/>
                </a:lnTo>
                <a:lnTo>
                  <a:pt x="75" y="235"/>
                </a:lnTo>
                <a:lnTo>
                  <a:pt x="75" y="239"/>
                </a:lnTo>
                <a:lnTo>
                  <a:pt x="75" y="239"/>
                </a:lnTo>
                <a:lnTo>
                  <a:pt x="75" y="242"/>
                </a:lnTo>
                <a:lnTo>
                  <a:pt x="75" y="242"/>
                </a:lnTo>
                <a:lnTo>
                  <a:pt x="75" y="242"/>
                </a:lnTo>
                <a:lnTo>
                  <a:pt x="71" y="246"/>
                </a:lnTo>
                <a:lnTo>
                  <a:pt x="71" y="246"/>
                </a:lnTo>
                <a:lnTo>
                  <a:pt x="71" y="246"/>
                </a:lnTo>
                <a:lnTo>
                  <a:pt x="71" y="250"/>
                </a:lnTo>
                <a:lnTo>
                  <a:pt x="71" y="246"/>
                </a:lnTo>
                <a:lnTo>
                  <a:pt x="71" y="250"/>
                </a:lnTo>
                <a:lnTo>
                  <a:pt x="67" y="250"/>
                </a:lnTo>
                <a:lnTo>
                  <a:pt x="67" y="250"/>
                </a:lnTo>
                <a:lnTo>
                  <a:pt x="67" y="254"/>
                </a:lnTo>
                <a:lnTo>
                  <a:pt x="67" y="254"/>
                </a:lnTo>
                <a:lnTo>
                  <a:pt x="67" y="254"/>
                </a:lnTo>
                <a:lnTo>
                  <a:pt x="63" y="254"/>
                </a:lnTo>
                <a:lnTo>
                  <a:pt x="63" y="254"/>
                </a:lnTo>
                <a:lnTo>
                  <a:pt x="59" y="258"/>
                </a:lnTo>
                <a:lnTo>
                  <a:pt x="59" y="258"/>
                </a:lnTo>
                <a:lnTo>
                  <a:pt x="51" y="262"/>
                </a:lnTo>
                <a:moveTo>
                  <a:pt x="90" y="242"/>
                </a:moveTo>
                <a:lnTo>
                  <a:pt x="90" y="242"/>
                </a:lnTo>
                <a:lnTo>
                  <a:pt x="94" y="239"/>
                </a:lnTo>
                <a:lnTo>
                  <a:pt x="106" y="239"/>
                </a:lnTo>
                <a:lnTo>
                  <a:pt x="110" y="239"/>
                </a:lnTo>
                <a:lnTo>
                  <a:pt x="110" y="235"/>
                </a:lnTo>
                <a:lnTo>
                  <a:pt x="114" y="235"/>
                </a:lnTo>
                <a:lnTo>
                  <a:pt x="114" y="235"/>
                </a:lnTo>
                <a:lnTo>
                  <a:pt x="118" y="235"/>
                </a:lnTo>
                <a:lnTo>
                  <a:pt x="118" y="235"/>
                </a:lnTo>
                <a:lnTo>
                  <a:pt x="118" y="235"/>
                </a:lnTo>
                <a:lnTo>
                  <a:pt x="133" y="231"/>
                </a:lnTo>
                <a:lnTo>
                  <a:pt x="133" y="231"/>
                </a:lnTo>
                <a:lnTo>
                  <a:pt x="133" y="227"/>
                </a:lnTo>
                <a:lnTo>
                  <a:pt x="133" y="219"/>
                </a:lnTo>
                <a:lnTo>
                  <a:pt x="137" y="215"/>
                </a:lnTo>
                <a:lnTo>
                  <a:pt x="137" y="211"/>
                </a:lnTo>
                <a:lnTo>
                  <a:pt x="141" y="207"/>
                </a:lnTo>
                <a:lnTo>
                  <a:pt x="141" y="203"/>
                </a:lnTo>
                <a:lnTo>
                  <a:pt x="141" y="203"/>
                </a:lnTo>
                <a:lnTo>
                  <a:pt x="141" y="203"/>
                </a:lnTo>
                <a:lnTo>
                  <a:pt x="141" y="203"/>
                </a:lnTo>
                <a:lnTo>
                  <a:pt x="145" y="203"/>
                </a:lnTo>
                <a:lnTo>
                  <a:pt x="145" y="199"/>
                </a:lnTo>
                <a:lnTo>
                  <a:pt x="149" y="196"/>
                </a:lnTo>
                <a:lnTo>
                  <a:pt x="153" y="196"/>
                </a:lnTo>
                <a:lnTo>
                  <a:pt x="157" y="192"/>
                </a:lnTo>
                <a:lnTo>
                  <a:pt x="161" y="188"/>
                </a:lnTo>
                <a:lnTo>
                  <a:pt x="161" y="188"/>
                </a:lnTo>
                <a:lnTo>
                  <a:pt x="165" y="188"/>
                </a:lnTo>
                <a:lnTo>
                  <a:pt x="168" y="188"/>
                </a:lnTo>
                <a:lnTo>
                  <a:pt x="172" y="188"/>
                </a:lnTo>
                <a:lnTo>
                  <a:pt x="172" y="192"/>
                </a:lnTo>
                <a:lnTo>
                  <a:pt x="172" y="192"/>
                </a:lnTo>
                <a:lnTo>
                  <a:pt x="172" y="196"/>
                </a:lnTo>
                <a:lnTo>
                  <a:pt x="176" y="199"/>
                </a:lnTo>
                <a:lnTo>
                  <a:pt x="176" y="199"/>
                </a:lnTo>
                <a:lnTo>
                  <a:pt x="172" y="203"/>
                </a:lnTo>
                <a:lnTo>
                  <a:pt x="172" y="207"/>
                </a:lnTo>
                <a:lnTo>
                  <a:pt x="172" y="207"/>
                </a:lnTo>
                <a:lnTo>
                  <a:pt x="172" y="211"/>
                </a:lnTo>
                <a:lnTo>
                  <a:pt x="172" y="211"/>
                </a:lnTo>
                <a:lnTo>
                  <a:pt x="176" y="211"/>
                </a:lnTo>
                <a:lnTo>
                  <a:pt x="176" y="211"/>
                </a:lnTo>
                <a:lnTo>
                  <a:pt x="184" y="211"/>
                </a:lnTo>
                <a:lnTo>
                  <a:pt x="200" y="196"/>
                </a:lnTo>
                <a:lnTo>
                  <a:pt x="204" y="196"/>
                </a:lnTo>
                <a:lnTo>
                  <a:pt x="211" y="196"/>
                </a:lnTo>
                <a:lnTo>
                  <a:pt x="215" y="188"/>
                </a:lnTo>
                <a:lnTo>
                  <a:pt x="215" y="188"/>
                </a:lnTo>
                <a:lnTo>
                  <a:pt x="215" y="188"/>
                </a:lnTo>
                <a:lnTo>
                  <a:pt x="215" y="184"/>
                </a:lnTo>
                <a:lnTo>
                  <a:pt x="215" y="184"/>
                </a:lnTo>
                <a:lnTo>
                  <a:pt x="211" y="176"/>
                </a:lnTo>
                <a:lnTo>
                  <a:pt x="215" y="176"/>
                </a:lnTo>
                <a:lnTo>
                  <a:pt x="215" y="172"/>
                </a:lnTo>
                <a:lnTo>
                  <a:pt x="219" y="168"/>
                </a:lnTo>
                <a:lnTo>
                  <a:pt x="219" y="164"/>
                </a:lnTo>
                <a:lnTo>
                  <a:pt x="219" y="164"/>
                </a:lnTo>
                <a:lnTo>
                  <a:pt x="227" y="157"/>
                </a:lnTo>
                <a:lnTo>
                  <a:pt x="231" y="157"/>
                </a:lnTo>
                <a:lnTo>
                  <a:pt x="235" y="149"/>
                </a:lnTo>
                <a:lnTo>
                  <a:pt x="235" y="141"/>
                </a:lnTo>
                <a:lnTo>
                  <a:pt x="235" y="137"/>
                </a:lnTo>
                <a:lnTo>
                  <a:pt x="243" y="125"/>
                </a:lnTo>
                <a:lnTo>
                  <a:pt x="247" y="114"/>
                </a:lnTo>
                <a:lnTo>
                  <a:pt x="247" y="106"/>
                </a:lnTo>
                <a:lnTo>
                  <a:pt x="247" y="102"/>
                </a:lnTo>
                <a:lnTo>
                  <a:pt x="247" y="102"/>
                </a:lnTo>
                <a:lnTo>
                  <a:pt x="247" y="90"/>
                </a:lnTo>
                <a:lnTo>
                  <a:pt x="247" y="86"/>
                </a:lnTo>
                <a:lnTo>
                  <a:pt x="247" y="75"/>
                </a:lnTo>
                <a:lnTo>
                  <a:pt x="247" y="71"/>
                </a:lnTo>
                <a:lnTo>
                  <a:pt x="243" y="67"/>
                </a:lnTo>
                <a:lnTo>
                  <a:pt x="239" y="55"/>
                </a:lnTo>
                <a:lnTo>
                  <a:pt x="239" y="55"/>
                </a:lnTo>
                <a:lnTo>
                  <a:pt x="235" y="47"/>
                </a:lnTo>
                <a:lnTo>
                  <a:pt x="235" y="47"/>
                </a:lnTo>
                <a:lnTo>
                  <a:pt x="227" y="43"/>
                </a:lnTo>
                <a:lnTo>
                  <a:pt x="184" y="39"/>
                </a:lnTo>
                <a:lnTo>
                  <a:pt x="180" y="36"/>
                </a:lnTo>
                <a:lnTo>
                  <a:pt x="180" y="36"/>
                </a:lnTo>
                <a:lnTo>
                  <a:pt x="180" y="32"/>
                </a:lnTo>
                <a:lnTo>
                  <a:pt x="180" y="32"/>
                </a:lnTo>
                <a:lnTo>
                  <a:pt x="180" y="32"/>
                </a:lnTo>
                <a:lnTo>
                  <a:pt x="172" y="32"/>
                </a:lnTo>
                <a:lnTo>
                  <a:pt x="172" y="32"/>
                </a:lnTo>
                <a:lnTo>
                  <a:pt x="172" y="32"/>
                </a:lnTo>
                <a:lnTo>
                  <a:pt x="172" y="28"/>
                </a:lnTo>
                <a:lnTo>
                  <a:pt x="172" y="28"/>
                </a:lnTo>
                <a:lnTo>
                  <a:pt x="172" y="24"/>
                </a:lnTo>
                <a:lnTo>
                  <a:pt x="172" y="24"/>
                </a:lnTo>
                <a:lnTo>
                  <a:pt x="168" y="24"/>
                </a:lnTo>
                <a:lnTo>
                  <a:pt x="161" y="24"/>
                </a:lnTo>
                <a:lnTo>
                  <a:pt x="161" y="24"/>
                </a:lnTo>
                <a:lnTo>
                  <a:pt x="161" y="20"/>
                </a:lnTo>
                <a:lnTo>
                  <a:pt x="157" y="20"/>
                </a:lnTo>
                <a:lnTo>
                  <a:pt x="157" y="20"/>
                </a:lnTo>
                <a:lnTo>
                  <a:pt x="161" y="16"/>
                </a:lnTo>
                <a:lnTo>
                  <a:pt x="161" y="16"/>
                </a:lnTo>
                <a:lnTo>
                  <a:pt x="165" y="12"/>
                </a:lnTo>
                <a:lnTo>
                  <a:pt x="165" y="8"/>
                </a:lnTo>
                <a:lnTo>
                  <a:pt x="165" y="8"/>
                </a:lnTo>
                <a:lnTo>
                  <a:pt x="165" y="8"/>
                </a:lnTo>
                <a:lnTo>
                  <a:pt x="161" y="8"/>
                </a:lnTo>
                <a:lnTo>
                  <a:pt x="157" y="8"/>
                </a:lnTo>
                <a:lnTo>
                  <a:pt x="157" y="4"/>
                </a:lnTo>
                <a:lnTo>
                  <a:pt x="153" y="4"/>
                </a:lnTo>
                <a:lnTo>
                  <a:pt x="153" y="4"/>
                </a:lnTo>
                <a:lnTo>
                  <a:pt x="153" y="4"/>
                </a:lnTo>
                <a:lnTo>
                  <a:pt x="149" y="4"/>
                </a:lnTo>
                <a:lnTo>
                  <a:pt x="149" y="8"/>
                </a:lnTo>
                <a:lnTo>
                  <a:pt x="149" y="8"/>
                </a:lnTo>
                <a:lnTo>
                  <a:pt x="145" y="12"/>
                </a:lnTo>
                <a:lnTo>
                  <a:pt x="145" y="12"/>
                </a:lnTo>
                <a:lnTo>
                  <a:pt x="141" y="12"/>
                </a:lnTo>
                <a:lnTo>
                  <a:pt x="141" y="12"/>
                </a:lnTo>
                <a:lnTo>
                  <a:pt x="137" y="12"/>
                </a:lnTo>
                <a:lnTo>
                  <a:pt x="137" y="12"/>
                </a:lnTo>
                <a:lnTo>
                  <a:pt x="141" y="8"/>
                </a:lnTo>
                <a:lnTo>
                  <a:pt x="141" y="8"/>
                </a:lnTo>
                <a:lnTo>
                  <a:pt x="137" y="8"/>
                </a:lnTo>
                <a:lnTo>
                  <a:pt x="137" y="8"/>
                </a:lnTo>
                <a:lnTo>
                  <a:pt x="137" y="8"/>
                </a:lnTo>
                <a:lnTo>
                  <a:pt x="125" y="12"/>
                </a:lnTo>
                <a:lnTo>
                  <a:pt x="122" y="16"/>
                </a:lnTo>
                <a:lnTo>
                  <a:pt x="122" y="16"/>
                </a:lnTo>
                <a:lnTo>
                  <a:pt x="122" y="16"/>
                </a:lnTo>
                <a:lnTo>
                  <a:pt x="114" y="12"/>
                </a:lnTo>
                <a:lnTo>
                  <a:pt x="110" y="12"/>
                </a:lnTo>
                <a:lnTo>
                  <a:pt x="110" y="12"/>
                </a:lnTo>
                <a:lnTo>
                  <a:pt x="106" y="8"/>
                </a:lnTo>
                <a:lnTo>
                  <a:pt x="106" y="4"/>
                </a:lnTo>
                <a:lnTo>
                  <a:pt x="106" y="4"/>
                </a:lnTo>
                <a:lnTo>
                  <a:pt x="106" y="4"/>
                </a:lnTo>
                <a:lnTo>
                  <a:pt x="102" y="4"/>
                </a:lnTo>
                <a:lnTo>
                  <a:pt x="102" y="0"/>
                </a:lnTo>
                <a:lnTo>
                  <a:pt x="102" y="0"/>
                </a:lnTo>
                <a:lnTo>
                  <a:pt x="102" y="0"/>
                </a:lnTo>
                <a:lnTo>
                  <a:pt x="102" y="0"/>
                </a:lnTo>
                <a:lnTo>
                  <a:pt x="102" y="0"/>
                </a:lnTo>
                <a:lnTo>
                  <a:pt x="98" y="0"/>
                </a:lnTo>
                <a:lnTo>
                  <a:pt x="98" y="0"/>
                </a:lnTo>
                <a:lnTo>
                  <a:pt x="98" y="0"/>
                </a:lnTo>
                <a:lnTo>
                  <a:pt x="98" y="0"/>
                </a:lnTo>
                <a:lnTo>
                  <a:pt x="86" y="8"/>
                </a:lnTo>
                <a:lnTo>
                  <a:pt x="79" y="8"/>
                </a:lnTo>
                <a:lnTo>
                  <a:pt x="79" y="8"/>
                </a:lnTo>
                <a:lnTo>
                  <a:pt x="79" y="8"/>
                </a:lnTo>
                <a:lnTo>
                  <a:pt x="75" y="8"/>
                </a:lnTo>
                <a:lnTo>
                  <a:pt x="71" y="8"/>
                </a:lnTo>
                <a:lnTo>
                  <a:pt x="67" y="8"/>
                </a:lnTo>
                <a:lnTo>
                  <a:pt x="63" y="12"/>
                </a:lnTo>
                <a:lnTo>
                  <a:pt x="59" y="16"/>
                </a:lnTo>
                <a:lnTo>
                  <a:pt x="55" y="16"/>
                </a:lnTo>
                <a:lnTo>
                  <a:pt x="51" y="20"/>
                </a:lnTo>
                <a:lnTo>
                  <a:pt x="43" y="20"/>
                </a:lnTo>
                <a:lnTo>
                  <a:pt x="40" y="16"/>
                </a:lnTo>
                <a:lnTo>
                  <a:pt x="36" y="16"/>
                </a:lnTo>
                <a:lnTo>
                  <a:pt x="36" y="16"/>
                </a:lnTo>
                <a:lnTo>
                  <a:pt x="32" y="20"/>
                </a:lnTo>
                <a:lnTo>
                  <a:pt x="28" y="20"/>
                </a:lnTo>
                <a:lnTo>
                  <a:pt x="28" y="28"/>
                </a:lnTo>
                <a:lnTo>
                  <a:pt x="24" y="36"/>
                </a:lnTo>
                <a:lnTo>
                  <a:pt x="24" y="36"/>
                </a:lnTo>
                <a:lnTo>
                  <a:pt x="24" y="36"/>
                </a:lnTo>
                <a:lnTo>
                  <a:pt x="28" y="36"/>
                </a:lnTo>
                <a:lnTo>
                  <a:pt x="24" y="39"/>
                </a:lnTo>
                <a:lnTo>
                  <a:pt x="28" y="39"/>
                </a:lnTo>
                <a:lnTo>
                  <a:pt x="28" y="39"/>
                </a:lnTo>
                <a:lnTo>
                  <a:pt x="28" y="36"/>
                </a:lnTo>
                <a:lnTo>
                  <a:pt x="28" y="32"/>
                </a:lnTo>
                <a:lnTo>
                  <a:pt x="32" y="36"/>
                </a:lnTo>
                <a:lnTo>
                  <a:pt x="36" y="39"/>
                </a:lnTo>
                <a:lnTo>
                  <a:pt x="40" y="39"/>
                </a:lnTo>
                <a:lnTo>
                  <a:pt x="43" y="36"/>
                </a:lnTo>
                <a:lnTo>
                  <a:pt x="43" y="32"/>
                </a:lnTo>
                <a:lnTo>
                  <a:pt x="43" y="28"/>
                </a:lnTo>
                <a:lnTo>
                  <a:pt x="47" y="28"/>
                </a:lnTo>
                <a:lnTo>
                  <a:pt x="55" y="24"/>
                </a:lnTo>
                <a:lnTo>
                  <a:pt x="55" y="24"/>
                </a:lnTo>
                <a:lnTo>
                  <a:pt x="55" y="24"/>
                </a:lnTo>
                <a:lnTo>
                  <a:pt x="55" y="28"/>
                </a:lnTo>
                <a:lnTo>
                  <a:pt x="59" y="28"/>
                </a:lnTo>
                <a:lnTo>
                  <a:pt x="59" y="28"/>
                </a:lnTo>
                <a:lnTo>
                  <a:pt x="59" y="28"/>
                </a:lnTo>
                <a:lnTo>
                  <a:pt x="55" y="32"/>
                </a:lnTo>
                <a:lnTo>
                  <a:pt x="55" y="32"/>
                </a:lnTo>
                <a:lnTo>
                  <a:pt x="55" y="32"/>
                </a:lnTo>
                <a:lnTo>
                  <a:pt x="51" y="28"/>
                </a:lnTo>
                <a:lnTo>
                  <a:pt x="51" y="28"/>
                </a:lnTo>
                <a:lnTo>
                  <a:pt x="43" y="32"/>
                </a:lnTo>
                <a:lnTo>
                  <a:pt x="43" y="36"/>
                </a:lnTo>
                <a:lnTo>
                  <a:pt x="47" y="39"/>
                </a:lnTo>
                <a:lnTo>
                  <a:pt x="43" y="39"/>
                </a:lnTo>
                <a:lnTo>
                  <a:pt x="40" y="43"/>
                </a:lnTo>
                <a:lnTo>
                  <a:pt x="40" y="43"/>
                </a:lnTo>
                <a:lnTo>
                  <a:pt x="36" y="43"/>
                </a:lnTo>
                <a:lnTo>
                  <a:pt x="36" y="47"/>
                </a:lnTo>
                <a:lnTo>
                  <a:pt x="36" y="47"/>
                </a:lnTo>
                <a:lnTo>
                  <a:pt x="36" y="47"/>
                </a:lnTo>
                <a:lnTo>
                  <a:pt x="40" y="47"/>
                </a:lnTo>
                <a:lnTo>
                  <a:pt x="40" y="51"/>
                </a:lnTo>
                <a:lnTo>
                  <a:pt x="43" y="51"/>
                </a:lnTo>
                <a:lnTo>
                  <a:pt x="47" y="51"/>
                </a:lnTo>
                <a:lnTo>
                  <a:pt x="47" y="51"/>
                </a:lnTo>
                <a:lnTo>
                  <a:pt x="47" y="51"/>
                </a:lnTo>
                <a:lnTo>
                  <a:pt x="47" y="55"/>
                </a:lnTo>
                <a:lnTo>
                  <a:pt x="47" y="55"/>
                </a:lnTo>
                <a:lnTo>
                  <a:pt x="51" y="55"/>
                </a:lnTo>
                <a:lnTo>
                  <a:pt x="51" y="55"/>
                </a:lnTo>
                <a:lnTo>
                  <a:pt x="51" y="59"/>
                </a:lnTo>
                <a:lnTo>
                  <a:pt x="51" y="59"/>
                </a:lnTo>
                <a:lnTo>
                  <a:pt x="55" y="63"/>
                </a:lnTo>
                <a:lnTo>
                  <a:pt x="55" y="63"/>
                </a:lnTo>
                <a:lnTo>
                  <a:pt x="55" y="63"/>
                </a:lnTo>
                <a:lnTo>
                  <a:pt x="51" y="59"/>
                </a:lnTo>
                <a:lnTo>
                  <a:pt x="51" y="59"/>
                </a:lnTo>
                <a:lnTo>
                  <a:pt x="47" y="63"/>
                </a:lnTo>
                <a:lnTo>
                  <a:pt x="51" y="63"/>
                </a:lnTo>
                <a:lnTo>
                  <a:pt x="55" y="67"/>
                </a:lnTo>
                <a:lnTo>
                  <a:pt x="55" y="71"/>
                </a:lnTo>
                <a:lnTo>
                  <a:pt x="51" y="67"/>
                </a:lnTo>
                <a:lnTo>
                  <a:pt x="51" y="67"/>
                </a:lnTo>
                <a:lnTo>
                  <a:pt x="47" y="63"/>
                </a:lnTo>
                <a:lnTo>
                  <a:pt x="47" y="67"/>
                </a:lnTo>
                <a:lnTo>
                  <a:pt x="47" y="67"/>
                </a:lnTo>
                <a:lnTo>
                  <a:pt x="47" y="67"/>
                </a:lnTo>
                <a:lnTo>
                  <a:pt x="51" y="67"/>
                </a:lnTo>
                <a:lnTo>
                  <a:pt x="47" y="67"/>
                </a:lnTo>
                <a:lnTo>
                  <a:pt x="47" y="67"/>
                </a:lnTo>
                <a:lnTo>
                  <a:pt x="43" y="63"/>
                </a:lnTo>
                <a:lnTo>
                  <a:pt x="43" y="59"/>
                </a:lnTo>
                <a:lnTo>
                  <a:pt x="43" y="55"/>
                </a:lnTo>
                <a:lnTo>
                  <a:pt x="40" y="55"/>
                </a:lnTo>
                <a:lnTo>
                  <a:pt x="32" y="51"/>
                </a:lnTo>
                <a:lnTo>
                  <a:pt x="28" y="51"/>
                </a:lnTo>
                <a:lnTo>
                  <a:pt x="24" y="47"/>
                </a:lnTo>
                <a:lnTo>
                  <a:pt x="20" y="47"/>
                </a:lnTo>
                <a:lnTo>
                  <a:pt x="16" y="43"/>
                </a:lnTo>
                <a:lnTo>
                  <a:pt x="16" y="43"/>
                </a:lnTo>
                <a:lnTo>
                  <a:pt x="12" y="43"/>
                </a:lnTo>
                <a:lnTo>
                  <a:pt x="8" y="43"/>
                </a:lnTo>
                <a:lnTo>
                  <a:pt x="12" y="43"/>
                </a:lnTo>
                <a:lnTo>
                  <a:pt x="16" y="47"/>
                </a:lnTo>
                <a:lnTo>
                  <a:pt x="20" y="51"/>
                </a:lnTo>
                <a:lnTo>
                  <a:pt x="24" y="55"/>
                </a:lnTo>
                <a:lnTo>
                  <a:pt x="24" y="55"/>
                </a:lnTo>
                <a:lnTo>
                  <a:pt x="28" y="55"/>
                </a:lnTo>
                <a:lnTo>
                  <a:pt x="28" y="59"/>
                </a:lnTo>
                <a:lnTo>
                  <a:pt x="24" y="59"/>
                </a:lnTo>
                <a:lnTo>
                  <a:pt x="24" y="59"/>
                </a:lnTo>
                <a:lnTo>
                  <a:pt x="32" y="63"/>
                </a:lnTo>
                <a:lnTo>
                  <a:pt x="40" y="71"/>
                </a:lnTo>
                <a:lnTo>
                  <a:pt x="36" y="71"/>
                </a:lnTo>
                <a:lnTo>
                  <a:pt x="32" y="67"/>
                </a:lnTo>
                <a:lnTo>
                  <a:pt x="28" y="67"/>
                </a:lnTo>
                <a:lnTo>
                  <a:pt x="24" y="67"/>
                </a:lnTo>
                <a:lnTo>
                  <a:pt x="28" y="67"/>
                </a:lnTo>
                <a:lnTo>
                  <a:pt x="32" y="75"/>
                </a:lnTo>
                <a:lnTo>
                  <a:pt x="36" y="75"/>
                </a:lnTo>
                <a:lnTo>
                  <a:pt x="40" y="78"/>
                </a:lnTo>
                <a:lnTo>
                  <a:pt x="40" y="82"/>
                </a:lnTo>
                <a:lnTo>
                  <a:pt x="43" y="82"/>
                </a:lnTo>
                <a:lnTo>
                  <a:pt x="43" y="82"/>
                </a:lnTo>
                <a:lnTo>
                  <a:pt x="51" y="78"/>
                </a:lnTo>
                <a:lnTo>
                  <a:pt x="55" y="71"/>
                </a:lnTo>
                <a:lnTo>
                  <a:pt x="59" y="71"/>
                </a:lnTo>
                <a:lnTo>
                  <a:pt x="63" y="67"/>
                </a:lnTo>
                <a:lnTo>
                  <a:pt x="63" y="67"/>
                </a:lnTo>
                <a:lnTo>
                  <a:pt x="63" y="59"/>
                </a:lnTo>
                <a:lnTo>
                  <a:pt x="63" y="55"/>
                </a:lnTo>
                <a:lnTo>
                  <a:pt x="67" y="59"/>
                </a:lnTo>
                <a:lnTo>
                  <a:pt x="67" y="55"/>
                </a:lnTo>
                <a:lnTo>
                  <a:pt x="67" y="55"/>
                </a:lnTo>
                <a:lnTo>
                  <a:pt x="71" y="55"/>
                </a:lnTo>
                <a:lnTo>
                  <a:pt x="71" y="51"/>
                </a:lnTo>
                <a:lnTo>
                  <a:pt x="71" y="51"/>
                </a:lnTo>
                <a:lnTo>
                  <a:pt x="71" y="47"/>
                </a:lnTo>
                <a:lnTo>
                  <a:pt x="75" y="47"/>
                </a:lnTo>
                <a:lnTo>
                  <a:pt x="75" y="47"/>
                </a:lnTo>
                <a:lnTo>
                  <a:pt x="75" y="47"/>
                </a:lnTo>
                <a:lnTo>
                  <a:pt x="75" y="51"/>
                </a:lnTo>
                <a:lnTo>
                  <a:pt x="75" y="55"/>
                </a:lnTo>
                <a:lnTo>
                  <a:pt x="75" y="55"/>
                </a:lnTo>
                <a:lnTo>
                  <a:pt x="79" y="55"/>
                </a:lnTo>
                <a:lnTo>
                  <a:pt x="79" y="55"/>
                </a:lnTo>
                <a:lnTo>
                  <a:pt x="79" y="51"/>
                </a:lnTo>
                <a:lnTo>
                  <a:pt x="79" y="55"/>
                </a:lnTo>
                <a:lnTo>
                  <a:pt x="79" y="59"/>
                </a:lnTo>
                <a:lnTo>
                  <a:pt x="79" y="59"/>
                </a:lnTo>
                <a:lnTo>
                  <a:pt x="79" y="63"/>
                </a:lnTo>
                <a:lnTo>
                  <a:pt x="79" y="67"/>
                </a:lnTo>
                <a:lnTo>
                  <a:pt x="79" y="71"/>
                </a:lnTo>
                <a:lnTo>
                  <a:pt x="79" y="78"/>
                </a:lnTo>
                <a:lnTo>
                  <a:pt x="79" y="82"/>
                </a:lnTo>
                <a:lnTo>
                  <a:pt x="79" y="90"/>
                </a:lnTo>
                <a:lnTo>
                  <a:pt x="83" y="90"/>
                </a:lnTo>
                <a:lnTo>
                  <a:pt x="79" y="94"/>
                </a:lnTo>
                <a:lnTo>
                  <a:pt x="79" y="94"/>
                </a:lnTo>
                <a:lnTo>
                  <a:pt x="79" y="98"/>
                </a:lnTo>
                <a:lnTo>
                  <a:pt x="75" y="98"/>
                </a:lnTo>
                <a:lnTo>
                  <a:pt x="75" y="102"/>
                </a:lnTo>
                <a:lnTo>
                  <a:pt x="75" y="102"/>
                </a:lnTo>
                <a:lnTo>
                  <a:pt x="71" y="102"/>
                </a:lnTo>
                <a:lnTo>
                  <a:pt x="67" y="102"/>
                </a:lnTo>
                <a:lnTo>
                  <a:pt x="63" y="102"/>
                </a:lnTo>
                <a:lnTo>
                  <a:pt x="59" y="98"/>
                </a:lnTo>
                <a:lnTo>
                  <a:pt x="55" y="94"/>
                </a:lnTo>
                <a:lnTo>
                  <a:pt x="51" y="94"/>
                </a:lnTo>
                <a:lnTo>
                  <a:pt x="51" y="90"/>
                </a:lnTo>
                <a:lnTo>
                  <a:pt x="47" y="90"/>
                </a:lnTo>
                <a:lnTo>
                  <a:pt x="47" y="86"/>
                </a:lnTo>
                <a:lnTo>
                  <a:pt x="43" y="86"/>
                </a:lnTo>
                <a:lnTo>
                  <a:pt x="40" y="94"/>
                </a:lnTo>
                <a:lnTo>
                  <a:pt x="40" y="94"/>
                </a:lnTo>
                <a:lnTo>
                  <a:pt x="43" y="98"/>
                </a:lnTo>
                <a:lnTo>
                  <a:pt x="43" y="102"/>
                </a:lnTo>
                <a:lnTo>
                  <a:pt x="43" y="102"/>
                </a:lnTo>
                <a:lnTo>
                  <a:pt x="43" y="106"/>
                </a:lnTo>
                <a:lnTo>
                  <a:pt x="47" y="110"/>
                </a:lnTo>
                <a:lnTo>
                  <a:pt x="43" y="110"/>
                </a:lnTo>
                <a:lnTo>
                  <a:pt x="36" y="110"/>
                </a:lnTo>
                <a:lnTo>
                  <a:pt x="36" y="114"/>
                </a:lnTo>
                <a:lnTo>
                  <a:pt x="36" y="117"/>
                </a:lnTo>
                <a:lnTo>
                  <a:pt x="36" y="117"/>
                </a:lnTo>
                <a:lnTo>
                  <a:pt x="36" y="117"/>
                </a:lnTo>
                <a:lnTo>
                  <a:pt x="40" y="117"/>
                </a:lnTo>
                <a:lnTo>
                  <a:pt x="40" y="117"/>
                </a:lnTo>
                <a:lnTo>
                  <a:pt x="43" y="121"/>
                </a:lnTo>
                <a:lnTo>
                  <a:pt x="40" y="121"/>
                </a:lnTo>
                <a:lnTo>
                  <a:pt x="40" y="121"/>
                </a:lnTo>
                <a:lnTo>
                  <a:pt x="36" y="121"/>
                </a:lnTo>
                <a:lnTo>
                  <a:pt x="36" y="125"/>
                </a:lnTo>
                <a:lnTo>
                  <a:pt x="36" y="125"/>
                </a:lnTo>
                <a:lnTo>
                  <a:pt x="36" y="129"/>
                </a:lnTo>
                <a:lnTo>
                  <a:pt x="36" y="129"/>
                </a:lnTo>
                <a:lnTo>
                  <a:pt x="47" y="129"/>
                </a:lnTo>
                <a:lnTo>
                  <a:pt x="51" y="129"/>
                </a:lnTo>
                <a:lnTo>
                  <a:pt x="47" y="133"/>
                </a:lnTo>
                <a:lnTo>
                  <a:pt x="43" y="141"/>
                </a:lnTo>
                <a:lnTo>
                  <a:pt x="43" y="141"/>
                </a:lnTo>
                <a:lnTo>
                  <a:pt x="51" y="137"/>
                </a:lnTo>
                <a:lnTo>
                  <a:pt x="55" y="137"/>
                </a:lnTo>
                <a:lnTo>
                  <a:pt x="55" y="137"/>
                </a:lnTo>
                <a:lnTo>
                  <a:pt x="51" y="141"/>
                </a:lnTo>
                <a:lnTo>
                  <a:pt x="51" y="141"/>
                </a:lnTo>
                <a:lnTo>
                  <a:pt x="51" y="141"/>
                </a:lnTo>
                <a:lnTo>
                  <a:pt x="51" y="145"/>
                </a:lnTo>
                <a:lnTo>
                  <a:pt x="55" y="145"/>
                </a:lnTo>
                <a:lnTo>
                  <a:pt x="55" y="145"/>
                </a:lnTo>
                <a:lnTo>
                  <a:pt x="55" y="145"/>
                </a:lnTo>
                <a:lnTo>
                  <a:pt x="55" y="149"/>
                </a:lnTo>
                <a:lnTo>
                  <a:pt x="59" y="149"/>
                </a:lnTo>
                <a:lnTo>
                  <a:pt x="59" y="153"/>
                </a:lnTo>
                <a:lnTo>
                  <a:pt x="59" y="149"/>
                </a:lnTo>
                <a:lnTo>
                  <a:pt x="59" y="149"/>
                </a:lnTo>
                <a:lnTo>
                  <a:pt x="59" y="145"/>
                </a:lnTo>
                <a:lnTo>
                  <a:pt x="63" y="145"/>
                </a:lnTo>
                <a:lnTo>
                  <a:pt x="63" y="141"/>
                </a:lnTo>
                <a:lnTo>
                  <a:pt x="67" y="137"/>
                </a:lnTo>
                <a:lnTo>
                  <a:pt x="67" y="137"/>
                </a:lnTo>
                <a:lnTo>
                  <a:pt x="67" y="133"/>
                </a:lnTo>
                <a:lnTo>
                  <a:pt x="71" y="125"/>
                </a:lnTo>
                <a:lnTo>
                  <a:pt x="71" y="125"/>
                </a:lnTo>
                <a:lnTo>
                  <a:pt x="71" y="121"/>
                </a:lnTo>
                <a:lnTo>
                  <a:pt x="75" y="117"/>
                </a:lnTo>
                <a:lnTo>
                  <a:pt x="75" y="114"/>
                </a:lnTo>
                <a:lnTo>
                  <a:pt x="75" y="110"/>
                </a:lnTo>
                <a:lnTo>
                  <a:pt x="75" y="114"/>
                </a:lnTo>
                <a:lnTo>
                  <a:pt x="75" y="114"/>
                </a:lnTo>
                <a:lnTo>
                  <a:pt x="75" y="114"/>
                </a:lnTo>
                <a:lnTo>
                  <a:pt x="79" y="114"/>
                </a:lnTo>
                <a:lnTo>
                  <a:pt x="79" y="110"/>
                </a:lnTo>
                <a:lnTo>
                  <a:pt x="79" y="110"/>
                </a:lnTo>
                <a:lnTo>
                  <a:pt x="79" y="110"/>
                </a:lnTo>
                <a:lnTo>
                  <a:pt x="83" y="110"/>
                </a:lnTo>
                <a:lnTo>
                  <a:pt x="83" y="106"/>
                </a:lnTo>
                <a:lnTo>
                  <a:pt x="83" y="106"/>
                </a:lnTo>
                <a:lnTo>
                  <a:pt x="83" y="110"/>
                </a:lnTo>
                <a:lnTo>
                  <a:pt x="83" y="110"/>
                </a:lnTo>
                <a:lnTo>
                  <a:pt x="79" y="110"/>
                </a:lnTo>
                <a:lnTo>
                  <a:pt x="79" y="114"/>
                </a:lnTo>
                <a:lnTo>
                  <a:pt x="79" y="114"/>
                </a:lnTo>
                <a:lnTo>
                  <a:pt x="79" y="117"/>
                </a:lnTo>
                <a:lnTo>
                  <a:pt x="79" y="117"/>
                </a:lnTo>
                <a:lnTo>
                  <a:pt x="79" y="117"/>
                </a:lnTo>
                <a:lnTo>
                  <a:pt x="79" y="121"/>
                </a:lnTo>
                <a:lnTo>
                  <a:pt x="75" y="125"/>
                </a:lnTo>
                <a:lnTo>
                  <a:pt x="75" y="125"/>
                </a:lnTo>
                <a:lnTo>
                  <a:pt x="75" y="129"/>
                </a:lnTo>
                <a:lnTo>
                  <a:pt x="75" y="129"/>
                </a:lnTo>
                <a:lnTo>
                  <a:pt x="71" y="129"/>
                </a:lnTo>
                <a:lnTo>
                  <a:pt x="71" y="133"/>
                </a:lnTo>
                <a:lnTo>
                  <a:pt x="75" y="133"/>
                </a:lnTo>
                <a:lnTo>
                  <a:pt x="75" y="129"/>
                </a:lnTo>
                <a:lnTo>
                  <a:pt x="75" y="125"/>
                </a:lnTo>
                <a:lnTo>
                  <a:pt x="79" y="125"/>
                </a:lnTo>
                <a:lnTo>
                  <a:pt x="79" y="129"/>
                </a:lnTo>
                <a:lnTo>
                  <a:pt x="79" y="129"/>
                </a:lnTo>
                <a:lnTo>
                  <a:pt x="75" y="133"/>
                </a:lnTo>
                <a:lnTo>
                  <a:pt x="79" y="133"/>
                </a:lnTo>
                <a:lnTo>
                  <a:pt x="83" y="133"/>
                </a:lnTo>
                <a:lnTo>
                  <a:pt x="83" y="133"/>
                </a:lnTo>
                <a:lnTo>
                  <a:pt x="83" y="133"/>
                </a:lnTo>
                <a:lnTo>
                  <a:pt x="75" y="137"/>
                </a:lnTo>
                <a:lnTo>
                  <a:pt x="71" y="137"/>
                </a:lnTo>
                <a:lnTo>
                  <a:pt x="71" y="141"/>
                </a:lnTo>
                <a:lnTo>
                  <a:pt x="75" y="141"/>
                </a:lnTo>
                <a:lnTo>
                  <a:pt x="75" y="145"/>
                </a:lnTo>
                <a:lnTo>
                  <a:pt x="71" y="145"/>
                </a:lnTo>
                <a:lnTo>
                  <a:pt x="71" y="145"/>
                </a:lnTo>
                <a:lnTo>
                  <a:pt x="71" y="149"/>
                </a:lnTo>
                <a:lnTo>
                  <a:pt x="75" y="149"/>
                </a:lnTo>
                <a:lnTo>
                  <a:pt x="75" y="149"/>
                </a:lnTo>
                <a:lnTo>
                  <a:pt x="79" y="149"/>
                </a:lnTo>
                <a:lnTo>
                  <a:pt x="79" y="149"/>
                </a:lnTo>
                <a:lnTo>
                  <a:pt x="79" y="149"/>
                </a:lnTo>
                <a:lnTo>
                  <a:pt x="79" y="145"/>
                </a:lnTo>
                <a:lnTo>
                  <a:pt x="79" y="145"/>
                </a:lnTo>
                <a:lnTo>
                  <a:pt x="79" y="141"/>
                </a:lnTo>
                <a:lnTo>
                  <a:pt x="83" y="141"/>
                </a:lnTo>
                <a:lnTo>
                  <a:pt x="86" y="137"/>
                </a:lnTo>
                <a:lnTo>
                  <a:pt x="90" y="137"/>
                </a:lnTo>
                <a:lnTo>
                  <a:pt x="90" y="137"/>
                </a:lnTo>
                <a:lnTo>
                  <a:pt x="90" y="137"/>
                </a:lnTo>
                <a:lnTo>
                  <a:pt x="86" y="141"/>
                </a:lnTo>
                <a:lnTo>
                  <a:pt x="86" y="141"/>
                </a:lnTo>
                <a:lnTo>
                  <a:pt x="86" y="145"/>
                </a:lnTo>
                <a:lnTo>
                  <a:pt x="86" y="149"/>
                </a:lnTo>
                <a:lnTo>
                  <a:pt x="86" y="153"/>
                </a:lnTo>
                <a:lnTo>
                  <a:pt x="86" y="153"/>
                </a:lnTo>
                <a:lnTo>
                  <a:pt x="86" y="153"/>
                </a:lnTo>
                <a:lnTo>
                  <a:pt x="86" y="157"/>
                </a:lnTo>
                <a:lnTo>
                  <a:pt x="86" y="157"/>
                </a:lnTo>
                <a:lnTo>
                  <a:pt x="86" y="157"/>
                </a:lnTo>
                <a:lnTo>
                  <a:pt x="86" y="157"/>
                </a:lnTo>
                <a:lnTo>
                  <a:pt x="90" y="157"/>
                </a:lnTo>
                <a:lnTo>
                  <a:pt x="90" y="157"/>
                </a:lnTo>
                <a:lnTo>
                  <a:pt x="90" y="157"/>
                </a:lnTo>
                <a:lnTo>
                  <a:pt x="90" y="157"/>
                </a:lnTo>
                <a:lnTo>
                  <a:pt x="94" y="157"/>
                </a:lnTo>
                <a:lnTo>
                  <a:pt x="94" y="157"/>
                </a:lnTo>
                <a:lnTo>
                  <a:pt x="90" y="160"/>
                </a:lnTo>
                <a:lnTo>
                  <a:pt x="90" y="160"/>
                </a:lnTo>
                <a:lnTo>
                  <a:pt x="90" y="160"/>
                </a:lnTo>
                <a:lnTo>
                  <a:pt x="86" y="160"/>
                </a:lnTo>
                <a:lnTo>
                  <a:pt x="86" y="160"/>
                </a:lnTo>
                <a:lnTo>
                  <a:pt x="86" y="164"/>
                </a:lnTo>
                <a:lnTo>
                  <a:pt x="86" y="164"/>
                </a:lnTo>
                <a:lnTo>
                  <a:pt x="86" y="168"/>
                </a:lnTo>
                <a:lnTo>
                  <a:pt x="86" y="168"/>
                </a:lnTo>
                <a:lnTo>
                  <a:pt x="86" y="168"/>
                </a:lnTo>
                <a:lnTo>
                  <a:pt x="86" y="168"/>
                </a:lnTo>
                <a:lnTo>
                  <a:pt x="90" y="172"/>
                </a:lnTo>
                <a:lnTo>
                  <a:pt x="90" y="172"/>
                </a:lnTo>
                <a:lnTo>
                  <a:pt x="94" y="168"/>
                </a:lnTo>
                <a:lnTo>
                  <a:pt x="94" y="168"/>
                </a:lnTo>
                <a:lnTo>
                  <a:pt x="94" y="168"/>
                </a:lnTo>
                <a:lnTo>
                  <a:pt x="94" y="168"/>
                </a:lnTo>
                <a:lnTo>
                  <a:pt x="98" y="168"/>
                </a:lnTo>
                <a:lnTo>
                  <a:pt x="98" y="168"/>
                </a:lnTo>
                <a:lnTo>
                  <a:pt x="102" y="160"/>
                </a:lnTo>
                <a:lnTo>
                  <a:pt x="102" y="157"/>
                </a:lnTo>
                <a:lnTo>
                  <a:pt x="98" y="149"/>
                </a:lnTo>
                <a:lnTo>
                  <a:pt x="98" y="145"/>
                </a:lnTo>
                <a:lnTo>
                  <a:pt x="98" y="145"/>
                </a:lnTo>
                <a:lnTo>
                  <a:pt x="98" y="145"/>
                </a:lnTo>
                <a:lnTo>
                  <a:pt x="102" y="145"/>
                </a:lnTo>
                <a:lnTo>
                  <a:pt x="102" y="145"/>
                </a:lnTo>
                <a:lnTo>
                  <a:pt x="102" y="141"/>
                </a:lnTo>
                <a:lnTo>
                  <a:pt x="102" y="137"/>
                </a:lnTo>
                <a:lnTo>
                  <a:pt x="106" y="133"/>
                </a:lnTo>
                <a:lnTo>
                  <a:pt x="106" y="129"/>
                </a:lnTo>
                <a:lnTo>
                  <a:pt x="106" y="129"/>
                </a:lnTo>
                <a:lnTo>
                  <a:pt x="110" y="125"/>
                </a:lnTo>
                <a:lnTo>
                  <a:pt x="110" y="125"/>
                </a:lnTo>
                <a:lnTo>
                  <a:pt x="110" y="125"/>
                </a:lnTo>
                <a:lnTo>
                  <a:pt x="114" y="129"/>
                </a:lnTo>
                <a:lnTo>
                  <a:pt x="118" y="129"/>
                </a:lnTo>
                <a:lnTo>
                  <a:pt x="118" y="129"/>
                </a:lnTo>
                <a:lnTo>
                  <a:pt x="122" y="125"/>
                </a:lnTo>
                <a:lnTo>
                  <a:pt x="122" y="125"/>
                </a:lnTo>
                <a:lnTo>
                  <a:pt x="122" y="121"/>
                </a:lnTo>
                <a:lnTo>
                  <a:pt x="122" y="121"/>
                </a:lnTo>
                <a:lnTo>
                  <a:pt x="122" y="121"/>
                </a:lnTo>
                <a:lnTo>
                  <a:pt x="118" y="117"/>
                </a:lnTo>
                <a:lnTo>
                  <a:pt x="122" y="114"/>
                </a:lnTo>
                <a:lnTo>
                  <a:pt x="122" y="114"/>
                </a:lnTo>
                <a:lnTo>
                  <a:pt x="122" y="110"/>
                </a:lnTo>
                <a:lnTo>
                  <a:pt x="118" y="110"/>
                </a:lnTo>
                <a:lnTo>
                  <a:pt x="118" y="110"/>
                </a:lnTo>
                <a:lnTo>
                  <a:pt x="118" y="106"/>
                </a:lnTo>
                <a:lnTo>
                  <a:pt x="122" y="106"/>
                </a:lnTo>
                <a:lnTo>
                  <a:pt x="122" y="106"/>
                </a:lnTo>
                <a:lnTo>
                  <a:pt x="125" y="106"/>
                </a:lnTo>
                <a:lnTo>
                  <a:pt x="125" y="106"/>
                </a:lnTo>
                <a:lnTo>
                  <a:pt x="125" y="106"/>
                </a:lnTo>
                <a:lnTo>
                  <a:pt x="125" y="102"/>
                </a:lnTo>
                <a:lnTo>
                  <a:pt x="125" y="102"/>
                </a:lnTo>
                <a:lnTo>
                  <a:pt x="122" y="98"/>
                </a:lnTo>
                <a:lnTo>
                  <a:pt x="122" y="94"/>
                </a:lnTo>
                <a:lnTo>
                  <a:pt x="122" y="94"/>
                </a:lnTo>
                <a:lnTo>
                  <a:pt x="122" y="90"/>
                </a:lnTo>
                <a:lnTo>
                  <a:pt x="122" y="90"/>
                </a:lnTo>
                <a:lnTo>
                  <a:pt x="122" y="90"/>
                </a:lnTo>
                <a:lnTo>
                  <a:pt x="122" y="90"/>
                </a:lnTo>
                <a:lnTo>
                  <a:pt x="122" y="98"/>
                </a:lnTo>
                <a:lnTo>
                  <a:pt x="125" y="98"/>
                </a:lnTo>
                <a:lnTo>
                  <a:pt x="125" y="102"/>
                </a:lnTo>
                <a:lnTo>
                  <a:pt x="129" y="102"/>
                </a:lnTo>
                <a:lnTo>
                  <a:pt x="133" y="102"/>
                </a:lnTo>
                <a:lnTo>
                  <a:pt x="133" y="102"/>
                </a:lnTo>
                <a:lnTo>
                  <a:pt x="137" y="98"/>
                </a:lnTo>
                <a:lnTo>
                  <a:pt x="141" y="94"/>
                </a:lnTo>
                <a:lnTo>
                  <a:pt x="141" y="94"/>
                </a:lnTo>
                <a:lnTo>
                  <a:pt x="145" y="94"/>
                </a:lnTo>
                <a:lnTo>
                  <a:pt x="149" y="90"/>
                </a:lnTo>
                <a:lnTo>
                  <a:pt x="153" y="90"/>
                </a:lnTo>
                <a:lnTo>
                  <a:pt x="161" y="82"/>
                </a:lnTo>
                <a:lnTo>
                  <a:pt x="165" y="78"/>
                </a:lnTo>
                <a:lnTo>
                  <a:pt x="161" y="82"/>
                </a:lnTo>
                <a:lnTo>
                  <a:pt x="157" y="90"/>
                </a:lnTo>
                <a:lnTo>
                  <a:pt x="157" y="94"/>
                </a:lnTo>
                <a:lnTo>
                  <a:pt x="157" y="94"/>
                </a:lnTo>
                <a:lnTo>
                  <a:pt x="161" y="94"/>
                </a:lnTo>
                <a:lnTo>
                  <a:pt x="161" y="94"/>
                </a:lnTo>
                <a:lnTo>
                  <a:pt x="161" y="94"/>
                </a:lnTo>
                <a:lnTo>
                  <a:pt x="168" y="86"/>
                </a:lnTo>
                <a:lnTo>
                  <a:pt x="168" y="82"/>
                </a:lnTo>
                <a:lnTo>
                  <a:pt x="176" y="82"/>
                </a:lnTo>
                <a:lnTo>
                  <a:pt x="176" y="82"/>
                </a:lnTo>
                <a:lnTo>
                  <a:pt x="180" y="75"/>
                </a:lnTo>
                <a:lnTo>
                  <a:pt x="180" y="71"/>
                </a:lnTo>
                <a:lnTo>
                  <a:pt x="184" y="67"/>
                </a:lnTo>
                <a:lnTo>
                  <a:pt x="188" y="67"/>
                </a:lnTo>
                <a:lnTo>
                  <a:pt x="188" y="67"/>
                </a:lnTo>
                <a:lnTo>
                  <a:pt x="184" y="75"/>
                </a:lnTo>
                <a:lnTo>
                  <a:pt x="184" y="75"/>
                </a:lnTo>
                <a:lnTo>
                  <a:pt x="184" y="75"/>
                </a:lnTo>
                <a:lnTo>
                  <a:pt x="184" y="75"/>
                </a:lnTo>
                <a:lnTo>
                  <a:pt x="184" y="78"/>
                </a:lnTo>
                <a:lnTo>
                  <a:pt x="184" y="78"/>
                </a:lnTo>
                <a:lnTo>
                  <a:pt x="180" y="78"/>
                </a:lnTo>
                <a:lnTo>
                  <a:pt x="180" y="78"/>
                </a:lnTo>
                <a:lnTo>
                  <a:pt x="180" y="78"/>
                </a:lnTo>
                <a:lnTo>
                  <a:pt x="180" y="78"/>
                </a:lnTo>
                <a:lnTo>
                  <a:pt x="196" y="78"/>
                </a:lnTo>
                <a:lnTo>
                  <a:pt x="196" y="82"/>
                </a:lnTo>
                <a:lnTo>
                  <a:pt x="192" y="82"/>
                </a:lnTo>
                <a:lnTo>
                  <a:pt x="184" y="82"/>
                </a:lnTo>
                <a:lnTo>
                  <a:pt x="172" y="86"/>
                </a:lnTo>
                <a:lnTo>
                  <a:pt x="172" y="86"/>
                </a:lnTo>
                <a:lnTo>
                  <a:pt x="168" y="90"/>
                </a:lnTo>
                <a:lnTo>
                  <a:pt x="168" y="90"/>
                </a:lnTo>
                <a:lnTo>
                  <a:pt x="165" y="98"/>
                </a:lnTo>
                <a:lnTo>
                  <a:pt x="165" y="98"/>
                </a:lnTo>
                <a:lnTo>
                  <a:pt x="165" y="102"/>
                </a:lnTo>
                <a:lnTo>
                  <a:pt x="161" y="102"/>
                </a:lnTo>
                <a:lnTo>
                  <a:pt x="161" y="106"/>
                </a:lnTo>
                <a:lnTo>
                  <a:pt x="157" y="117"/>
                </a:lnTo>
                <a:lnTo>
                  <a:pt x="157" y="121"/>
                </a:lnTo>
                <a:lnTo>
                  <a:pt x="157" y="125"/>
                </a:lnTo>
                <a:lnTo>
                  <a:pt x="157" y="125"/>
                </a:lnTo>
                <a:lnTo>
                  <a:pt x="157" y="129"/>
                </a:lnTo>
                <a:lnTo>
                  <a:pt x="157" y="137"/>
                </a:lnTo>
                <a:lnTo>
                  <a:pt x="157" y="141"/>
                </a:lnTo>
                <a:lnTo>
                  <a:pt x="157" y="145"/>
                </a:lnTo>
                <a:lnTo>
                  <a:pt x="157" y="153"/>
                </a:lnTo>
                <a:lnTo>
                  <a:pt x="157" y="153"/>
                </a:lnTo>
                <a:lnTo>
                  <a:pt x="153" y="149"/>
                </a:lnTo>
                <a:lnTo>
                  <a:pt x="153" y="145"/>
                </a:lnTo>
                <a:lnTo>
                  <a:pt x="153" y="141"/>
                </a:lnTo>
                <a:lnTo>
                  <a:pt x="153" y="137"/>
                </a:lnTo>
                <a:lnTo>
                  <a:pt x="153" y="121"/>
                </a:lnTo>
                <a:lnTo>
                  <a:pt x="153" y="121"/>
                </a:lnTo>
                <a:lnTo>
                  <a:pt x="157" y="117"/>
                </a:lnTo>
                <a:lnTo>
                  <a:pt x="157" y="114"/>
                </a:lnTo>
                <a:lnTo>
                  <a:pt x="157" y="110"/>
                </a:lnTo>
                <a:lnTo>
                  <a:pt x="157" y="106"/>
                </a:lnTo>
                <a:lnTo>
                  <a:pt x="161" y="98"/>
                </a:lnTo>
                <a:lnTo>
                  <a:pt x="153" y="94"/>
                </a:lnTo>
                <a:lnTo>
                  <a:pt x="153" y="94"/>
                </a:lnTo>
                <a:lnTo>
                  <a:pt x="149" y="94"/>
                </a:lnTo>
                <a:lnTo>
                  <a:pt x="145" y="98"/>
                </a:lnTo>
                <a:lnTo>
                  <a:pt x="145" y="102"/>
                </a:lnTo>
                <a:lnTo>
                  <a:pt x="141" y="102"/>
                </a:lnTo>
                <a:lnTo>
                  <a:pt x="137" y="106"/>
                </a:lnTo>
                <a:lnTo>
                  <a:pt x="137" y="106"/>
                </a:lnTo>
                <a:lnTo>
                  <a:pt x="137" y="106"/>
                </a:lnTo>
                <a:lnTo>
                  <a:pt x="137" y="110"/>
                </a:lnTo>
                <a:lnTo>
                  <a:pt x="137" y="110"/>
                </a:lnTo>
                <a:lnTo>
                  <a:pt x="137" y="110"/>
                </a:lnTo>
                <a:lnTo>
                  <a:pt x="137" y="110"/>
                </a:lnTo>
                <a:lnTo>
                  <a:pt x="137" y="110"/>
                </a:lnTo>
                <a:lnTo>
                  <a:pt x="137" y="110"/>
                </a:lnTo>
                <a:lnTo>
                  <a:pt x="133" y="110"/>
                </a:lnTo>
                <a:lnTo>
                  <a:pt x="133" y="114"/>
                </a:lnTo>
                <a:lnTo>
                  <a:pt x="133" y="114"/>
                </a:lnTo>
                <a:lnTo>
                  <a:pt x="129" y="117"/>
                </a:lnTo>
                <a:lnTo>
                  <a:pt x="129" y="117"/>
                </a:lnTo>
                <a:lnTo>
                  <a:pt x="125" y="117"/>
                </a:lnTo>
                <a:lnTo>
                  <a:pt x="125" y="121"/>
                </a:lnTo>
                <a:lnTo>
                  <a:pt x="125" y="121"/>
                </a:lnTo>
                <a:lnTo>
                  <a:pt x="125" y="125"/>
                </a:lnTo>
                <a:lnTo>
                  <a:pt x="122" y="129"/>
                </a:lnTo>
                <a:lnTo>
                  <a:pt x="122" y="129"/>
                </a:lnTo>
                <a:lnTo>
                  <a:pt x="122" y="133"/>
                </a:lnTo>
                <a:lnTo>
                  <a:pt x="114" y="137"/>
                </a:lnTo>
                <a:lnTo>
                  <a:pt x="118" y="141"/>
                </a:lnTo>
                <a:lnTo>
                  <a:pt x="118" y="145"/>
                </a:lnTo>
                <a:lnTo>
                  <a:pt x="122" y="153"/>
                </a:lnTo>
                <a:lnTo>
                  <a:pt x="122" y="153"/>
                </a:lnTo>
                <a:lnTo>
                  <a:pt x="125" y="149"/>
                </a:lnTo>
                <a:lnTo>
                  <a:pt x="129" y="149"/>
                </a:lnTo>
                <a:lnTo>
                  <a:pt x="129" y="145"/>
                </a:lnTo>
                <a:lnTo>
                  <a:pt x="129" y="145"/>
                </a:lnTo>
                <a:lnTo>
                  <a:pt x="129" y="141"/>
                </a:lnTo>
                <a:lnTo>
                  <a:pt x="129" y="141"/>
                </a:lnTo>
                <a:lnTo>
                  <a:pt x="133" y="141"/>
                </a:lnTo>
                <a:lnTo>
                  <a:pt x="133" y="141"/>
                </a:lnTo>
                <a:lnTo>
                  <a:pt x="133" y="145"/>
                </a:lnTo>
                <a:lnTo>
                  <a:pt x="133" y="145"/>
                </a:lnTo>
                <a:lnTo>
                  <a:pt x="133" y="145"/>
                </a:lnTo>
                <a:lnTo>
                  <a:pt x="137" y="149"/>
                </a:lnTo>
                <a:lnTo>
                  <a:pt x="118" y="153"/>
                </a:lnTo>
                <a:lnTo>
                  <a:pt x="114" y="160"/>
                </a:lnTo>
                <a:lnTo>
                  <a:pt x="110" y="172"/>
                </a:lnTo>
                <a:lnTo>
                  <a:pt x="110" y="172"/>
                </a:lnTo>
                <a:lnTo>
                  <a:pt x="110" y="172"/>
                </a:lnTo>
                <a:lnTo>
                  <a:pt x="110" y="172"/>
                </a:lnTo>
                <a:lnTo>
                  <a:pt x="110" y="176"/>
                </a:lnTo>
                <a:lnTo>
                  <a:pt x="110" y="176"/>
                </a:lnTo>
                <a:lnTo>
                  <a:pt x="110" y="176"/>
                </a:lnTo>
                <a:lnTo>
                  <a:pt x="102" y="180"/>
                </a:lnTo>
                <a:lnTo>
                  <a:pt x="98" y="180"/>
                </a:lnTo>
                <a:lnTo>
                  <a:pt x="94" y="184"/>
                </a:lnTo>
                <a:lnTo>
                  <a:pt x="90" y="188"/>
                </a:lnTo>
                <a:lnTo>
                  <a:pt x="90" y="192"/>
                </a:lnTo>
                <a:lnTo>
                  <a:pt x="90" y="196"/>
                </a:lnTo>
                <a:lnTo>
                  <a:pt x="86" y="196"/>
                </a:lnTo>
                <a:lnTo>
                  <a:pt x="83" y="196"/>
                </a:lnTo>
                <a:lnTo>
                  <a:pt x="86" y="199"/>
                </a:lnTo>
                <a:lnTo>
                  <a:pt x="86" y="199"/>
                </a:lnTo>
                <a:lnTo>
                  <a:pt x="90" y="196"/>
                </a:lnTo>
                <a:lnTo>
                  <a:pt x="90" y="196"/>
                </a:lnTo>
                <a:lnTo>
                  <a:pt x="90" y="199"/>
                </a:lnTo>
                <a:lnTo>
                  <a:pt x="90" y="199"/>
                </a:lnTo>
                <a:lnTo>
                  <a:pt x="90" y="199"/>
                </a:lnTo>
                <a:lnTo>
                  <a:pt x="94" y="203"/>
                </a:lnTo>
                <a:lnTo>
                  <a:pt x="98" y="207"/>
                </a:lnTo>
                <a:lnTo>
                  <a:pt x="98" y="207"/>
                </a:lnTo>
                <a:lnTo>
                  <a:pt x="102" y="207"/>
                </a:lnTo>
                <a:lnTo>
                  <a:pt x="102" y="207"/>
                </a:lnTo>
                <a:lnTo>
                  <a:pt x="106" y="207"/>
                </a:lnTo>
                <a:lnTo>
                  <a:pt x="110" y="203"/>
                </a:lnTo>
                <a:lnTo>
                  <a:pt x="110" y="203"/>
                </a:lnTo>
                <a:lnTo>
                  <a:pt x="110" y="199"/>
                </a:lnTo>
                <a:lnTo>
                  <a:pt x="110" y="196"/>
                </a:lnTo>
                <a:lnTo>
                  <a:pt x="110" y="196"/>
                </a:lnTo>
                <a:lnTo>
                  <a:pt x="114" y="192"/>
                </a:lnTo>
                <a:lnTo>
                  <a:pt x="110" y="196"/>
                </a:lnTo>
                <a:lnTo>
                  <a:pt x="110" y="196"/>
                </a:lnTo>
                <a:lnTo>
                  <a:pt x="114" y="199"/>
                </a:lnTo>
                <a:lnTo>
                  <a:pt x="110" y="203"/>
                </a:lnTo>
                <a:lnTo>
                  <a:pt x="110" y="203"/>
                </a:lnTo>
                <a:lnTo>
                  <a:pt x="110" y="203"/>
                </a:lnTo>
                <a:lnTo>
                  <a:pt x="110" y="207"/>
                </a:lnTo>
                <a:lnTo>
                  <a:pt x="110" y="207"/>
                </a:lnTo>
                <a:lnTo>
                  <a:pt x="114" y="211"/>
                </a:lnTo>
                <a:lnTo>
                  <a:pt x="118" y="211"/>
                </a:lnTo>
                <a:lnTo>
                  <a:pt x="118" y="211"/>
                </a:lnTo>
                <a:lnTo>
                  <a:pt x="118" y="207"/>
                </a:lnTo>
                <a:lnTo>
                  <a:pt x="125" y="199"/>
                </a:lnTo>
                <a:lnTo>
                  <a:pt x="137" y="196"/>
                </a:lnTo>
                <a:lnTo>
                  <a:pt x="141" y="192"/>
                </a:lnTo>
                <a:lnTo>
                  <a:pt x="141" y="196"/>
                </a:lnTo>
                <a:lnTo>
                  <a:pt x="133" y="196"/>
                </a:lnTo>
                <a:lnTo>
                  <a:pt x="133" y="196"/>
                </a:lnTo>
                <a:lnTo>
                  <a:pt x="133" y="199"/>
                </a:lnTo>
                <a:lnTo>
                  <a:pt x="133" y="199"/>
                </a:lnTo>
                <a:lnTo>
                  <a:pt x="129" y="199"/>
                </a:lnTo>
                <a:lnTo>
                  <a:pt x="129" y="199"/>
                </a:lnTo>
                <a:lnTo>
                  <a:pt x="129" y="203"/>
                </a:lnTo>
                <a:lnTo>
                  <a:pt x="122" y="211"/>
                </a:lnTo>
                <a:lnTo>
                  <a:pt x="114" y="215"/>
                </a:lnTo>
                <a:lnTo>
                  <a:pt x="110" y="211"/>
                </a:lnTo>
                <a:lnTo>
                  <a:pt x="110" y="211"/>
                </a:lnTo>
                <a:lnTo>
                  <a:pt x="110" y="211"/>
                </a:lnTo>
                <a:lnTo>
                  <a:pt x="110" y="211"/>
                </a:lnTo>
                <a:lnTo>
                  <a:pt x="106" y="211"/>
                </a:lnTo>
                <a:lnTo>
                  <a:pt x="106" y="211"/>
                </a:lnTo>
                <a:lnTo>
                  <a:pt x="106" y="211"/>
                </a:lnTo>
                <a:lnTo>
                  <a:pt x="106" y="211"/>
                </a:lnTo>
                <a:lnTo>
                  <a:pt x="106" y="215"/>
                </a:lnTo>
                <a:lnTo>
                  <a:pt x="106" y="215"/>
                </a:lnTo>
                <a:lnTo>
                  <a:pt x="102" y="215"/>
                </a:lnTo>
                <a:lnTo>
                  <a:pt x="98" y="215"/>
                </a:lnTo>
                <a:lnTo>
                  <a:pt x="98" y="219"/>
                </a:lnTo>
                <a:lnTo>
                  <a:pt x="98" y="219"/>
                </a:lnTo>
                <a:lnTo>
                  <a:pt x="94" y="223"/>
                </a:lnTo>
                <a:lnTo>
                  <a:pt x="94" y="227"/>
                </a:lnTo>
                <a:lnTo>
                  <a:pt x="98" y="227"/>
                </a:lnTo>
                <a:lnTo>
                  <a:pt x="98" y="227"/>
                </a:lnTo>
                <a:lnTo>
                  <a:pt x="106" y="223"/>
                </a:lnTo>
                <a:lnTo>
                  <a:pt x="106" y="227"/>
                </a:lnTo>
                <a:lnTo>
                  <a:pt x="102" y="227"/>
                </a:lnTo>
                <a:lnTo>
                  <a:pt x="98" y="227"/>
                </a:lnTo>
                <a:lnTo>
                  <a:pt x="98" y="231"/>
                </a:lnTo>
                <a:lnTo>
                  <a:pt x="98" y="231"/>
                </a:lnTo>
                <a:lnTo>
                  <a:pt x="98" y="235"/>
                </a:lnTo>
                <a:lnTo>
                  <a:pt x="98" y="235"/>
                </a:lnTo>
                <a:lnTo>
                  <a:pt x="98" y="235"/>
                </a:lnTo>
                <a:lnTo>
                  <a:pt x="98" y="235"/>
                </a:lnTo>
                <a:lnTo>
                  <a:pt x="94" y="235"/>
                </a:lnTo>
                <a:lnTo>
                  <a:pt x="94" y="235"/>
                </a:lnTo>
                <a:lnTo>
                  <a:pt x="94" y="231"/>
                </a:lnTo>
                <a:lnTo>
                  <a:pt x="94" y="227"/>
                </a:lnTo>
                <a:lnTo>
                  <a:pt x="90" y="227"/>
                </a:lnTo>
                <a:lnTo>
                  <a:pt x="86" y="227"/>
                </a:lnTo>
                <a:lnTo>
                  <a:pt x="83" y="227"/>
                </a:lnTo>
                <a:lnTo>
                  <a:pt x="83" y="227"/>
                </a:lnTo>
                <a:lnTo>
                  <a:pt x="79" y="227"/>
                </a:lnTo>
                <a:lnTo>
                  <a:pt x="79" y="227"/>
                </a:lnTo>
                <a:lnTo>
                  <a:pt x="79" y="231"/>
                </a:lnTo>
                <a:lnTo>
                  <a:pt x="79" y="235"/>
                </a:lnTo>
                <a:lnTo>
                  <a:pt x="79" y="239"/>
                </a:lnTo>
                <a:lnTo>
                  <a:pt x="79" y="239"/>
                </a:lnTo>
                <a:lnTo>
                  <a:pt x="79" y="242"/>
                </a:lnTo>
                <a:lnTo>
                  <a:pt x="79" y="246"/>
                </a:lnTo>
                <a:lnTo>
                  <a:pt x="83" y="246"/>
                </a:lnTo>
                <a:lnTo>
                  <a:pt x="90" y="242"/>
                </a:lnTo>
                <a:moveTo>
                  <a:pt x="32" y="145"/>
                </a:moveTo>
                <a:lnTo>
                  <a:pt x="32" y="145"/>
                </a:lnTo>
                <a:lnTo>
                  <a:pt x="28" y="145"/>
                </a:lnTo>
                <a:lnTo>
                  <a:pt x="28" y="145"/>
                </a:lnTo>
                <a:lnTo>
                  <a:pt x="28" y="141"/>
                </a:lnTo>
                <a:lnTo>
                  <a:pt x="28" y="137"/>
                </a:lnTo>
                <a:lnTo>
                  <a:pt x="28" y="137"/>
                </a:lnTo>
                <a:lnTo>
                  <a:pt x="24" y="133"/>
                </a:lnTo>
                <a:lnTo>
                  <a:pt x="24" y="137"/>
                </a:lnTo>
                <a:lnTo>
                  <a:pt x="24" y="137"/>
                </a:lnTo>
                <a:lnTo>
                  <a:pt x="20" y="137"/>
                </a:lnTo>
                <a:lnTo>
                  <a:pt x="20" y="133"/>
                </a:lnTo>
                <a:lnTo>
                  <a:pt x="16" y="129"/>
                </a:lnTo>
                <a:lnTo>
                  <a:pt x="16" y="129"/>
                </a:lnTo>
                <a:lnTo>
                  <a:pt x="16" y="129"/>
                </a:lnTo>
                <a:lnTo>
                  <a:pt x="24" y="125"/>
                </a:lnTo>
                <a:lnTo>
                  <a:pt x="24" y="125"/>
                </a:lnTo>
                <a:lnTo>
                  <a:pt x="24" y="129"/>
                </a:lnTo>
                <a:lnTo>
                  <a:pt x="24" y="121"/>
                </a:lnTo>
                <a:lnTo>
                  <a:pt x="24" y="125"/>
                </a:lnTo>
                <a:lnTo>
                  <a:pt x="24" y="125"/>
                </a:lnTo>
                <a:lnTo>
                  <a:pt x="20" y="121"/>
                </a:lnTo>
                <a:lnTo>
                  <a:pt x="20" y="121"/>
                </a:lnTo>
                <a:lnTo>
                  <a:pt x="20" y="121"/>
                </a:lnTo>
                <a:lnTo>
                  <a:pt x="20" y="117"/>
                </a:lnTo>
                <a:lnTo>
                  <a:pt x="20" y="114"/>
                </a:lnTo>
                <a:lnTo>
                  <a:pt x="20" y="114"/>
                </a:lnTo>
                <a:lnTo>
                  <a:pt x="20" y="110"/>
                </a:lnTo>
                <a:lnTo>
                  <a:pt x="16" y="110"/>
                </a:lnTo>
                <a:lnTo>
                  <a:pt x="16" y="110"/>
                </a:lnTo>
                <a:lnTo>
                  <a:pt x="16" y="106"/>
                </a:lnTo>
                <a:lnTo>
                  <a:pt x="16" y="102"/>
                </a:lnTo>
                <a:lnTo>
                  <a:pt x="20" y="102"/>
                </a:lnTo>
                <a:lnTo>
                  <a:pt x="20" y="102"/>
                </a:lnTo>
                <a:lnTo>
                  <a:pt x="20" y="102"/>
                </a:lnTo>
                <a:lnTo>
                  <a:pt x="20" y="110"/>
                </a:lnTo>
                <a:lnTo>
                  <a:pt x="28" y="117"/>
                </a:lnTo>
                <a:lnTo>
                  <a:pt x="32" y="121"/>
                </a:lnTo>
                <a:lnTo>
                  <a:pt x="32" y="125"/>
                </a:lnTo>
                <a:lnTo>
                  <a:pt x="32" y="129"/>
                </a:lnTo>
                <a:lnTo>
                  <a:pt x="28" y="129"/>
                </a:lnTo>
                <a:lnTo>
                  <a:pt x="28" y="129"/>
                </a:lnTo>
                <a:lnTo>
                  <a:pt x="32" y="133"/>
                </a:lnTo>
                <a:lnTo>
                  <a:pt x="32" y="133"/>
                </a:lnTo>
                <a:lnTo>
                  <a:pt x="32" y="133"/>
                </a:lnTo>
                <a:lnTo>
                  <a:pt x="32" y="137"/>
                </a:lnTo>
                <a:lnTo>
                  <a:pt x="32" y="141"/>
                </a:lnTo>
                <a:lnTo>
                  <a:pt x="32" y="141"/>
                </a:lnTo>
                <a:lnTo>
                  <a:pt x="32" y="145"/>
                </a:lnTo>
                <a:lnTo>
                  <a:pt x="32" y="145"/>
                </a:lnTo>
                <a:moveTo>
                  <a:pt x="43" y="239"/>
                </a:moveTo>
                <a:lnTo>
                  <a:pt x="43" y="239"/>
                </a:lnTo>
                <a:lnTo>
                  <a:pt x="43" y="239"/>
                </a:lnTo>
                <a:lnTo>
                  <a:pt x="40" y="235"/>
                </a:lnTo>
                <a:lnTo>
                  <a:pt x="40" y="231"/>
                </a:lnTo>
                <a:lnTo>
                  <a:pt x="40" y="227"/>
                </a:lnTo>
                <a:lnTo>
                  <a:pt x="43" y="223"/>
                </a:lnTo>
                <a:lnTo>
                  <a:pt x="43" y="219"/>
                </a:lnTo>
                <a:lnTo>
                  <a:pt x="47" y="215"/>
                </a:lnTo>
                <a:lnTo>
                  <a:pt x="43" y="215"/>
                </a:lnTo>
                <a:lnTo>
                  <a:pt x="40" y="215"/>
                </a:lnTo>
                <a:lnTo>
                  <a:pt x="40" y="211"/>
                </a:lnTo>
                <a:lnTo>
                  <a:pt x="40" y="215"/>
                </a:lnTo>
                <a:lnTo>
                  <a:pt x="36" y="215"/>
                </a:lnTo>
                <a:lnTo>
                  <a:pt x="36" y="215"/>
                </a:lnTo>
                <a:lnTo>
                  <a:pt x="36" y="211"/>
                </a:lnTo>
                <a:lnTo>
                  <a:pt x="36" y="207"/>
                </a:lnTo>
                <a:lnTo>
                  <a:pt x="36" y="207"/>
                </a:lnTo>
                <a:lnTo>
                  <a:pt x="36" y="207"/>
                </a:lnTo>
                <a:lnTo>
                  <a:pt x="36" y="203"/>
                </a:lnTo>
                <a:lnTo>
                  <a:pt x="40" y="203"/>
                </a:lnTo>
                <a:lnTo>
                  <a:pt x="40" y="203"/>
                </a:lnTo>
                <a:lnTo>
                  <a:pt x="40" y="203"/>
                </a:lnTo>
                <a:lnTo>
                  <a:pt x="40" y="203"/>
                </a:lnTo>
                <a:lnTo>
                  <a:pt x="40" y="203"/>
                </a:lnTo>
                <a:lnTo>
                  <a:pt x="40" y="203"/>
                </a:lnTo>
                <a:lnTo>
                  <a:pt x="40" y="203"/>
                </a:lnTo>
                <a:lnTo>
                  <a:pt x="40" y="199"/>
                </a:lnTo>
                <a:lnTo>
                  <a:pt x="36" y="196"/>
                </a:lnTo>
                <a:lnTo>
                  <a:pt x="40" y="196"/>
                </a:lnTo>
                <a:lnTo>
                  <a:pt x="40" y="196"/>
                </a:lnTo>
                <a:lnTo>
                  <a:pt x="43" y="196"/>
                </a:lnTo>
                <a:lnTo>
                  <a:pt x="43" y="199"/>
                </a:lnTo>
                <a:lnTo>
                  <a:pt x="43" y="199"/>
                </a:lnTo>
                <a:lnTo>
                  <a:pt x="47" y="203"/>
                </a:lnTo>
                <a:lnTo>
                  <a:pt x="47" y="203"/>
                </a:lnTo>
                <a:lnTo>
                  <a:pt x="47" y="203"/>
                </a:lnTo>
                <a:lnTo>
                  <a:pt x="47" y="203"/>
                </a:lnTo>
                <a:lnTo>
                  <a:pt x="47" y="203"/>
                </a:lnTo>
                <a:lnTo>
                  <a:pt x="47" y="207"/>
                </a:lnTo>
                <a:lnTo>
                  <a:pt x="51" y="207"/>
                </a:lnTo>
                <a:lnTo>
                  <a:pt x="51" y="207"/>
                </a:lnTo>
                <a:lnTo>
                  <a:pt x="51" y="207"/>
                </a:lnTo>
                <a:lnTo>
                  <a:pt x="55" y="211"/>
                </a:lnTo>
                <a:lnTo>
                  <a:pt x="55" y="211"/>
                </a:lnTo>
                <a:lnTo>
                  <a:pt x="55" y="215"/>
                </a:lnTo>
                <a:lnTo>
                  <a:pt x="59" y="215"/>
                </a:lnTo>
                <a:lnTo>
                  <a:pt x="59" y="219"/>
                </a:lnTo>
                <a:lnTo>
                  <a:pt x="59" y="223"/>
                </a:lnTo>
                <a:lnTo>
                  <a:pt x="59" y="227"/>
                </a:lnTo>
                <a:lnTo>
                  <a:pt x="55" y="227"/>
                </a:lnTo>
                <a:lnTo>
                  <a:pt x="55" y="227"/>
                </a:lnTo>
                <a:lnTo>
                  <a:pt x="55" y="227"/>
                </a:lnTo>
                <a:lnTo>
                  <a:pt x="55" y="227"/>
                </a:lnTo>
                <a:lnTo>
                  <a:pt x="59" y="223"/>
                </a:lnTo>
                <a:lnTo>
                  <a:pt x="55" y="219"/>
                </a:lnTo>
                <a:lnTo>
                  <a:pt x="55" y="219"/>
                </a:lnTo>
                <a:lnTo>
                  <a:pt x="55" y="215"/>
                </a:lnTo>
                <a:lnTo>
                  <a:pt x="51" y="215"/>
                </a:lnTo>
                <a:lnTo>
                  <a:pt x="55" y="219"/>
                </a:lnTo>
                <a:lnTo>
                  <a:pt x="51" y="219"/>
                </a:lnTo>
                <a:lnTo>
                  <a:pt x="51" y="215"/>
                </a:lnTo>
                <a:lnTo>
                  <a:pt x="47" y="215"/>
                </a:lnTo>
                <a:lnTo>
                  <a:pt x="47" y="215"/>
                </a:lnTo>
                <a:lnTo>
                  <a:pt x="47" y="215"/>
                </a:lnTo>
                <a:lnTo>
                  <a:pt x="47" y="215"/>
                </a:lnTo>
                <a:lnTo>
                  <a:pt x="47" y="215"/>
                </a:lnTo>
                <a:lnTo>
                  <a:pt x="47" y="219"/>
                </a:lnTo>
                <a:lnTo>
                  <a:pt x="47" y="219"/>
                </a:lnTo>
                <a:lnTo>
                  <a:pt x="47" y="219"/>
                </a:lnTo>
                <a:lnTo>
                  <a:pt x="47" y="223"/>
                </a:lnTo>
                <a:lnTo>
                  <a:pt x="47" y="223"/>
                </a:lnTo>
                <a:lnTo>
                  <a:pt x="43" y="227"/>
                </a:lnTo>
                <a:lnTo>
                  <a:pt x="43" y="231"/>
                </a:lnTo>
                <a:lnTo>
                  <a:pt x="43" y="231"/>
                </a:lnTo>
                <a:lnTo>
                  <a:pt x="47" y="231"/>
                </a:lnTo>
                <a:lnTo>
                  <a:pt x="47" y="227"/>
                </a:lnTo>
                <a:lnTo>
                  <a:pt x="47" y="227"/>
                </a:lnTo>
                <a:lnTo>
                  <a:pt x="47" y="231"/>
                </a:lnTo>
                <a:lnTo>
                  <a:pt x="47" y="231"/>
                </a:lnTo>
                <a:lnTo>
                  <a:pt x="47" y="235"/>
                </a:lnTo>
                <a:lnTo>
                  <a:pt x="47" y="235"/>
                </a:lnTo>
                <a:lnTo>
                  <a:pt x="47" y="235"/>
                </a:lnTo>
                <a:lnTo>
                  <a:pt x="47" y="239"/>
                </a:lnTo>
                <a:lnTo>
                  <a:pt x="47" y="239"/>
                </a:lnTo>
                <a:lnTo>
                  <a:pt x="47" y="239"/>
                </a:lnTo>
                <a:lnTo>
                  <a:pt x="47" y="242"/>
                </a:lnTo>
                <a:lnTo>
                  <a:pt x="47" y="242"/>
                </a:lnTo>
                <a:lnTo>
                  <a:pt x="43" y="242"/>
                </a:lnTo>
                <a:lnTo>
                  <a:pt x="43" y="242"/>
                </a:lnTo>
                <a:lnTo>
                  <a:pt x="43" y="242"/>
                </a:lnTo>
                <a:lnTo>
                  <a:pt x="43" y="242"/>
                </a:lnTo>
                <a:lnTo>
                  <a:pt x="43" y="239"/>
                </a:lnTo>
                <a:moveTo>
                  <a:pt x="32" y="102"/>
                </a:moveTo>
                <a:lnTo>
                  <a:pt x="32" y="102"/>
                </a:lnTo>
                <a:lnTo>
                  <a:pt x="32" y="102"/>
                </a:lnTo>
                <a:lnTo>
                  <a:pt x="28" y="98"/>
                </a:lnTo>
                <a:lnTo>
                  <a:pt x="28" y="98"/>
                </a:lnTo>
                <a:lnTo>
                  <a:pt x="28" y="98"/>
                </a:lnTo>
                <a:lnTo>
                  <a:pt x="28" y="98"/>
                </a:lnTo>
                <a:lnTo>
                  <a:pt x="28" y="98"/>
                </a:lnTo>
                <a:lnTo>
                  <a:pt x="28" y="94"/>
                </a:lnTo>
                <a:lnTo>
                  <a:pt x="24" y="98"/>
                </a:lnTo>
                <a:lnTo>
                  <a:pt x="24" y="94"/>
                </a:lnTo>
                <a:lnTo>
                  <a:pt x="24" y="94"/>
                </a:lnTo>
                <a:lnTo>
                  <a:pt x="24" y="90"/>
                </a:lnTo>
                <a:lnTo>
                  <a:pt x="24" y="90"/>
                </a:lnTo>
                <a:lnTo>
                  <a:pt x="24" y="90"/>
                </a:lnTo>
                <a:lnTo>
                  <a:pt x="20" y="94"/>
                </a:lnTo>
                <a:lnTo>
                  <a:pt x="20" y="94"/>
                </a:lnTo>
                <a:lnTo>
                  <a:pt x="20" y="90"/>
                </a:lnTo>
                <a:lnTo>
                  <a:pt x="16" y="90"/>
                </a:lnTo>
                <a:lnTo>
                  <a:pt x="16" y="82"/>
                </a:lnTo>
                <a:lnTo>
                  <a:pt x="16" y="82"/>
                </a:lnTo>
                <a:lnTo>
                  <a:pt x="16" y="82"/>
                </a:lnTo>
                <a:lnTo>
                  <a:pt x="16" y="82"/>
                </a:lnTo>
                <a:lnTo>
                  <a:pt x="24" y="90"/>
                </a:lnTo>
                <a:lnTo>
                  <a:pt x="32" y="90"/>
                </a:lnTo>
                <a:lnTo>
                  <a:pt x="36" y="98"/>
                </a:lnTo>
                <a:lnTo>
                  <a:pt x="40" y="98"/>
                </a:lnTo>
                <a:lnTo>
                  <a:pt x="40" y="102"/>
                </a:lnTo>
                <a:lnTo>
                  <a:pt x="36" y="106"/>
                </a:lnTo>
                <a:lnTo>
                  <a:pt x="32" y="110"/>
                </a:lnTo>
                <a:lnTo>
                  <a:pt x="32" y="110"/>
                </a:lnTo>
                <a:lnTo>
                  <a:pt x="32" y="106"/>
                </a:lnTo>
                <a:lnTo>
                  <a:pt x="32" y="106"/>
                </a:lnTo>
                <a:lnTo>
                  <a:pt x="32" y="102"/>
                </a:lnTo>
                <a:moveTo>
                  <a:pt x="51" y="184"/>
                </a:moveTo>
                <a:lnTo>
                  <a:pt x="51" y="184"/>
                </a:lnTo>
                <a:lnTo>
                  <a:pt x="51" y="184"/>
                </a:lnTo>
                <a:lnTo>
                  <a:pt x="51" y="180"/>
                </a:lnTo>
                <a:lnTo>
                  <a:pt x="51" y="180"/>
                </a:lnTo>
                <a:lnTo>
                  <a:pt x="51" y="180"/>
                </a:lnTo>
                <a:lnTo>
                  <a:pt x="51" y="180"/>
                </a:lnTo>
                <a:lnTo>
                  <a:pt x="51" y="176"/>
                </a:lnTo>
                <a:lnTo>
                  <a:pt x="55" y="176"/>
                </a:lnTo>
                <a:lnTo>
                  <a:pt x="55" y="176"/>
                </a:lnTo>
                <a:lnTo>
                  <a:pt x="55" y="180"/>
                </a:lnTo>
                <a:lnTo>
                  <a:pt x="55" y="180"/>
                </a:lnTo>
                <a:lnTo>
                  <a:pt x="59" y="180"/>
                </a:lnTo>
                <a:lnTo>
                  <a:pt x="63" y="184"/>
                </a:lnTo>
                <a:lnTo>
                  <a:pt x="67" y="188"/>
                </a:lnTo>
                <a:lnTo>
                  <a:pt x="67" y="192"/>
                </a:lnTo>
                <a:lnTo>
                  <a:pt x="71" y="196"/>
                </a:lnTo>
                <a:lnTo>
                  <a:pt x="71" y="196"/>
                </a:lnTo>
                <a:lnTo>
                  <a:pt x="71" y="203"/>
                </a:lnTo>
                <a:lnTo>
                  <a:pt x="71" y="203"/>
                </a:lnTo>
                <a:lnTo>
                  <a:pt x="71" y="207"/>
                </a:lnTo>
                <a:lnTo>
                  <a:pt x="67" y="211"/>
                </a:lnTo>
                <a:lnTo>
                  <a:pt x="63" y="215"/>
                </a:lnTo>
                <a:lnTo>
                  <a:pt x="63" y="211"/>
                </a:lnTo>
                <a:lnTo>
                  <a:pt x="59" y="211"/>
                </a:lnTo>
                <a:lnTo>
                  <a:pt x="63" y="211"/>
                </a:lnTo>
                <a:lnTo>
                  <a:pt x="63" y="211"/>
                </a:lnTo>
                <a:lnTo>
                  <a:pt x="63" y="211"/>
                </a:lnTo>
                <a:lnTo>
                  <a:pt x="63" y="211"/>
                </a:lnTo>
                <a:lnTo>
                  <a:pt x="63" y="207"/>
                </a:lnTo>
                <a:lnTo>
                  <a:pt x="63" y="207"/>
                </a:lnTo>
                <a:lnTo>
                  <a:pt x="63" y="207"/>
                </a:lnTo>
                <a:lnTo>
                  <a:pt x="63" y="207"/>
                </a:lnTo>
                <a:lnTo>
                  <a:pt x="63" y="211"/>
                </a:lnTo>
                <a:lnTo>
                  <a:pt x="59" y="211"/>
                </a:lnTo>
                <a:lnTo>
                  <a:pt x="59" y="211"/>
                </a:lnTo>
                <a:lnTo>
                  <a:pt x="59" y="211"/>
                </a:lnTo>
                <a:lnTo>
                  <a:pt x="55" y="207"/>
                </a:lnTo>
                <a:lnTo>
                  <a:pt x="55" y="207"/>
                </a:lnTo>
                <a:lnTo>
                  <a:pt x="55" y="203"/>
                </a:lnTo>
                <a:lnTo>
                  <a:pt x="51" y="199"/>
                </a:lnTo>
                <a:lnTo>
                  <a:pt x="51" y="196"/>
                </a:lnTo>
                <a:lnTo>
                  <a:pt x="51" y="196"/>
                </a:lnTo>
                <a:lnTo>
                  <a:pt x="51" y="192"/>
                </a:lnTo>
                <a:lnTo>
                  <a:pt x="51" y="192"/>
                </a:lnTo>
                <a:lnTo>
                  <a:pt x="51" y="192"/>
                </a:lnTo>
                <a:lnTo>
                  <a:pt x="51" y="188"/>
                </a:lnTo>
                <a:lnTo>
                  <a:pt x="51" y="184"/>
                </a:lnTo>
                <a:moveTo>
                  <a:pt x="75" y="75"/>
                </a:moveTo>
                <a:lnTo>
                  <a:pt x="75" y="75"/>
                </a:lnTo>
                <a:lnTo>
                  <a:pt x="75" y="82"/>
                </a:lnTo>
                <a:lnTo>
                  <a:pt x="75" y="82"/>
                </a:lnTo>
                <a:lnTo>
                  <a:pt x="79" y="90"/>
                </a:lnTo>
                <a:lnTo>
                  <a:pt x="79" y="94"/>
                </a:lnTo>
                <a:lnTo>
                  <a:pt x="75" y="94"/>
                </a:lnTo>
                <a:lnTo>
                  <a:pt x="75" y="94"/>
                </a:lnTo>
                <a:lnTo>
                  <a:pt x="75" y="94"/>
                </a:lnTo>
                <a:lnTo>
                  <a:pt x="75" y="98"/>
                </a:lnTo>
                <a:lnTo>
                  <a:pt x="71" y="98"/>
                </a:lnTo>
                <a:lnTo>
                  <a:pt x="71" y="98"/>
                </a:lnTo>
                <a:lnTo>
                  <a:pt x="67" y="102"/>
                </a:lnTo>
                <a:lnTo>
                  <a:pt x="63" y="102"/>
                </a:lnTo>
                <a:lnTo>
                  <a:pt x="63" y="98"/>
                </a:lnTo>
                <a:lnTo>
                  <a:pt x="59" y="94"/>
                </a:lnTo>
                <a:lnTo>
                  <a:pt x="59" y="94"/>
                </a:lnTo>
                <a:lnTo>
                  <a:pt x="59" y="94"/>
                </a:lnTo>
                <a:lnTo>
                  <a:pt x="51" y="90"/>
                </a:lnTo>
                <a:lnTo>
                  <a:pt x="47" y="82"/>
                </a:lnTo>
                <a:lnTo>
                  <a:pt x="47" y="82"/>
                </a:lnTo>
                <a:lnTo>
                  <a:pt x="51" y="82"/>
                </a:lnTo>
                <a:lnTo>
                  <a:pt x="55" y="82"/>
                </a:lnTo>
                <a:lnTo>
                  <a:pt x="55" y="78"/>
                </a:lnTo>
                <a:lnTo>
                  <a:pt x="55" y="78"/>
                </a:lnTo>
                <a:lnTo>
                  <a:pt x="55" y="78"/>
                </a:lnTo>
                <a:lnTo>
                  <a:pt x="59" y="75"/>
                </a:lnTo>
                <a:lnTo>
                  <a:pt x="63" y="71"/>
                </a:lnTo>
                <a:lnTo>
                  <a:pt x="63" y="71"/>
                </a:lnTo>
                <a:lnTo>
                  <a:pt x="67" y="71"/>
                </a:lnTo>
                <a:lnTo>
                  <a:pt x="67" y="67"/>
                </a:lnTo>
                <a:lnTo>
                  <a:pt x="67" y="67"/>
                </a:lnTo>
                <a:lnTo>
                  <a:pt x="67" y="63"/>
                </a:lnTo>
                <a:lnTo>
                  <a:pt x="67" y="59"/>
                </a:lnTo>
                <a:lnTo>
                  <a:pt x="67" y="59"/>
                </a:lnTo>
                <a:lnTo>
                  <a:pt x="71" y="59"/>
                </a:lnTo>
                <a:lnTo>
                  <a:pt x="75" y="59"/>
                </a:lnTo>
                <a:lnTo>
                  <a:pt x="75" y="59"/>
                </a:lnTo>
                <a:lnTo>
                  <a:pt x="75" y="71"/>
                </a:lnTo>
                <a:lnTo>
                  <a:pt x="75" y="75"/>
                </a:lnTo>
                <a:moveTo>
                  <a:pt x="67" y="172"/>
                </a:moveTo>
                <a:lnTo>
                  <a:pt x="67" y="172"/>
                </a:lnTo>
                <a:lnTo>
                  <a:pt x="67" y="172"/>
                </a:lnTo>
                <a:lnTo>
                  <a:pt x="63" y="168"/>
                </a:lnTo>
                <a:lnTo>
                  <a:pt x="63" y="168"/>
                </a:lnTo>
                <a:lnTo>
                  <a:pt x="63" y="164"/>
                </a:lnTo>
                <a:lnTo>
                  <a:pt x="63" y="164"/>
                </a:lnTo>
                <a:lnTo>
                  <a:pt x="67" y="164"/>
                </a:lnTo>
                <a:lnTo>
                  <a:pt x="67" y="164"/>
                </a:lnTo>
                <a:lnTo>
                  <a:pt x="67" y="164"/>
                </a:lnTo>
                <a:lnTo>
                  <a:pt x="67" y="164"/>
                </a:lnTo>
                <a:lnTo>
                  <a:pt x="67" y="164"/>
                </a:lnTo>
                <a:lnTo>
                  <a:pt x="67" y="164"/>
                </a:lnTo>
                <a:lnTo>
                  <a:pt x="71" y="164"/>
                </a:lnTo>
                <a:lnTo>
                  <a:pt x="71" y="164"/>
                </a:lnTo>
                <a:lnTo>
                  <a:pt x="75" y="160"/>
                </a:lnTo>
                <a:lnTo>
                  <a:pt x="75" y="160"/>
                </a:lnTo>
                <a:lnTo>
                  <a:pt x="75" y="160"/>
                </a:lnTo>
                <a:lnTo>
                  <a:pt x="79" y="160"/>
                </a:lnTo>
                <a:lnTo>
                  <a:pt x="79" y="160"/>
                </a:lnTo>
                <a:lnTo>
                  <a:pt x="79" y="160"/>
                </a:lnTo>
                <a:lnTo>
                  <a:pt x="79" y="160"/>
                </a:lnTo>
                <a:lnTo>
                  <a:pt x="79" y="160"/>
                </a:lnTo>
                <a:lnTo>
                  <a:pt x="79" y="160"/>
                </a:lnTo>
                <a:lnTo>
                  <a:pt x="83" y="160"/>
                </a:lnTo>
                <a:lnTo>
                  <a:pt x="83" y="160"/>
                </a:lnTo>
                <a:lnTo>
                  <a:pt x="83" y="160"/>
                </a:lnTo>
                <a:lnTo>
                  <a:pt x="83" y="168"/>
                </a:lnTo>
                <a:lnTo>
                  <a:pt x="83" y="172"/>
                </a:lnTo>
                <a:lnTo>
                  <a:pt x="79" y="180"/>
                </a:lnTo>
                <a:lnTo>
                  <a:pt x="79" y="180"/>
                </a:lnTo>
                <a:lnTo>
                  <a:pt x="83" y="184"/>
                </a:lnTo>
                <a:lnTo>
                  <a:pt x="83" y="188"/>
                </a:lnTo>
                <a:lnTo>
                  <a:pt x="83" y="188"/>
                </a:lnTo>
                <a:lnTo>
                  <a:pt x="79" y="184"/>
                </a:lnTo>
                <a:lnTo>
                  <a:pt x="79" y="184"/>
                </a:lnTo>
                <a:lnTo>
                  <a:pt x="75" y="188"/>
                </a:lnTo>
                <a:lnTo>
                  <a:pt x="71" y="188"/>
                </a:lnTo>
                <a:lnTo>
                  <a:pt x="71" y="188"/>
                </a:lnTo>
                <a:lnTo>
                  <a:pt x="67" y="180"/>
                </a:lnTo>
                <a:lnTo>
                  <a:pt x="67" y="180"/>
                </a:lnTo>
                <a:lnTo>
                  <a:pt x="67" y="180"/>
                </a:lnTo>
                <a:lnTo>
                  <a:pt x="67" y="180"/>
                </a:lnTo>
                <a:lnTo>
                  <a:pt x="67" y="180"/>
                </a:lnTo>
                <a:lnTo>
                  <a:pt x="63" y="180"/>
                </a:lnTo>
                <a:lnTo>
                  <a:pt x="63" y="180"/>
                </a:lnTo>
                <a:lnTo>
                  <a:pt x="59" y="180"/>
                </a:lnTo>
                <a:lnTo>
                  <a:pt x="59" y="176"/>
                </a:lnTo>
                <a:lnTo>
                  <a:pt x="59" y="176"/>
                </a:lnTo>
                <a:lnTo>
                  <a:pt x="59" y="172"/>
                </a:lnTo>
                <a:lnTo>
                  <a:pt x="67" y="172"/>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3" name="Freeform 14"/>
          <p:cNvSpPr>
            <a:spLocks/>
          </p:cNvSpPr>
          <p:nvPr/>
        </p:nvSpPr>
        <p:spPr bwMode="auto">
          <a:xfrm>
            <a:off x="8514087" y="4936322"/>
            <a:ext cx="430008" cy="344586"/>
          </a:xfrm>
          <a:custGeom>
            <a:avLst/>
            <a:gdLst>
              <a:gd name="T0" fmla="*/ 168 w 176"/>
              <a:gd name="T1" fmla="*/ 71 h 141"/>
              <a:gd name="T2" fmla="*/ 172 w 176"/>
              <a:gd name="T3" fmla="*/ 75 h 141"/>
              <a:gd name="T4" fmla="*/ 172 w 176"/>
              <a:gd name="T5" fmla="*/ 78 h 141"/>
              <a:gd name="T6" fmla="*/ 172 w 176"/>
              <a:gd name="T7" fmla="*/ 82 h 141"/>
              <a:gd name="T8" fmla="*/ 168 w 176"/>
              <a:gd name="T9" fmla="*/ 86 h 141"/>
              <a:gd name="T10" fmla="*/ 172 w 176"/>
              <a:gd name="T11" fmla="*/ 90 h 141"/>
              <a:gd name="T12" fmla="*/ 164 w 176"/>
              <a:gd name="T13" fmla="*/ 86 h 141"/>
              <a:gd name="T14" fmla="*/ 164 w 176"/>
              <a:gd name="T15" fmla="*/ 90 h 141"/>
              <a:gd name="T16" fmla="*/ 164 w 176"/>
              <a:gd name="T17" fmla="*/ 98 h 141"/>
              <a:gd name="T18" fmla="*/ 156 w 176"/>
              <a:gd name="T19" fmla="*/ 102 h 141"/>
              <a:gd name="T20" fmla="*/ 156 w 176"/>
              <a:gd name="T21" fmla="*/ 114 h 141"/>
              <a:gd name="T22" fmla="*/ 140 w 176"/>
              <a:gd name="T23" fmla="*/ 118 h 141"/>
              <a:gd name="T24" fmla="*/ 133 w 176"/>
              <a:gd name="T25" fmla="*/ 114 h 141"/>
              <a:gd name="T26" fmla="*/ 136 w 176"/>
              <a:gd name="T27" fmla="*/ 118 h 141"/>
              <a:gd name="T28" fmla="*/ 136 w 176"/>
              <a:gd name="T29" fmla="*/ 121 h 141"/>
              <a:gd name="T30" fmla="*/ 144 w 176"/>
              <a:gd name="T31" fmla="*/ 121 h 141"/>
              <a:gd name="T32" fmla="*/ 140 w 176"/>
              <a:gd name="T33" fmla="*/ 129 h 141"/>
              <a:gd name="T34" fmla="*/ 129 w 176"/>
              <a:gd name="T35" fmla="*/ 133 h 141"/>
              <a:gd name="T36" fmla="*/ 133 w 176"/>
              <a:gd name="T37" fmla="*/ 137 h 141"/>
              <a:gd name="T38" fmla="*/ 109 w 176"/>
              <a:gd name="T39" fmla="*/ 137 h 141"/>
              <a:gd name="T40" fmla="*/ 82 w 176"/>
              <a:gd name="T41" fmla="*/ 137 h 141"/>
              <a:gd name="T42" fmla="*/ 78 w 176"/>
              <a:gd name="T43" fmla="*/ 129 h 141"/>
              <a:gd name="T44" fmla="*/ 66 w 176"/>
              <a:gd name="T45" fmla="*/ 121 h 141"/>
              <a:gd name="T46" fmla="*/ 27 w 176"/>
              <a:gd name="T47" fmla="*/ 98 h 141"/>
              <a:gd name="T48" fmla="*/ 19 w 176"/>
              <a:gd name="T49" fmla="*/ 98 h 141"/>
              <a:gd name="T50" fmla="*/ 15 w 176"/>
              <a:gd name="T51" fmla="*/ 102 h 141"/>
              <a:gd name="T52" fmla="*/ 0 w 176"/>
              <a:gd name="T53" fmla="*/ 98 h 141"/>
              <a:gd name="T54" fmla="*/ 0 w 176"/>
              <a:gd name="T55" fmla="*/ 90 h 141"/>
              <a:gd name="T56" fmla="*/ 7 w 176"/>
              <a:gd name="T57" fmla="*/ 82 h 141"/>
              <a:gd name="T58" fmla="*/ 11 w 176"/>
              <a:gd name="T59" fmla="*/ 78 h 141"/>
              <a:gd name="T60" fmla="*/ 4 w 176"/>
              <a:gd name="T61" fmla="*/ 67 h 141"/>
              <a:gd name="T62" fmla="*/ 15 w 176"/>
              <a:gd name="T63" fmla="*/ 59 h 141"/>
              <a:gd name="T64" fmla="*/ 11 w 176"/>
              <a:gd name="T65" fmla="*/ 51 h 141"/>
              <a:gd name="T66" fmla="*/ 19 w 176"/>
              <a:gd name="T67" fmla="*/ 36 h 141"/>
              <a:gd name="T68" fmla="*/ 31 w 176"/>
              <a:gd name="T69" fmla="*/ 36 h 141"/>
              <a:gd name="T70" fmla="*/ 43 w 176"/>
              <a:gd name="T71" fmla="*/ 28 h 141"/>
              <a:gd name="T72" fmla="*/ 43 w 176"/>
              <a:gd name="T73" fmla="*/ 24 h 141"/>
              <a:gd name="T74" fmla="*/ 39 w 176"/>
              <a:gd name="T75" fmla="*/ 20 h 141"/>
              <a:gd name="T76" fmla="*/ 54 w 176"/>
              <a:gd name="T77" fmla="*/ 12 h 141"/>
              <a:gd name="T78" fmla="*/ 58 w 176"/>
              <a:gd name="T79" fmla="*/ 12 h 141"/>
              <a:gd name="T80" fmla="*/ 62 w 176"/>
              <a:gd name="T81" fmla="*/ 12 h 141"/>
              <a:gd name="T82" fmla="*/ 70 w 176"/>
              <a:gd name="T83" fmla="*/ 4 h 141"/>
              <a:gd name="T84" fmla="*/ 86 w 176"/>
              <a:gd name="T85" fmla="*/ 16 h 141"/>
              <a:gd name="T86" fmla="*/ 90 w 176"/>
              <a:gd name="T87" fmla="*/ 16 h 141"/>
              <a:gd name="T88" fmla="*/ 86 w 176"/>
              <a:gd name="T89" fmla="*/ 12 h 141"/>
              <a:gd name="T90" fmla="*/ 70 w 176"/>
              <a:gd name="T91" fmla="*/ 4 h 141"/>
              <a:gd name="T92" fmla="*/ 74 w 176"/>
              <a:gd name="T93" fmla="*/ 4 h 141"/>
              <a:gd name="T94" fmla="*/ 82 w 176"/>
              <a:gd name="T95" fmla="*/ 0 h 141"/>
              <a:gd name="T96" fmla="*/ 93 w 176"/>
              <a:gd name="T97" fmla="*/ 4 h 141"/>
              <a:gd name="T98" fmla="*/ 97 w 176"/>
              <a:gd name="T99" fmla="*/ 12 h 141"/>
              <a:gd name="T100" fmla="*/ 105 w 176"/>
              <a:gd name="T101" fmla="*/ 16 h 141"/>
              <a:gd name="T102" fmla="*/ 121 w 176"/>
              <a:gd name="T103" fmla="*/ 16 h 141"/>
              <a:gd name="T104" fmla="*/ 129 w 176"/>
              <a:gd name="T105" fmla="*/ 20 h 141"/>
              <a:gd name="T106" fmla="*/ 129 w 176"/>
              <a:gd name="T107" fmla="*/ 28 h 141"/>
              <a:gd name="T108" fmla="*/ 133 w 176"/>
              <a:gd name="T109" fmla="*/ 32 h 141"/>
              <a:gd name="T110" fmla="*/ 133 w 176"/>
              <a:gd name="T111" fmla="*/ 39 h 141"/>
              <a:gd name="T112" fmla="*/ 136 w 176"/>
              <a:gd name="T113" fmla="*/ 47 h 141"/>
              <a:gd name="T114" fmla="*/ 148 w 176"/>
              <a:gd name="T115" fmla="*/ 67 h 141"/>
              <a:gd name="T116" fmla="*/ 160 w 176"/>
              <a:gd name="T117" fmla="*/ 71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76" h="141">
                <a:moveTo>
                  <a:pt x="164" y="71"/>
                </a:moveTo>
                <a:lnTo>
                  <a:pt x="164" y="71"/>
                </a:lnTo>
                <a:lnTo>
                  <a:pt x="164" y="71"/>
                </a:lnTo>
                <a:lnTo>
                  <a:pt x="168" y="71"/>
                </a:lnTo>
                <a:lnTo>
                  <a:pt x="168" y="75"/>
                </a:lnTo>
                <a:lnTo>
                  <a:pt x="168" y="75"/>
                </a:lnTo>
                <a:lnTo>
                  <a:pt x="168" y="75"/>
                </a:lnTo>
                <a:lnTo>
                  <a:pt x="172" y="75"/>
                </a:lnTo>
                <a:lnTo>
                  <a:pt x="172" y="75"/>
                </a:lnTo>
                <a:lnTo>
                  <a:pt x="172" y="75"/>
                </a:lnTo>
                <a:lnTo>
                  <a:pt x="172" y="75"/>
                </a:lnTo>
                <a:lnTo>
                  <a:pt x="172" y="78"/>
                </a:lnTo>
                <a:lnTo>
                  <a:pt x="172" y="78"/>
                </a:lnTo>
                <a:lnTo>
                  <a:pt x="176" y="78"/>
                </a:lnTo>
                <a:lnTo>
                  <a:pt x="176" y="82"/>
                </a:lnTo>
                <a:lnTo>
                  <a:pt x="172" y="82"/>
                </a:lnTo>
                <a:lnTo>
                  <a:pt x="172" y="82"/>
                </a:lnTo>
                <a:lnTo>
                  <a:pt x="168" y="82"/>
                </a:lnTo>
                <a:lnTo>
                  <a:pt x="168" y="82"/>
                </a:lnTo>
                <a:lnTo>
                  <a:pt x="168" y="86"/>
                </a:lnTo>
                <a:lnTo>
                  <a:pt x="172" y="86"/>
                </a:lnTo>
                <a:lnTo>
                  <a:pt x="172" y="86"/>
                </a:lnTo>
                <a:lnTo>
                  <a:pt x="172" y="90"/>
                </a:lnTo>
                <a:lnTo>
                  <a:pt x="172" y="90"/>
                </a:lnTo>
                <a:lnTo>
                  <a:pt x="172" y="90"/>
                </a:lnTo>
                <a:lnTo>
                  <a:pt x="172" y="90"/>
                </a:lnTo>
                <a:lnTo>
                  <a:pt x="172" y="90"/>
                </a:lnTo>
                <a:lnTo>
                  <a:pt x="164" y="86"/>
                </a:lnTo>
                <a:lnTo>
                  <a:pt x="160" y="86"/>
                </a:lnTo>
                <a:lnTo>
                  <a:pt x="160" y="86"/>
                </a:lnTo>
                <a:lnTo>
                  <a:pt x="164" y="86"/>
                </a:lnTo>
                <a:lnTo>
                  <a:pt x="164" y="90"/>
                </a:lnTo>
                <a:lnTo>
                  <a:pt x="164" y="94"/>
                </a:lnTo>
                <a:lnTo>
                  <a:pt x="164" y="98"/>
                </a:lnTo>
                <a:lnTo>
                  <a:pt x="164" y="98"/>
                </a:lnTo>
                <a:lnTo>
                  <a:pt x="164" y="98"/>
                </a:lnTo>
                <a:lnTo>
                  <a:pt x="164" y="98"/>
                </a:lnTo>
                <a:lnTo>
                  <a:pt x="168" y="102"/>
                </a:lnTo>
                <a:lnTo>
                  <a:pt x="164" y="102"/>
                </a:lnTo>
                <a:lnTo>
                  <a:pt x="156" y="102"/>
                </a:lnTo>
                <a:lnTo>
                  <a:pt x="160" y="106"/>
                </a:lnTo>
                <a:lnTo>
                  <a:pt x="160" y="110"/>
                </a:lnTo>
                <a:lnTo>
                  <a:pt x="160" y="110"/>
                </a:lnTo>
                <a:lnTo>
                  <a:pt x="156" y="114"/>
                </a:lnTo>
                <a:lnTo>
                  <a:pt x="152" y="114"/>
                </a:lnTo>
                <a:lnTo>
                  <a:pt x="152" y="118"/>
                </a:lnTo>
                <a:lnTo>
                  <a:pt x="144" y="118"/>
                </a:lnTo>
                <a:lnTo>
                  <a:pt x="140" y="118"/>
                </a:lnTo>
                <a:lnTo>
                  <a:pt x="140" y="118"/>
                </a:lnTo>
                <a:lnTo>
                  <a:pt x="136" y="114"/>
                </a:lnTo>
                <a:lnTo>
                  <a:pt x="136" y="114"/>
                </a:lnTo>
                <a:lnTo>
                  <a:pt x="133" y="114"/>
                </a:lnTo>
                <a:lnTo>
                  <a:pt x="133" y="118"/>
                </a:lnTo>
                <a:lnTo>
                  <a:pt x="129" y="118"/>
                </a:lnTo>
                <a:lnTo>
                  <a:pt x="133" y="118"/>
                </a:lnTo>
                <a:lnTo>
                  <a:pt x="136" y="118"/>
                </a:lnTo>
                <a:lnTo>
                  <a:pt x="136" y="118"/>
                </a:lnTo>
                <a:lnTo>
                  <a:pt x="136" y="121"/>
                </a:lnTo>
                <a:lnTo>
                  <a:pt x="136" y="121"/>
                </a:lnTo>
                <a:lnTo>
                  <a:pt x="136" y="121"/>
                </a:lnTo>
                <a:lnTo>
                  <a:pt x="136" y="125"/>
                </a:lnTo>
                <a:lnTo>
                  <a:pt x="136" y="125"/>
                </a:lnTo>
                <a:lnTo>
                  <a:pt x="140" y="121"/>
                </a:lnTo>
                <a:lnTo>
                  <a:pt x="144" y="121"/>
                </a:lnTo>
                <a:lnTo>
                  <a:pt x="144" y="125"/>
                </a:lnTo>
                <a:lnTo>
                  <a:pt x="140" y="125"/>
                </a:lnTo>
                <a:lnTo>
                  <a:pt x="140" y="129"/>
                </a:lnTo>
                <a:lnTo>
                  <a:pt x="140" y="129"/>
                </a:lnTo>
                <a:lnTo>
                  <a:pt x="136" y="129"/>
                </a:lnTo>
                <a:lnTo>
                  <a:pt x="133" y="129"/>
                </a:lnTo>
                <a:lnTo>
                  <a:pt x="129" y="129"/>
                </a:lnTo>
                <a:lnTo>
                  <a:pt x="129" y="133"/>
                </a:lnTo>
                <a:lnTo>
                  <a:pt x="133" y="133"/>
                </a:lnTo>
                <a:lnTo>
                  <a:pt x="133" y="133"/>
                </a:lnTo>
                <a:lnTo>
                  <a:pt x="136" y="137"/>
                </a:lnTo>
                <a:lnTo>
                  <a:pt x="133" y="137"/>
                </a:lnTo>
                <a:lnTo>
                  <a:pt x="129" y="141"/>
                </a:lnTo>
                <a:lnTo>
                  <a:pt x="113" y="141"/>
                </a:lnTo>
                <a:lnTo>
                  <a:pt x="113" y="141"/>
                </a:lnTo>
                <a:lnTo>
                  <a:pt x="109" y="137"/>
                </a:lnTo>
                <a:lnTo>
                  <a:pt x="105" y="137"/>
                </a:lnTo>
                <a:lnTo>
                  <a:pt x="97" y="133"/>
                </a:lnTo>
                <a:lnTo>
                  <a:pt x="82" y="137"/>
                </a:lnTo>
                <a:lnTo>
                  <a:pt x="82" y="137"/>
                </a:lnTo>
                <a:lnTo>
                  <a:pt x="82" y="137"/>
                </a:lnTo>
                <a:lnTo>
                  <a:pt x="78" y="133"/>
                </a:lnTo>
                <a:lnTo>
                  <a:pt x="78" y="133"/>
                </a:lnTo>
                <a:lnTo>
                  <a:pt x="78" y="129"/>
                </a:lnTo>
                <a:lnTo>
                  <a:pt x="74" y="129"/>
                </a:lnTo>
                <a:lnTo>
                  <a:pt x="70" y="125"/>
                </a:lnTo>
                <a:lnTo>
                  <a:pt x="70" y="121"/>
                </a:lnTo>
                <a:lnTo>
                  <a:pt x="66" y="121"/>
                </a:lnTo>
                <a:lnTo>
                  <a:pt x="66" y="118"/>
                </a:lnTo>
                <a:lnTo>
                  <a:pt x="47" y="110"/>
                </a:lnTo>
                <a:lnTo>
                  <a:pt x="43" y="106"/>
                </a:lnTo>
                <a:lnTo>
                  <a:pt x="27" y="98"/>
                </a:lnTo>
                <a:lnTo>
                  <a:pt x="23" y="98"/>
                </a:lnTo>
                <a:lnTo>
                  <a:pt x="19" y="94"/>
                </a:lnTo>
                <a:lnTo>
                  <a:pt x="19" y="98"/>
                </a:lnTo>
                <a:lnTo>
                  <a:pt x="19" y="98"/>
                </a:lnTo>
                <a:lnTo>
                  <a:pt x="15" y="98"/>
                </a:lnTo>
                <a:lnTo>
                  <a:pt x="15" y="98"/>
                </a:lnTo>
                <a:lnTo>
                  <a:pt x="15" y="102"/>
                </a:lnTo>
                <a:lnTo>
                  <a:pt x="15" y="102"/>
                </a:lnTo>
                <a:lnTo>
                  <a:pt x="15" y="106"/>
                </a:lnTo>
                <a:lnTo>
                  <a:pt x="7" y="102"/>
                </a:lnTo>
                <a:lnTo>
                  <a:pt x="4" y="98"/>
                </a:lnTo>
                <a:lnTo>
                  <a:pt x="0" y="98"/>
                </a:lnTo>
                <a:lnTo>
                  <a:pt x="0" y="94"/>
                </a:lnTo>
                <a:lnTo>
                  <a:pt x="0" y="94"/>
                </a:lnTo>
                <a:lnTo>
                  <a:pt x="0" y="94"/>
                </a:lnTo>
                <a:lnTo>
                  <a:pt x="0" y="90"/>
                </a:lnTo>
                <a:lnTo>
                  <a:pt x="4" y="86"/>
                </a:lnTo>
                <a:lnTo>
                  <a:pt x="4" y="86"/>
                </a:lnTo>
                <a:lnTo>
                  <a:pt x="4" y="82"/>
                </a:lnTo>
                <a:lnTo>
                  <a:pt x="7" y="82"/>
                </a:lnTo>
                <a:lnTo>
                  <a:pt x="7" y="82"/>
                </a:lnTo>
                <a:lnTo>
                  <a:pt x="11" y="78"/>
                </a:lnTo>
                <a:lnTo>
                  <a:pt x="11" y="78"/>
                </a:lnTo>
                <a:lnTo>
                  <a:pt x="11" y="78"/>
                </a:lnTo>
                <a:lnTo>
                  <a:pt x="11" y="75"/>
                </a:lnTo>
                <a:lnTo>
                  <a:pt x="7" y="71"/>
                </a:lnTo>
                <a:lnTo>
                  <a:pt x="4" y="67"/>
                </a:lnTo>
                <a:lnTo>
                  <a:pt x="4" y="67"/>
                </a:lnTo>
                <a:lnTo>
                  <a:pt x="4" y="67"/>
                </a:lnTo>
                <a:lnTo>
                  <a:pt x="11" y="63"/>
                </a:lnTo>
                <a:lnTo>
                  <a:pt x="11" y="59"/>
                </a:lnTo>
                <a:lnTo>
                  <a:pt x="15" y="59"/>
                </a:lnTo>
                <a:lnTo>
                  <a:pt x="15" y="55"/>
                </a:lnTo>
                <a:lnTo>
                  <a:pt x="15" y="55"/>
                </a:lnTo>
                <a:lnTo>
                  <a:pt x="11" y="51"/>
                </a:lnTo>
                <a:lnTo>
                  <a:pt x="11" y="51"/>
                </a:lnTo>
                <a:lnTo>
                  <a:pt x="11" y="51"/>
                </a:lnTo>
                <a:lnTo>
                  <a:pt x="15" y="39"/>
                </a:lnTo>
                <a:lnTo>
                  <a:pt x="15" y="39"/>
                </a:lnTo>
                <a:lnTo>
                  <a:pt x="19" y="36"/>
                </a:lnTo>
                <a:lnTo>
                  <a:pt x="19" y="36"/>
                </a:lnTo>
                <a:lnTo>
                  <a:pt x="23" y="36"/>
                </a:lnTo>
                <a:lnTo>
                  <a:pt x="23" y="36"/>
                </a:lnTo>
                <a:lnTo>
                  <a:pt x="31" y="36"/>
                </a:lnTo>
                <a:lnTo>
                  <a:pt x="31" y="36"/>
                </a:lnTo>
                <a:lnTo>
                  <a:pt x="35" y="32"/>
                </a:lnTo>
                <a:lnTo>
                  <a:pt x="39" y="28"/>
                </a:lnTo>
                <a:lnTo>
                  <a:pt x="43" y="28"/>
                </a:lnTo>
                <a:lnTo>
                  <a:pt x="43" y="28"/>
                </a:lnTo>
                <a:lnTo>
                  <a:pt x="43" y="24"/>
                </a:lnTo>
                <a:lnTo>
                  <a:pt x="43" y="24"/>
                </a:lnTo>
                <a:lnTo>
                  <a:pt x="43" y="24"/>
                </a:lnTo>
                <a:lnTo>
                  <a:pt x="43" y="24"/>
                </a:lnTo>
                <a:lnTo>
                  <a:pt x="39" y="24"/>
                </a:lnTo>
                <a:lnTo>
                  <a:pt x="39" y="24"/>
                </a:lnTo>
                <a:lnTo>
                  <a:pt x="39" y="20"/>
                </a:lnTo>
                <a:lnTo>
                  <a:pt x="39" y="20"/>
                </a:lnTo>
                <a:lnTo>
                  <a:pt x="39" y="20"/>
                </a:lnTo>
                <a:lnTo>
                  <a:pt x="39" y="16"/>
                </a:lnTo>
                <a:lnTo>
                  <a:pt x="54" y="12"/>
                </a:lnTo>
                <a:lnTo>
                  <a:pt x="54" y="12"/>
                </a:lnTo>
                <a:lnTo>
                  <a:pt x="54" y="12"/>
                </a:lnTo>
                <a:lnTo>
                  <a:pt x="58" y="12"/>
                </a:lnTo>
                <a:lnTo>
                  <a:pt x="58" y="12"/>
                </a:lnTo>
                <a:lnTo>
                  <a:pt x="58" y="12"/>
                </a:lnTo>
                <a:lnTo>
                  <a:pt x="58" y="12"/>
                </a:lnTo>
                <a:lnTo>
                  <a:pt x="58" y="12"/>
                </a:lnTo>
                <a:lnTo>
                  <a:pt x="62" y="12"/>
                </a:lnTo>
                <a:lnTo>
                  <a:pt x="62" y="12"/>
                </a:lnTo>
                <a:lnTo>
                  <a:pt x="66" y="8"/>
                </a:lnTo>
                <a:lnTo>
                  <a:pt x="66" y="8"/>
                </a:lnTo>
                <a:lnTo>
                  <a:pt x="70" y="4"/>
                </a:lnTo>
                <a:lnTo>
                  <a:pt x="70" y="8"/>
                </a:lnTo>
                <a:lnTo>
                  <a:pt x="74" y="8"/>
                </a:lnTo>
                <a:lnTo>
                  <a:pt x="82" y="12"/>
                </a:lnTo>
                <a:lnTo>
                  <a:pt x="86" y="16"/>
                </a:lnTo>
                <a:lnTo>
                  <a:pt x="86" y="16"/>
                </a:lnTo>
                <a:lnTo>
                  <a:pt x="90" y="16"/>
                </a:lnTo>
                <a:lnTo>
                  <a:pt x="90" y="16"/>
                </a:lnTo>
                <a:lnTo>
                  <a:pt x="90" y="16"/>
                </a:lnTo>
                <a:lnTo>
                  <a:pt x="90" y="12"/>
                </a:lnTo>
                <a:lnTo>
                  <a:pt x="90" y="12"/>
                </a:lnTo>
                <a:lnTo>
                  <a:pt x="90" y="12"/>
                </a:lnTo>
                <a:lnTo>
                  <a:pt x="86" y="12"/>
                </a:lnTo>
                <a:lnTo>
                  <a:pt x="86" y="12"/>
                </a:lnTo>
                <a:lnTo>
                  <a:pt x="74" y="8"/>
                </a:lnTo>
                <a:lnTo>
                  <a:pt x="70" y="4"/>
                </a:lnTo>
                <a:lnTo>
                  <a:pt x="70" y="4"/>
                </a:lnTo>
                <a:lnTo>
                  <a:pt x="70" y="4"/>
                </a:lnTo>
                <a:lnTo>
                  <a:pt x="74" y="4"/>
                </a:lnTo>
                <a:lnTo>
                  <a:pt x="74" y="4"/>
                </a:lnTo>
                <a:lnTo>
                  <a:pt x="74" y="4"/>
                </a:lnTo>
                <a:lnTo>
                  <a:pt x="74" y="4"/>
                </a:lnTo>
                <a:lnTo>
                  <a:pt x="82" y="4"/>
                </a:lnTo>
                <a:lnTo>
                  <a:pt x="82" y="0"/>
                </a:lnTo>
                <a:lnTo>
                  <a:pt x="82" y="0"/>
                </a:lnTo>
                <a:lnTo>
                  <a:pt x="86" y="4"/>
                </a:lnTo>
                <a:lnTo>
                  <a:pt x="90" y="4"/>
                </a:lnTo>
                <a:lnTo>
                  <a:pt x="90" y="4"/>
                </a:lnTo>
                <a:lnTo>
                  <a:pt x="93" y="4"/>
                </a:lnTo>
                <a:lnTo>
                  <a:pt x="93" y="8"/>
                </a:lnTo>
                <a:lnTo>
                  <a:pt x="93" y="8"/>
                </a:lnTo>
                <a:lnTo>
                  <a:pt x="97" y="8"/>
                </a:lnTo>
                <a:lnTo>
                  <a:pt x="97" y="12"/>
                </a:lnTo>
                <a:lnTo>
                  <a:pt x="97" y="12"/>
                </a:lnTo>
                <a:lnTo>
                  <a:pt x="105" y="16"/>
                </a:lnTo>
                <a:lnTo>
                  <a:pt x="105" y="16"/>
                </a:lnTo>
                <a:lnTo>
                  <a:pt x="105" y="16"/>
                </a:lnTo>
                <a:lnTo>
                  <a:pt x="105" y="20"/>
                </a:lnTo>
                <a:lnTo>
                  <a:pt x="109" y="16"/>
                </a:lnTo>
                <a:lnTo>
                  <a:pt x="113" y="12"/>
                </a:lnTo>
                <a:lnTo>
                  <a:pt x="121" y="16"/>
                </a:lnTo>
                <a:lnTo>
                  <a:pt x="125" y="12"/>
                </a:lnTo>
                <a:lnTo>
                  <a:pt x="129" y="16"/>
                </a:lnTo>
                <a:lnTo>
                  <a:pt x="129" y="16"/>
                </a:lnTo>
                <a:lnTo>
                  <a:pt x="129" y="20"/>
                </a:lnTo>
                <a:lnTo>
                  <a:pt x="125" y="20"/>
                </a:lnTo>
                <a:lnTo>
                  <a:pt x="129" y="28"/>
                </a:lnTo>
                <a:lnTo>
                  <a:pt x="129" y="28"/>
                </a:lnTo>
                <a:lnTo>
                  <a:pt x="129" y="28"/>
                </a:lnTo>
                <a:lnTo>
                  <a:pt x="129" y="28"/>
                </a:lnTo>
                <a:lnTo>
                  <a:pt x="125" y="32"/>
                </a:lnTo>
                <a:lnTo>
                  <a:pt x="125" y="32"/>
                </a:lnTo>
                <a:lnTo>
                  <a:pt x="133" y="32"/>
                </a:lnTo>
                <a:lnTo>
                  <a:pt x="133" y="36"/>
                </a:lnTo>
                <a:lnTo>
                  <a:pt x="133" y="36"/>
                </a:lnTo>
                <a:lnTo>
                  <a:pt x="133" y="36"/>
                </a:lnTo>
                <a:lnTo>
                  <a:pt x="133" y="39"/>
                </a:lnTo>
                <a:lnTo>
                  <a:pt x="133" y="39"/>
                </a:lnTo>
                <a:lnTo>
                  <a:pt x="133" y="43"/>
                </a:lnTo>
                <a:lnTo>
                  <a:pt x="136" y="43"/>
                </a:lnTo>
                <a:lnTo>
                  <a:pt x="136" y="47"/>
                </a:lnTo>
                <a:lnTo>
                  <a:pt x="140" y="51"/>
                </a:lnTo>
                <a:lnTo>
                  <a:pt x="144" y="63"/>
                </a:lnTo>
                <a:lnTo>
                  <a:pt x="148" y="67"/>
                </a:lnTo>
                <a:lnTo>
                  <a:pt x="148" y="67"/>
                </a:lnTo>
                <a:lnTo>
                  <a:pt x="148" y="71"/>
                </a:lnTo>
                <a:lnTo>
                  <a:pt x="152" y="71"/>
                </a:lnTo>
                <a:lnTo>
                  <a:pt x="152" y="71"/>
                </a:lnTo>
                <a:lnTo>
                  <a:pt x="160" y="71"/>
                </a:lnTo>
                <a:lnTo>
                  <a:pt x="164" y="71"/>
                </a:lnTo>
              </a:path>
            </a:pathLst>
          </a:custGeom>
          <a:solidFill>
            <a:srgbClr val="A4A4A4"/>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4" name="Freeform 24"/>
          <p:cNvSpPr>
            <a:spLocks noEditPoints="1"/>
          </p:cNvSpPr>
          <p:nvPr/>
        </p:nvSpPr>
        <p:spPr bwMode="auto">
          <a:xfrm>
            <a:off x="8839037" y="4564854"/>
            <a:ext cx="322506" cy="571864"/>
          </a:xfrm>
          <a:custGeom>
            <a:avLst/>
            <a:gdLst>
              <a:gd name="T0" fmla="*/ 78 w 132"/>
              <a:gd name="T1" fmla="*/ 4 h 234"/>
              <a:gd name="T2" fmla="*/ 113 w 132"/>
              <a:gd name="T3" fmla="*/ 59 h 234"/>
              <a:gd name="T4" fmla="*/ 109 w 132"/>
              <a:gd name="T5" fmla="*/ 55 h 234"/>
              <a:gd name="T6" fmla="*/ 109 w 132"/>
              <a:gd name="T7" fmla="*/ 102 h 234"/>
              <a:gd name="T8" fmla="*/ 113 w 132"/>
              <a:gd name="T9" fmla="*/ 98 h 234"/>
              <a:gd name="T10" fmla="*/ 117 w 132"/>
              <a:gd name="T11" fmla="*/ 102 h 234"/>
              <a:gd name="T12" fmla="*/ 97 w 132"/>
              <a:gd name="T13" fmla="*/ 121 h 234"/>
              <a:gd name="T14" fmla="*/ 93 w 132"/>
              <a:gd name="T15" fmla="*/ 125 h 234"/>
              <a:gd name="T16" fmla="*/ 93 w 132"/>
              <a:gd name="T17" fmla="*/ 117 h 234"/>
              <a:gd name="T18" fmla="*/ 101 w 132"/>
              <a:gd name="T19" fmla="*/ 109 h 234"/>
              <a:gd name="T20" fmla="*/ 125 w 132"/>
              <a:gd name="T21" fmla="*/ 121 h 234"/>
              <a:gd name="T22" fmla="*/ 128 w 132"/>
              <a:gd name="T23" fmla="*/ 133 h 234"/>
              <a:gd name="T24" fmla="*/ 70 w 132"/>
              <a:gd name="T25" fmla="*/ 148 h 234"/>
              <a:gd name="T26" fmla="*/ 109 w 132"/>
              <a:gd name="T27" fmla="*/ 141 h 234"/>
              <a:gd name="T28" fmla="*/ 113 w 132"/>
              <a:gd name="T29" fmla="*/ 148 h 234"/>
              <a:gd name="T30" fmla="*/ 121 w 132"/>
              <a:gd name="T31" fmla="*/ 152 h 234"/>
              <a:gd name="T32" fmla="*/ 121 w 132"/>
              <a:gd name="T33" fmla="*/ 148 h 234"/>
              <a:gd name="T34" fmla="*/ 105 w 132"/>
              <a:gd name="T35" fmla="*/ 188 h 234"/>
              <a:gd name="T36" fmla="*/ 101 w 132"/>
              <a:gd name="T37" fmla="*/ 203 h 234"/>
              <a:gd name="T38" fmla="*/ 97 w 132"/>
              <a:gd name="T39" fmla="*/ 191 h 234"/>
              <a:gd name="T40" fmla="*/ 46 w 132"/>
              <a:gd name="T41" fmla="*/ 227 h 234"/>
              <a:gd name="T42" fmla="*/ 39 w 132"/>
              <a:gd name="T43" fmla="*/ 215 h 234"/>
              <a:gd name="T44" fmla="*/ 46 w 132"/>
              <a:gd name="T45" fmla="*/ 219 h 234"/>
              <a:gd name="T46" fmla="*/ 78 w 132"/>
              <a:gd name="T47" fmla="*/ 211 h 234"/>
              <a:gd name="T48" fmla="*/ 78 w 132"/>
              <a:gd name="T49" fmla="*/ 203 h 234"/>
              <a:gd name="T50" fmla="*/ 97 w 132"/>
              <a:gd name="T51" fmla="*/ 211 h 234"/>
              <a:gd name="T52" fmla="*/ 89 w 132"/>
              <a:gd name="T53" fmla="*/ 219 h 234"/>
              <a:gd name="T54" fmla="*/ 62 w 132"/>
              <a:gd name="T55" fmla="*/ 39 h 234"/>
              <a:gd name="T56" fmla="*/ 43 w 132"/>
              <a:gd name="T57" fmla="*/ 86 h 234"/>
              <a:gd name="T58" fmla="*/ 7 w 132"/>
              <a:gd name="T59" fmla="*/ 109 h 234"/>
              <a:gd name="T60" fmla="*/ 15 w 132"/>
              <a:gd name="T61" fmla="*/ 106 h 234"/>
              <a:gd name="T62" fmla="*/ 31 w 132"/>
              <a:gd name="T63" fmla="*/ 125 h 234"/>
              <a:gd name="T64" fmla="*/ 50 w 132"/>
              <a:gd name="T65" fmla="*/ 145 h 234"/>
              <a:gd name="T66" fmla="*/ 62 w 132"/>
              <a:gd name="T67" fmla="*/ 133 h 234"/>
              <a:gd name="T68" fmla="*/ 74 w 132"/>
              <a:gd name="T69" fmla="*/ 133 h 234"/>
              <a:gd name="T70" fmla="*/ 97 w 132"/>
              <a:gd name="T71" fmla="*/ 102 h 234"/>
              <a:gd name="T72" fmla="*/ 97 w 132"/>
              <a:gd name="T73" fmla="*/ 90 h 234"/>
              <a:gd name="T74" fmla="*/ 121 w 132"/>
              <a:gd name="T75" fmla="*/ 70 h 234"/>
              <a:gd name="T76" fmla="*/ 101 w 132"/>
              <a:gd name="T77" fmla="*/ 47 h 234"/>
              <a:gd name="T78" fmla="*/ 113 w 132"/>
              <a:gd name="T79" fmla="*/ 47 h 234"/>
              <a:gd name="T80" fmla="*/ 82 w 132"/>
              <a:gd name="T81" fmla="*/ 16 h 234"/>
              <a:gd name="T82" fmla="*/ 62 w 132"/>
              <a:gd name="T83" fmla="*/ 16 h 234"/>
              <a:gd name="T84" fmla="*/ 19 w 132"/>
              <a:gd name="T85" fmla="*/ 176 h 234"/>
              <a:gd name="T86" fmla="*/ 35 w 132"/>
              <a:gd name="T87" fmla="*/ 176 h 234"/>
              <a:gd name="T88" fmla="*/ 46 w 132"/>
              <a:gd name="T89" fmla="*/ 172 h 234"/>
              <a:gd name="T90" fmla="*/ 78 w 132"/>
              <a:gd name="T91" fmla="*/ 145 h 234"/>
              <a:gd name="T92" fmla="*/ 93 w 132"/>
              <a:gd name="T93" fmla="*/ 133 h 234"/>
              <a:gd name="T94" fmla="*/ 101 w 132"/>
              <a:gd name="T95" fmla="*/ 148 h 234"/>
              <a:gd name="T96" fmla="*/ 78 w 132"/>
              <a:gd name="T97" fmla="*/ 156 h 234"/>
              <a:gd name="T98" fmla="*/ 85 w 132"/>
              <a:gd name="T99" fmla="*/ 168 h 234"/>
              <a:gd name="T100" fmla="*/ 97 w 132"/>
              <a:gd name="T101" fmla="*/ 176 h 234"/>
              <a:gd name="T102" fmla="*/ 85 w 132"/>
              <a:gd name="T103" fmla="*/ 188 h 234"/>
              <a:gd name="T104" fmla="*/ 70 w 132"/>
              <a:gd name="T105" fmla="*/ 199 h 234"/>
              <a:gd name="T106" fmla="*/ 66 w 132"/>
              <a:gd name="T107" fmla="*/ 227 h 234"/>
              <a:gd name="T108" fmla="*/ 54 w 132"/>
              <a:gd name="T109" fmla="*/ 227 h 234"/>
              <a:gd name="T110" fmla="*/ 46 w 132"/>
              <a:gd name="T111" fmla="*/ 219 h 234"/>
              <a:gd name="T112" fmla="*/ 43 w 132"/>
              <a:gd name="T113" fmla="*/ 207 h 234"/>
              <a:gd name="T114" fmla="*/ 35 w 132"/>
              <a:gd name="T115" fmla="*/ 211 h 234"/>
              <a:gd name="T116" fmla="*/ 11 w 132"/>
              <a:gd name="T117" fmla="*/ 215 h 234"/>
              <a:gd name="T118" fmla="*/ 3 w 132"/>
              <a:gd name="T119" fmla="*/ 172 h 234"/>
              <a:gd name="T120" fmla="*/ 27 w 132"/>
              <a:gd name="T121" fmla="*/ 145 h 234"/>
              <a:gd name="T122" fmla="*/ 7 w 132"/>
              <a:gd name="T123" fmla="*/ 129 h 234"/>
              <a:gd name="T124" fmla="*/ 97 w 132"/>
              <a:gd name="T125" fmla="*/ 160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132" h="234">
                <a:moveTo>
                  <a:pt x="74" y="4"/>
                </a:moveTo>
                <a:lnTo>
                  <a:pt x="74" y="4"/>
                </a:lnTo>
                <a:lnTo>
                  <a:pt x="74" y="4"/>
                </a:lnTo>
                <a:lnTo>
                  <a:pt x="70" y="0"/>
                </a:lnTo>
                <a:lnTo>
                  <a:pt x="70" y="0"/>
                </a:lnTo>
                <a:lnTo>
                  <a:pt x="74" y="0"/>
                </a:lnTo>
                <a:lnTo>
                  <a:pt x="74" y="0"/>
                </a:lnTo>
                <a:lnTo>
                  <a:pt x="74" y="0"/>
                </a:lnTo>
                <a:lnTo>
                  <a:pt x="78" y="4"/>
                </a:lnTo>
                <a:lnTo>
                  <a:pt x="78" y="4"/>
                </a:lnTo>
                <a:lnTo>
                  <a:pt x="78" y="4"/>
                </a:lnTo>
                <a:lnTo>
                  <a:pt x="78" y="4"/>
                </a:lnTo>
                <a:lnTo>
                  <a:pt x="78" y="4"/>
                </a:lnTo>
                <a:lnTo>
                  <a:pt x="78" y="4"/>
                </a:lnTo>
                <a:lnTo>
                  <a:pt x="78" y="4"/>
                </a:lnTo>
                <a:lnTo>
                  <a:pt x="78" y="4"/>
                </a:lnTo>
                <a:lnTo>
                  <a:pt x="78" y="4"/>
                </a:lnTo>
                <a:lnTo>
                  <a:pt x="82" y="4"/>
                </a:lnTo>
                <a:lnTo>
                  <a:pt x="82" y="8"/>
                </a:lnTo>
                <a:lnTo>
                  <a:pt x="82" y="8"/>
                </a:lnTo>
                <a:lnTo>
                  <a:pt x="78" y="8"/>
                </a:lnTo>
                <a:lnTo>
                  <a:pt x="78" y="12"/>
                </a:lnTo>
                <a:lnTo>
                  <a:pt x="78" y="12"/>
                </a:lnTo>
                <a:lnTo>
                  <a:pt x="74" y="12"/>
                </a:lnTo>
                <a:lnTo>
                  <a:pt x="74" y="8"/>
                </a:lnTo>
                <a:lnTo>
                  <a:pt x="74" y="8"/>
                </a:lnTo>
                <a:lnTo>
                  <a:pt x="74" y="8"/>
                </a:lnTo>
                <a:lnTo>
                  <a:pt x="74" y="4"/>
                </a:lnTo>
                <a:lnTo>
                  <a:pt x="74" y="4"/>
                </a:lnTo>
                <a:lnTo>
                  <a:pt x="74" y="4"/>
                </a:lnTo>
                <a:lnTo>
                  <a:pt x="74" y="4"/>
                </a:lnTo>
                <a:moveTo>
                  <a:pt x="113" y="59"/>
                </a:moveTo>
                <a:lnTo>
                  <a:pt x="113" y="59"/>
                </a:lnTo>
                <a:lnTo>
                  <a:pt x="113" y="63"/>
                </a:lnTo>
                <a:lnTo>
                  <a:pt x="113" y="63"/>
                </a:lnTo>
                <a:lnTo>
                  <a:pt x="113" y="63"/>
                </a:lnTo>
                <a:lnTo>
                  <a:pt x="113" y="63"/>
                </a:lnTo>
                <a:lnTo>
                  <a:pt x="113" y="67"/>
                </a:lnTo>
                <a:lnTo>
                  <a:pt x="113" y="67"/>
                </a:lnTo>
                <a:lnTo>
                  <a:pt x="109" y="67"/>
                </a:lnTo>
                <a:lnTo>
                  <a:pt x="109" y="63"/>
                </a:lnTo>
                <a:lnTo>
                  <a:pt x="109" y="67"/>
                </a:lnTo>
                <a:lnTo>
                  <a:pt x="109" y="67"/>
                </a:lnTo>
                <a:lnTo>
                  <a:pt x="109" y="67"/>
                </a:lnTo>
                <a:lnTo>
                  <a:pt x="105" y="67"/>
                </a:lnTo>
                <a:lnTo>
                  <a:pt x="105" y="67"/>
                </a:lnTo>
                <a:lnTo>
                  <a:pt x="105" y="63"/>
                </a:lnTo>
                <a:lnTo>
                  <a:pt x="109" y="55"/>
                </a:lnTo>
                <a:lnTo>
                  <a:pt x="109" y="55"/>
                </a:lnTo>
                <a:lnTo>
                  <a:pt x="109" y="51"/>
                </a:lnTo>
                <a:lnTo>
                  <a:pt x="109" y="51"/>
                </a:lnTo>
                <a:lnTo>
                  <a:pt x="109" y="55"/>
                </a:lnTo>
                <a:lnTo>
                  <a:pt x="113" y="55"/>
                </a:lnTo>
                <a:lnTo>
                  <a:pt x="113" y="55"/>
                </a:lnTo>
                <a:lnTo>
                  <a:pt x="113" y="59"/>
                </a:lnTo>
                <a:lnTo>
                  <a:pt x="113" y="59"/>
                </a:lnTo>
                <a:lnTo>
                  <a:pt x="113" y="63"/>
                </a:lnTo>
                <a:lnTo>
                  <a:pt x="113" y="59"/>
                </a:lnTo>
                <a:lnTo>
                  <a:pt x="113" y="59"/>
                </a:lnTo>
                <a:lnTo>
                  <a:pt x="113" y="59"/>
                </a:lnTo>
                <a:moveTo>
                  <a:pt x="109" y="98"/>
                </a:moveTo>
                <a:lnTo>
                  <a:pt x="109" y="98"/>
                </a:lnTo>
                <a:lnTo>
                  <a:pt x="109" y="98"/>
                </a:lnTo>
                <a:lnTo>
                  <a:pt x="109" y="102"/>
                </a:lnTo>
                <a:lnTo>
                  <a:pt x="109" y="102"/>
                </a:lnTo>
                <a:lnTo>
                  <a:pt x="109" y="102"/>
                </a:lnTo>
                <a:lnTo>
                  <a:pt x="109" y="102"/>
                </a:lnTo>
                <a:lnTo>
                  <a:pt x="109" y="102"/>
                </a:lnTo>
                <a:lnTo>
                  <a:pt x="105" y="102"/>
                </a:lnTo>
                <a:lnTo>
                  <a:pt x="105" y="102"/>
                </a:lnTo>
                <a:lnTo>
                  <a:pt x="105" y="102"/>
                </a:lnTo>
                <a:lnTo>
                  <a:pt x="105" y="102"/>
                </a:lnTo>
                <a:lnTo>
                  <a:pt x="109" y="102"/>
                </a:lnTo>
                <a:lnTo>
                  <a:pt x="109" y="98"/>
                </a:lnTo>
                <a:lnTo>
                  <a:pt x="109" y="98"/>
                </a:lnTo>
                <a:lnTo>
                  <a:pt x="113" y="90"/>
                </a:lnTo>
                <a:lnTo>
                  <a:pt x="117" y="86"/>
                </a:lnTo>
                <a:lnTo>
                  <a:pt x="117" y="86"/>
                </a:lnTo>
                <a:lnTo>
                  <a:pt x="113" y="90"/>
                </a:lnTo>
                <a:lnTo>
                  <a:pt x="113" y="98"/>
                </a:lnTo>
                <a:lnTo>
                  <a:pt x="113" y="98"/>
                </a:lnTo>
                <a:lnTo>
                  <a:pt x="109" y="98"/>
                </a:lnTo>
                <a:moveTo>
                  <a:pt x="121" y="90"/>
                </a:moveTo>
                <a:lnTo>
                  <a:pt x="121" y="90"/>
                </a:lnTo>
                <a:lnTo>
                  <a:pt x="121" y="90"/>
                </a:lnTo>
                <a:lnTo>
                  <a:pt x="121" y="90"/>
                </a:lnTo>
                <a:lnTo>
                  <a:pt x="121" y="90"/>
                </a:lnTo>
                <a:lnTo>
                  <a:pt x="121" y="90"/>
                </a:lnTo>
                <a:lnTo>
                  <a:pt x="121" y="90"/>
                </a:lnTo>
                <a:lnTo>
                  <a:pt x="121" y="94"/>
                </a:lnTo>
                <a:lnTo>
                  <a:pt x="117" y="94"/>
                </a:lnTo>
                <a:lnTo>
                  <a:pt x="117" y="90"/>
                </a:lnTo>
                <a:lnTo>
                  <a:pt x="117" y="98"/>
                </a:lnTo>
                <a:lnTo>
                  <a:pt x="117" y="98"/>
                </a:lnTo>
                <a:lnTo>
                  <a:pt x="117" y="98"/>
                </a:lnTo>
                <a:lnTo>
                  <a:pt x="117" y="102"/>
                </a:lnTo>
                <a:lnTo>
                  <a:pt x="113" y="98"/>
                </a:lnTo>
                <a:lnTo>
                  <a:pt x="113" y="98"/>
                </a:lnTo>
                <a:lnTo>
                  <a:pt x="113" y="94"/>
                </a:lnTo>
                <a:lnTo>
                  <a:pt x="117" y="86"/>
                </a:lnTo>
                <a:lnTo>
                  <a:pt x="117" y="86"/>
                </a:lnTo>
                <a:lnTo>
                  <a:pt x="121" y="86"/>
                </a:lnTo>
                <a:lnTo>
                  <a:pt x="121" y="90"/>
                </a:lnTo>
                <a:lnTo>
                  <a:pt x="121" y="90"/>
                </a:lnTo>
                <a:moveTo>
                  <a:pt x="101" y="117"/>
                </a:moveTo>
                <a:lnTo>
                  <a:pt x="101" y="117"/>
                </a:lnTo>
                <a:lnTo>
                  <a:pt x="97" y="117"/>
                </a:lnTo>
                <a:lnTo>
                  <a:pt x="97" y="117"/>
                </a:lnTo>
                <a:lnTo>
                  <a:pt x="97" y="121"/>
                </a:lnTo>
                <a:lnTo>
                  <a:pt x="97" y="117"/>
                </a:lnTo>
                <a:lnTo>
                  <a:pt x="97" y="117"/>
                </a:lnTo>
                <a:lnTo>
                  <a:pt x="97" y="121"/>
                </a:lnTo>
                <a:lnTo>
                  <a:pt x="97" y="121"/>
                </a:lnTo>
                <a:lnTo>
                  <a:pt x="97" y="121"/>
                </a:lnTo>
                <a:lnTo>
                  <a:pt x="97" y="125"/>
                </a:lnTo>
                <a:lnTo>
                  <a:pt x="97" y="125"/>
                </a:lnTo>
                <a:lnTo>
                  <a:pt x="97" y="125"/>
                </a:lnTo>
                <a:lnTo>
                  <a:pt x="97" y="125"/>
                </a:lnTo>
                <a:lnTo>
                  <a:pt x="97" y="125"/>
                </a:lnTo>
                <a:lnTo>
                  <a:pt x="97" y="129"/>
                </a:lnTo>
                <a:lnTo>
                  <a:pt x="97" y="129"/>
                </a:lnTo>
                <a:lnTo>
                  <a:pt x="97" y="129"/>
                </a:lnTo>
                <a:lnTo>
                  <a:pt x="97" y="133"/>
                </a:lnTo>
                <a:lnTo>
                  <a:pt x="97" y="133"/>
                </a:lnTo>
                <a:lnTo>
                  <a:pt x="93" y="129"/>
                </a:lnTo>
                <a:lnTo>
                  <a:pt x="93" y="129"/>
                </a:lnTo>
                <a:lnTo>
                  <a:pt x="93" y="129"/>
                </a:lnTo>
                <a:lnTo>
                  <a:pt x="93" y="125"/>
                </a:lnTo>
                <a:lnTo>
                  <a:pt x="89" y="125"/>
                </a:lnTo>
                <a:lnTo>
                  <a:pt x="89" y="125"/>
                </a:lnTo>
                <a:lnTo>
                  <a:pt x="89" y="125"/>
                </a:lnTo>
                <a:lnTo>
                  <a:pt x="89" y="121"/>
                </a:lnTo>
                <a:lnTo>
                  <a:pt x="89" y="121"/>
                </a:lnTo>
                <a:lnTo>
                  <a:pt x="89" y="121"/>
                </a:lnTo>
                <a:lnTo>
                  <a:pt x="89" y="121"/>
                </a:lnTo>
                <a:lnTo>
                  <a:pt x="93" y="121"/>
                </a:lnTo>
                <a:lnTo>
                  <a:pt x="93" y="121"/>
                </a:lnTo>
                <a:lnTo>
                  <a:pt x="93" y="121"/>
                </a:lnTo>
                <a:lnTo>
                  <a:pt x="93" y="121"/>
                </a:lnTo>
                <a:lnTo>
                  <a:pt x="93" y="121"/>
                </a:lnTo>
                <a:lnTo>
                  <a:pt x="93" y="121"/>
                </a:lnTo>
                <a:lnTo>
                  <a:pt x="93" y="121"/>
                </a:lnTo>
                <a:lnTo>
                  <a:pt x="93" y="121"/>
                </a:lnTo>
                <a:lnTo>
                  <a:pt x="93" y="117"/>
                </a:lnTo>
                <a:lnTo>
                  <a:pt x="93" y="121"/>
                </a:lnTo>
                <a:lnTo>
                  <a:pt x="93" y="121"/>
                </a:lnTo>
                <a:lnTo>
                  <a:pt x="93" y="117"/>
                </a:lnTo>
                <a:lnTo>
                  <a:pt x="93" y="117"/>
                </a:lnTo>
                <a:lnTo>
                  <a:pt x="93" y="121"/>
                </a:lnTo>
                <a:lnTo>
                  <a:pt x="89" y="117"/>
                </a:lnTo>
                <a:lnTo>
                  <a:pt x="89" y="117"/>
                </a:lnTo>
                <a:lnTo>
                  <a:pt x="93" y="117"/>
                </a:lnTo>
                <a:lnTo>
                  <a:pt x="93" y="113"/>
                </a:lnTo>
                <a:lnTo>
                  <a:pt x="93" y="113"/>
                </a:lnTo>
                <a:lnTo>
                  <a:pt x="93" y="109"/>
                </a:lnTo>
                <a:lnTo>
                  <a:pt x="97" y="109"/>
                </a:lnTo>
                <a:lnTo>
                  <a:pt x="97" y="109"/>
                </a:lnTo>
                <a:lnTo>
                  <a:pt x="101" y="109"/>
                </a:lnTo>
                <a:lnTo>
                  <a:pt x="101" y="109"/>
                </a:lnTo>
                <a:lnTo>
                  <a:pt x="101" y="109"/>
                </a:lnTo>
                <a:lnTo>
                  <a:pt x="101" y="109"/>
                </a:lnTo>
                <a:lnTo>
                  <a:pt x="101" y="109"/>
                </a:lnTo>
                <a:lnTo>
                  <a:pt x="105" y="109"/>
                </a:lnTo>
                <a:lnTo>
                  <a:pt x="105" y="109"/>
                </a:lnTo>
                <a:lnTo>
                  <a:pt x="101" y="113"/>
                </a:lnTo>
                <a:lnTo>
                  <a:pt x="101" y="117"/>
                </a:lnTo>
                <a:lnTo>
                  <a:pt x="101" y="117"/>
                </a:lnTo>
                <a:moveTo>
                  <a:pt x="125" y="125"/>
                </a:moveTo>
                <a:lnTo>
                  <a:pt x="125" y="125"/>
                </a:lnTo>
                <a:lnTo>
                  <a:pt x="125" y="129"/>
                </a:lnTo>
                <a:lnTo>
                  <a:pt x="125" y="129"/>
                </a:lnTo>
                <a:lnTo>
                  <a:pt x="121" y="125"/>
                </a:lnTo>
                <a:lnTo>
                  <a:pt x="121" y="121"/>
                </a:lnTo>
                <a:lnTo>
                  <a:pt x="125" y="121"/>
                </a:lnTo>
                <a:lnTo>
                  <a:pt x="125" y="121"/>
                </a:lnTo>
                <a:lnTo>
                  <a:pt x="125" y="121"/>
                </a:lnTo>
                <a:lnTo>
                  <a:pt x="125" y="121"/>
                </a:lnTo>
                <a:lnTo>
                  <a:pt x="125" y="121"/>
                </a:lnTo>
                <a:lnTo>
                  <a:pt x="125" y="125"/>
                </a:lnTo>
                <a:moveTo>
                  <a:pt x="125" y="129"/>
                </a:moveTo>
                <a:lnTo>
                  <a:pt x="125" y="129"/>
                </a:lnTo>
                <a:lnTo>
                  <a:pt x="125" y="129"/>
                </a:lnTo>
                <a:lnTo>
                  <a:pt x="125" y="129"/>
                </a:lnTo>
                <a:lnTo>
                  <a:pt x="121" y="133"/>
                </a:lnTo>
                <a:lnTo>
                  <a:pt x="121" y="133"/>
                </a:lnTo>
                <a:lnTo>
                  <a:pt x="121" y="129"/>
                </a:lnTo>
                <a:lnTo>
                  <a:pt x="121" y="129"/>
                </a:lnTo>
                <a:lnTo>
                  <a:pt x="125" y="129"/>
                </a:lnTo>
                <a:moveTo>
                  <a:pt x="128" y="129"/>
                </a:moveTo>
                <a:lnTo>
                  <a:pt x="128" y="129"/>
                </a:lnTo>
                <a:lnTo>
                  <a:pt x="132" y="129"/>
                </a:lnTo>
                <a:lnTo>
                  <a:pt x="128" y="133"/>
                </a:lnTo>
                <a:lnTo>
                  <a:pt x="128" y="133"/>
                </a:lnTo>
                <a:lnTo>
                  <a:pt x="128" y="129"/>
                </a:lnTo>
                <a:lnTo>
                  <a:pt x="125" y="129"/>
                </a:lnTo>
                <a:lnTo>
                  <a:pt x="125" y="129"/>
                </a:lnTo>
                <a:lnTo>
                  <a:pt x="125" y="129"/>
                </a:lnTo>
                <a:lnTo>
                  <a:pt x="125" y="129"/>
                </a:lnTo>
                <a:lnTo>
                  <a:pt x="128" y="125"/>
                </a:lnTo>
                <a:lnTo>
                  <a:pt x="128" y="129"/>
                </a:lnTo>
                <a:lnTo>
                  <a:pt x="128" y="129"/>
                </a:lnTo>
                <a:lnTo>
                  <a:pt x="128" y="129"/>
                </a:lnTo>
                <a:moveTo>
                  <a:pt x="62" y="145"/>
                </a:moveTo>
                <a:lnTo>
                  <a:pt x="62" y="145"/>
                </a:lnTo>
                <a:lnTo>
                  <a:pt x="70" y="145"/>
                </a:lnTo>
                <a:lnTo>
                  <a:pt x="74" y="145"/>
                </a:lnTo>
                <a:lnTo>
                  <a:pt x="70" y="148"/>
                </a:lnTo>
                <a:lnTo>
                  <a:pt x="70" y="148"/>
                </a:lnTo>
                <a:lnTo>
                  <a:pt x="70" y="148"/>
                </a:lnTo>
                <a:lnTo>
                  <a:pt x="70" y="148"/>
                </a:lnTo>
                <a:lnTo>
                  <a:pt x="70" y="148"/>
                </a:lnTo>
                <a:lnTo>
                  <a:pt x="70" y="152"/>
                </a:lnTo>
                <a:lnTo>
                  <a:pt x="70" y="152"/>
                </a:lnTo>
                <a:lnTo>
                  <a:pt x="66" y="152"/>
                </a:lnTo>
                <a:lnTo>
                  <a:pt x="66" y="152"/>
                </a:lnTo>
                <a:lnTo>
                  <a:pt x="62" y="152"/>
                </a:lnTo>
                <a:lnTo>
                  <a:pt x="62" y="148"/>
                </a:lnTo>
                <a:lnTo>
                  <a:pt x="62" y="148"/>
                </a:lnTo>
                <a:lnTo>
                  <a:pt x="62" y="148"/>
                </a:lnTo>
                <a:lnTo>
                  <a:pt x="62" y="145"/>
                </a:lnTo>
                <a:lnTo>
                  <a:pt x="62" y="145"/>
                </a:lnTo>
                <a:moveTo>
                  <a:pt x="109" y="141"/>
                </a:moveTo>
                <a:lnTo>
                  <a:pt x="109" y="141"/>
                </a:lnTo>
                <a:lnTo>
                  <a:pt x="109" y="141"/>
                </a:lnTo>
                <a:lnTo>
                  <a:pt x="105" y="141"/>
                </a:lnTo>
                <a:lnTo>
                  <a:pt x="105" y="137"/>
                </a:lnTo>
                <a:lnTo>
                  <a:pt x="105" y="137"/>
                </a:lnTo>
                <a:lnTo>
                  <a:pt x="109" y="137"/>
                </a:lnTo>
                <a:lnTo>
                  <a:pt x="109" y="137"/>
                </a:lnTo>
                <a:lnTo>
                  <a:pt x="109" y="137"/>
                </a:lnTo>
                <a:lnTo>
                  <a:pt x="109" y="137"/>
                </a:lnTo>
                <a:lnTo>
                  <a:pt x="113" y="137"/>
                </a:lnTo>
                <a:lnTo>
                  <a:pt x="113" y="141"/>
                </a:lnTo>
                <a:lnTo>
                  <a:pt x="113" y="141"/>
                </a:lnTo>
                <a:lnTo>
                  <a:pt x="113" y="141"/>
                </a:lnTo>
                <a:lnTo>
                  <a:pt x="117" y="141"/>
                </a:lnTo>
                <a:lnTo>
                  <a:pt x="117" y="141"/>
                </a:lnTo>
                <a:lnTo>
                  <a:pt x="117" y="145"/>
                </a:lnTo>
                <a:lnTo>
                  <a:pt x="117" y="145"/>
                </a:lnTo>
                <a:lnTo>
                  <a:pt x="113" y="148"/>
                </a:lnTo>
                <a:lnTo>
                  <a:pt x="113" y="148"/>
                </a:lnTo>
                <a:lnTo>
                  <a:pt x="113" y="148"/>
                </a:lnTo>
                <a:lnTo>
                  <a:pt x="113" y="148"/>
                </a:lnTo>
                <a:lnTo>
                  <a:pt x="113" y="145"/>
                </a:lnTo>
                <a:lnTo>
                  <a:pt x="113" y="145"/>
                </a:lnTo>
                <a:lnTo>
                  <a:pt x="113" y="145"/>
                </a:lnTo>
                <a:lnTo>
                  <a:pt x="109" y="145"/>
                </a:lnTo>
                <a:lnTo>
                  <a:pt x="109" y="141"/>
                </a:lnTo>
                <a:lnTo>
                  <a:pt x="109" y="141"/>
                </a:lnTo>
                <a:moveTo>
                  <a:pt x="121" y="148"/>
                </a:moveTo>
                <a:lnTo>
                  <a:pt x="121" y="148"/>
                </a:lnTo>
                <a:lnTo>
                  <a:pt x="125" y="148"/>
                </a:lnTo>
                <a:lnTo>
                  <a:pt x="125" y="148"/>
                </a:lnTo>
                <a:lnTo>
                  <a:pt x="125" y="148"/>
                </a:lnTo>
                <a:lnTo>
                  <a:pt x="121" y="152"/>
                </a:lnTo>
                <a:lnTo>
                  <a:pt x="121" y="152"/>
                </a:lnTo>
                <a:lnTo>
                  <a:pt x="121" y="152"/>
                </a:lnTo>
                <a:lnTo>
                  <a:pt x="121" y="152"/>
                </a:lnTo>
                <a:lnTo>
                  <a:pt x="121" y="156"/>
                </a:lnTo>
                <a:lnTo>
                  <a:pt x="121" y="156"/>
                </a:lnTo>
                <a:lnTo>
                  <a:pt x="121" y="156"/>
                </a:lnTo>
                <a:lnTo>
                  <a:pt x="121" y="156"/>
                </a:lnTo>
                <a:lnTo>
                  <a:pt x="121" y="152"/>
                </a:lnTo>
                <a:lnTo>
                  <a:pt x="121" y="152"/>
                </a:lnTo>
                <a:lnTo>
                  <a:pt x="117" y="156"/>
                </a:lnTo>
                <a:lnTo>
                  <a:pt x="117" y="152"/>
                </a:lnTo>
                <a:lnTo>
                  <a:pt x="117" y="152"/>
                </a:lnTo>
                <a:lnTo>
                  <a:pt x="117" y="148"/>
                </a:lnTo>
                <a:lnTo>
                  <a:pt x="121" y="148"/>
                </a:lnTo>
                <a:lnTo>
                  <a:pt x="121" y="148"/>
                </a:lnTo>
                <a:lnTo>
                  <a:pt x="121" y="148"/>
                </a:lnTo>
                <a:lnTo>
                  <a:pt x="121" y="148"/>
                </a:lnTo>
                <a:lnTo>
                  <a:pt x="121" y="148"/>
                </a:lnTo>
                <a:moveTo>
                  <a:pt x="121" y="164"/>
                </a:moveTo>
                <a:lnTo>
                  <a:pt x="121" y="164"/>
                </a:lnTo>
                <a:lnTo>
                  <a:pt x="121" y="164"/>
                </a:lnTo>
                <a:lnTo>
                  <a:pt x="121" y="164"/>
                </a:lnTo>
                <a:lnTo>
                  <a:pt x="117" y="168"/>
                </a:lnTo>
                <a:lnTo>
                  <a:pt x="117" y="168"/>
                </a:lnTo>
                <a:lnTo>
                  <a:pt x="117" y="168"/>
                </a:lnTo>
                <a:lnTo>
                  <a:pt x="117" y="164"/>
                </a:lnTo>
                <a:lnTo>
                  <a:pt x="117" y="164"/>
                </a:lnTo>
                <a:lnTo>
                  <a:pt x="117" y="164"/>
                </a:lnTo>
                <a:lnTo>
                  <a:pt x="121" y="164"/>
                </a:lnTo>
                <a:lnTo>
                  <a:pt x="121" y="164"/>
                </a:lnTo>
                <a:moveTo>
                  <a:pt x="105" y="188"/>
                </a:moveTo>
                <a:lnTo>
                  <a:pt x="105" y="188"/>
                </a:lnTo>
                <a:lnTo>
                  <a:pt x="105" y="188"/>
                </a:lnTo>
                <a:lnTo>
                  <a:pt x="105" y="188"/>
                </a:lnTo>
                <a:lnTo>
                  <a:pt x="105" y="188"/>
                </a:lnTo>
                <a:lnTo>
                  <a:pt x="105" y="191"/>
                </a:lnTo>
                <a:lnTo>
                  <a:pt x="105" y="195"/>
                </a:lnTo>
                <a:lnTo>
                  <a:pt x="105" y="195"/>
                </a:lnTo>
                <a:lnTo>
                  <a:pt x="105" y="195"/>
                </a:lnTo>
                <a:lnTo>
                  <a:pt x="105" y="195"/>
                </a:lnTo>
                <a:lnTo>
                  <a:pt x="105" y="199"/>
                </a:lnTo>
                <a:lnTo>
                  <a:pt x="105" y="199"/>
                </a:lnTo>
                <a:lnTo>
                  <a:pt x="105" y="199"/>
                </a:lnTo>
                <a:lnTo>
                  <a:pt x="105" y="199"/>
                </a:lnTo>
                <a:lnTo>
                  <a:pt x="101" y="203"/>
                </a:lnTo>
                <a:lnTo>
                  <a:pt x="101" y="199"/>
                </a:lnTo>
                <a:lnTo>
                  <a:pt x="101" y="203"/>
                </a:lnTo>
                <a:lnTo>
                  <a:pt x="101" y="203"/>
                </a:lnTo>
                <a:lnTo>
                  <a:pt x="101" y="203"/>
                </a:lnTo>
                <a:lnTo>
                  <a:pt x="101" y="203"/>
                </a:lnTo>
                <a:lnTo>
                  <a:pt x="97" y="199"/>
                </a:lnTo>
                <a:lnTo>
                  <a:pt x="97" y="199"/>
                </a:lnTo>
                <a:lnTo>
                  <a:pt x="97" y="199"/>
                </a:lnTo>
                <a:lnTo>
                  <a:pt x="97" y="199"/>
                </a:lnTo>
                <a:lnTo>
                  <a:pt x="97" y="199"/>
                </a:lnTo>
                <a:lnTo>
                  <a:pt x="97" y="195"/>
                </a:lnTo>
                <a:lnTo>
                  <a:pt x="97" y="195"/>
                </a:lnTo>
                <a:lnTo>
                  <a:pt x="97" y="195"/>
                </a:lnTo>
                <a:lnTo>
                  <a:pt x="97" y="195"/>
                </a:lnTo>
                <a:lnTo>
                  <a:pt x="97" y="195"/>
                </a:lnTo>
                <a:lnTo>
                  <a:pt x="97" y="195"/>
                </a:lnTo>
                <a:lnTo>
                  <a:pt x="97" y="191"/>
                </a:lnTo>
                <a:lnTo>
                  <a:pt x="97" y="191"/>
                </a:lnTo>
                <a:lnTo>
                  <a:pt x="97" y="191"/>
                </a:lnTo>
                <a:lnTo>
                  <a:pt x="97" y="191"/>
                </a:lnTo>
                <a:lnTo>
                  <a:pt x="101" y="188"/>
                </a:lnTo>
                <a:lnTo>
                  <a:pt x="101" y="184"/>
                </a:lnTo>
                <a:lnTo>
                  <a:pt x="101" y="184"/>
                </a:lnTo>
                <a:lnTo>
                  <a:pt x="101" y="184"/>
                </a:lnTo>
                <a:lnTo>
                  <a:pt x="105" y="184"/>
                </a:lnTo>
                <a:lnTo>
                  <a:pt x="105" y="184"/>
                </a:lnTo>
                <a:lnTo>
                  <a:pt x="105" y="184"/>
                </a:lnTo>
                <a:lnTo>
                  <a:pt x="105" y="188"/>
                </a:lnTo>
                <a:moveTo>
                  <a:pt x="46" y="219"/>
                </a:moveTo>
                <a:lnTo>
                  <a:pt x="46" y="219"/>
                </a:lnTo>
                <a:lnTo>
                  <a:pt x="46" y="219"/>
                </a:lnTo>
                <a:lnTo>
                  <a:pt x="46" y="223"/>
                </a:lnTo>
                <a:lnTo>
                  <a:pt x="46" y="223"/>
                </a:lnTo>
                <a:lnTo>
                  <a:pt x="46" y="227"/>
                </a:lnTo>
                <a:lnTo>
                  <a:pt x="46" y="227"/>
                </a:lnTo>
                <a:lnTo>
                  <a:pt x="46" y="227"/>
                </a:lnTo>
                <a:lnTo>
                  <a:pt x="46" y="230"/>
                </a:lnTo>
                <a:lnTo>
                  <a:pt x="46" y="230"/>
                </a:lnTo>
                <a:lnTo>
                  <a:pt x="46" y="230"/>
                </a:lnTo>
                <a:lnTo>
                  <a:pt x="46" y="234"/>
                </a:lnTo>
                <a:lnTo>
                  <a:pt x="46" y="234"/>
                </a:lnTo>
                <a:lnTo>
                  <a:pt x="43" y="230"/>
                </a:lnTo>
                <a:lnTo>
                  <a:pt x="43" y="230"/>
                </a:lnTo>
                <a:lnTo>
                  <a:pt x="43" y="230"/>
                </a:lnTo>
                <a:lnTo>
                  <a:pt x="43" y="230"/>
                </a:lnTo>
                <a:lnTo>
                  <a:pt x="43" y="227"/>
                </a:lnTo>
                <a:lnTo>
                  <a:pt x="39" y="227"/>
                </a:lnTo>
                <a:lnTo>
                  <a:pt x="39" y="227"/>
                </a:lnTo>
                <a:lnTo>
                  <a:pt x="39" y="223"/>
                </a:lnTo>
                <a:lnTo>
                  <a:pt x="39" y="223"/>
                </a:lnTo>
                <a:lnTo>
                  <a:pt x="39" y="219"/>
                </a:lnTo>
                <a:lnTo>
                  <a:pt x="39" y="215"/>
                </a:lnTo>
                <a:lnTo>
                  <a:pt x="39" y="215"/>
                </a:lnTo>
                <a:lnTo>
                  <a:pt x="39" y="215"/>
                </a:lnTo>
                <a:lnTo>
                  <a:pt x="39" y="211"/>
                </a:lnTo>
                <a:lnTo>
                  <a:pt x="35" y="207"/>
                </a:lnTo>
                <a:lnTo>
                  <a:pt x="35" y="207"/>
                </a:lnTo>
                <a:lnTo>
                  <a:pt x="39" y="207"/>
                </a:lnTo>
                <a:lnTo>
                  <a:pt x="39" y="207"/>
                </a:lnTo>
                <a:lnTo>
                  <a:pt x="39" y="207"/>
                </a:lnTo>
                <a:lnTo>
                  <a:pt x="39" y="207"/>
                </a:lnTo>
                <a:lnTo>
                  <a:pt x="39" y="207"/>
                </a:lnTo>
                <a:lnTo>
                  <a:pt x="39" y="207"/>
                </a:lnTo>
                <a:lnTo>
                  <a:pt x="43" y="211"/>
                </a:lnTo>
                <a:lnTo>
                  <a:pt x="43" y="211"/>
                </a:lnTo>
                <a:lnTo>
                  <a:pt x="43" y="215"/>
                </a:lnTo>
                <a:lnTo>
                  <a:pt x="46" y="219"/>
                </a:lnTo>
                <a:lnTo>
                  <a:pt x="46" y="219"/>
                </a:lnTo>
                <a:moveTo>
                  <a:pt x="85" y="207"/>
                </a:moveTo>
                <a:lnTo>
                  <a:pt x="85" y="207"/>
                </a:lnTo>
                <a:lnTo>
                  <a:pt x="85" y="207"/>
                </a:lnTo>
                <a:lnTo>
                  <a:pt x="85" y="207"/>
                </a:lnTo>
                <a:lnTo>
                  <a:pt x="85" y="207"/>
                </a:lnTo>
                <a:lnTo>
                  <a:pt x="82" y="207"/>
                </a:lnTo>
                <a:lnTo>
                  <a:pt x="82" y="207"/>
                </a:lnTo>
                <a:lnTo>
                  <a:pt x="82" y="207"/>
                </a:lnTo>
                <a:lnTo>
                  <a:pt x="82" y="207"/>
                </a:lnTo>
                <a:lnTo>
                  <a:pt x="82" y="207"/>
                </a:lnTo>
                <a:lnTo>
                  <a:pt x="82" y="211"/>
                </a:lnTo>
                <a:lnTo>
                  <a:pt x="82" y="211"/>
                </a:lnTo>
                <a:lnTo>
                  <a:pt x="82" y="211"/>
                </a:lnTo>
                <a:lnTo>
                  <a:pt x="82" y="215"/>
                </a:lnTo>
                <a:lnTo>
                  <a:pt x="82" y="215"/>
                </a:lnTo>
                <a:lnTo>
                  <a:pt x="78" y="211"/>
                </a:lnTo>
                <a:lnTo>
                  <a:pt x="78" y="211"/>
                </a:lnTo>
                <a:lnTo>
                  <a:pt x="78" y="215"/>
                </a:lnTo>
                <a:lnTo>
                  <a:pt x="78" y="215"/>
                </a:lnTo>
                <a:lnTo>
                  <a:pt x="74" y="215"/>
                </a:lnTo>
                <a:lnTo>
                  <a:pt x="74" y="215"/>
                </a:lnTo>
                <a:lnTo>
                  <a:pt x="74" y="215"/>
                </a:lnTo>
                <a:lnTo>
                  <a:pt x="74" y="215"/>
                </a:lnTo>
                <a:lnTo>
                  <a:pt x="74" y="211"/>
                </a:lnTo>
                <a:lnTo>
                  <a:pt x="74" y="211"/>
                </a:lnTo>
                <a:lnTo>
                  <a:pt x="74" y="211"/>
                </a:lnTo>
                <a:lnTo>
                  <a:pt x="78" y="211"/>
                </a:lnTo>
                <a:lnTo>
                  <a:pt x="74" y="207"/>
                </a:lnTo>
                <a:lnTo>
                  <a:pt x="74" y="207"/>
                </a:lnTo>
                <a:lnTo>
                  <a:pt x="78" y="207"/>
                </a:lnTo>
                <a:lnTo>
                  <a:pt x="78" y="203"/>
                </a:lnTo>
                <a:lnTo>
                  <a:pt x="78" y="203"/>
                </a:lnTo>
                <a:lnTo>
                  <a:pt x="82" y="203"/>
                </a:lnTo>
                <a:lnTo>
                  <a:pt x="82" y="203"/>
                </a:lnTo>
                <a:lnTo>
                  <a:pt x="85" y="203"/>
                </a:lnTo>
                <a:lnTo>
                  <a:pt x="85" y="203"/>
                </a:lnTo>
                <a:lnTo>
                  <a:pt x="82" y="207"/>
                </a:lnTo>
                <a:lnTo>
                  <a:pt x="85" y="207"/>
                </a:lnTo>
                <a:lnTo>
                  <a:pt x="85" y="207"/>
                </a:lnTo>
                <a:lnTo>
                  <a:pt x="85" y="203"/>
                </a:lnTo>
                <a:lnTo>
                  <a:pt x="85" y="207"/>
                </a:lnTo>
                <a:lnTo>
                  <a:pt x="85" y="207"/>
                </a:lnTo>
                <a:moveTo>
                  <a:pt x="101" y="207"/>
                </a:moveTo>
                <a:lnTo>
                  <a:pt x="101" y="207"/>
                </a:lnTo>
                <a:lnTo>
                  <a:pt x="101" y="207"/>
                </a:lnTo>
                <a:lnTo>
                  <a:pt x="101" y="207"/>
                </a:lnTo>
                <a:lnTo>
                  <a:pt x="101" y="211"/>
                </a:lnTo>
                <a:lnTo>
                  <a:pt x="97" y="211"/>
                </a:lnTo>
                <a:lnTo>
                  <a:pt x="97" y="215"/>
                </a:lnTo>
                <a:lnTo>
                  <a:pt x="97" y="215"/>
                </a:lnTo>
                <a:lnTo>
                  <a:pt x="97" y="215"/>
                </a:lnTo>
                <a:lnTo>
                  <a:pt x="97" y="215"/>
                </a:lnTo>
                <a:lnTo>
                  <a:pt x="97" y="215"/>
                </a:lnTo>
                <a:lnTo>
                  <a:pt x="97" y="215"/>
                </a:lnTo>
                <a:lnTo>
                  <a:pt x="97" y="215"/>
                </a:lnTo>
                <a:lnTo>
                  <a:pt x="97" y="219"/>
                </a:lnTo>
                <a:lnTo>
                  <a:pt x="97" y="219"/>
                </a:lnTo>
                <a:lnTo>
                  <a:pt x="93" y="219"/>
                </a:lnTo>
                <a:lnTo>
                  <a:pt x="93" y="223"/>
                </a:lnTo>
                <a:lnTo>
                  <a:pt x="89" y="223"/>
                </a:lnTo>
                <a:lnTo>
                  <a:pt x="89" y="223"/>
                </a:lnTo>
                <a:lnTo>
                  <a:pt x="89" y="223"/>
                </a:lnTo>
                <a:lnTo>
                  <a:pt x="89" y="219"/>
                </a:lnTo>
                <a:lnTo>
                  <a:pt x="89" y="219"/>
                </a:lnTo>
                <a:lnTo>
                  <a:pt x="89" y="215"/>
                </a:lnTo>
                <a:lnTo>
                  <a:pt x="93" y="211"/>
                </a:lnTo>
                <a:lnTo>
                  <a:pt x="93" y="211"/>
                </a:lnTo>
                <a:lnTo>
                  <a:pt x="93" y="211"/>
                </a:lnTo>
                <a:lnTo>
                  <a:pt x="97" y="211"/>
                </a:lnTo>
                <a:lnTo>
                  <a:pt x="97" y="211"/>
                </a:lnTo>
                <a:lnTo>
                  <a:pt x="97" y="211"/>
                </a:lnTo>
                <a:lnTo>
                  <a:pt x="101" y="207"/>
                </a:lnTo>
                <a:moveTo>
                  <a:pt x="58" y="31"/>
                </a:moveTo>
                <a:lnTo>
                  <a:pt x="58" y="31"/>
                </a:lnTo>
                <a:lnTo>
                  <a:pt x="58" y="35"/>
                </a:lnTo>
                <a:lnTo>
                  <a:pt x="58" y="35"/>
                </a:lnTo>
                <a:lnTo>
                  <a:pt x="58" y="35"/>
                </a:lnTo>
                <a:lnTo>
                  <a:pt x="62" y="35"/>
                </a:lnTo>
                <a:lnTo>
                  <a:pt x="62" y="35"/>
                </a:lnTo>
                <a:lnTo>
                  <a:pt x="62" y="39"/>
                </a:lnTo>
                <a:lnTo>
                  <a:pt x="62" y="39"/>
                </a:lnTo>
                <a:lnTo>
                  <a:pt x="62" y="39"/>
                </a:lnTo>
                <a:lnTo>
                  <a:pt x="62" y="43"/>
                </a:lnTo>
                <a:lnTo>
                  <a:pt x="58" y="43"/>
                </a:lnTo>
                <a:lnTo>
                  <a:pt x="58" y="43"/>
                </a:lnTo>
                <a:lnTo>
                  <a:pt x="58" y="47"/>
                </a:lnTo>
                <a:lnTo>
                  <a:pt x="62" y="55"/>
                </a:lnTo>
                <a:lnTo>
                  <a:pt x="62" y="59"/>
                </a:lnTo>
                <a:lnTo>
                  <a:pt x="62" y="59"/>
                </a:lnTo>
                <a:lnTo>
                  <a:pt x="58" y="63"/>
                </a:lnTo>
                <a:lnTo>
                  <a:pt x="54" y="67"/>
                </a:lnTo>
                <a:lnTo>
                  <a:pt x="46" y="70"/>
                </a:lnTo>
                <a:lnTo>
                  <a:pt x="46" y="74"/>
                </a:lnTo>
                <a:lnTo>
                  <a:pt x="43" y="78"/>
                </a:lnTo>
                <a:lnTo>
                  <a:pt x="43" y="82"/>
                </a:lnTo>
                <a:lnTo>
                  <a:pt x="43" y="86"/>
                </a:lnTo>
                <a:lnTo>
                  <a:pt x="43" y="86"/>
                </a:lnTo>
                <a:lnTo>
                  <a:pt x="35" y="90"/>
                </a:lnTo>
                <a:lnTo>
                  <a:pt x="27" y="98"/>
                </a:lnTo>
                <a:lnTo>
                  <a:pt x="23" y="102"/>
                </a:lnTo>
                <a:lnTo>
                  <a:pt x="19" y="102"/>
                </a:lnTo>
                <a:lnTo>
                  <a:pt x="19" y="102"/>
                </a:lnTo>
                <a:lnTo>
                  <a:pt x="15" y="102"/>
                </a:lnTo>
                <a:lnTo>
                  <a:pt x="11" y="102"/>
                </a:lnTo>
                <a:lnTo>
                  <a:pt x="11" y="102"/>
                </a:lnTo>
                <a:lnTo>
                  <a:pt x="11" y="102"/>
                </a:lnTo>
                <a:lnTo>
                  <a:pt x="7" y="102"/>
                </a:lnTo>
                <a:lnTo>
                  <a:pt x="7" y="106"/>
                </a:lnTo>
                <a:lnTo>
                  <a:pt x="7" y="106"/>
                </a:lnTo>
                <a:lnTo>
                  <a:pt x="7" y="109"/>
                </a:lnTo>
                <a:lnTo>
                  <a:pt x="7" y="109"/>
                </a:lnTo>
                <a:lnTo>
                  <a:pt x="7" y="109"/>
                </a:lnTo>
                <a:lnTo>
                  <a:pt x="7" y="109"/>
                </a:lnTo>
                <a:lnTo>
                  <a:pt x="3" y="113"/>
                </a:lnTo>
                <a:lnTo>
                  <a:pt x="7" y="113"/>
                </a:lnTo>
                <a:lnTo>
                  <a:pt x="7" y="113"/>
                </a:lnTo>
                <a:lnTo>
                  <a:pt x="11" y="113"/>
                </a:lnTo>
                <a:lnTo>
                  <a:pt x="11" y="113"/>
                </a:lnTo>
                <a:lnTo>
                  <a:pt x="15" y="113"/>
                </a:lnTo>
                <a:lnTo>
                  <a:pt x="15" y="113"/>
                </a:lnTo>
                <a:lnTo>
                  <a:pt x="15" y="113"/>
                </a:lnTo>
                <a:lnTo>
                  <a:pt x="15" y="109"/>
                </a:lnTo>
                <a:lnTo>
                  <a:pt x="15" y="106"/>
                </a:lnTo>
                <a:lnTo>
                  <a:pt x="11" y="106"/>
                </a:lnTo>
                <a:lnTo>
                  <a:pt x="15" y="102"/>
                </a:lnTo>
                <a:lnTo>
                  <a:pt x="15" y="106"/>
                </a:lnTo>
                <a:lnTo>
                  <a:pt x="15" y="106"/>
                </a:lnTo>
                <a:lnTo>
                  <a:pt x="15" y="106"/>
                </a:lnTo>
                <a:lnTo>
                  <a:pt x="19" y="109"/>
                </a:lnTo>
                <a:lnTo>
                  <a:pt x="19" y="113"/>
                </a:lnTo>
                <a:lnTo>
                  <a:pt x="19" y="113"/>
                </a:lnTo>
                <a:lnTo>
                  <a:pt x="23" y="117"/>
                </a:lnTo>
                <a:lnTo>
                  <a:pt x="23" y="117"/>
                </a:lnTo>
                <a:lnTo>
                  <a:pt x="27" y="117"/>
                </a:lnTo>
                <a:lnTo>
                  <a:pt x="27" y="117"/>
                </a:lnTo>
                <a:lnTo>
                  <a:pt x="27" y="117"/>
                </a:lnTo>
                <a:lnTo>
                  <a:pt x="27" y="121"/>
                </a:lnTo>
                <a:lnTo>
                  <a:pt x="27" y="121"/>
                </a:lnTo>
                <a:lnTo>
                  <a:pt x="27" y="121"/>
                </a:lnTo>
                <a:lnTo>
                  <a:pt x="27" y="121"/>
                </a:lnTo>
                <a:lnTo>
                  <a:pt x="27" y="121"/>
                </a:lnTo>
                <a:lnTo>
                  <a:pt x="27" y="121"/>
                </a:lnTo>
                <a:lnTo>
                  <a:pt x="27" y="125"/>
                </a:lnTo>
                <a:lnTo>
                  <a:pt x="31" y="125"/>
                </a:lnTo>
                <a:lnTo>
                  <a:pt x="31" y="125"/>
                </a:lnTo>
                <a:lnTo>
                  <a:pt x="31" y="129"/>
                </a:lnTo>
                <a:lnTo>
                  <a:pt x="31" y="129"/>
                </a:lnTo>
                <a:lnTo>
                  <a:pt x="27" y="133"/>
                </a:lnTo>
                <a:lnTo>
                  <a:pt x="27" y="137"/>
                </a:lnTo>
                <a:lnTo>
                  <a:pt x="31" y="141"/>
                </a:lnTo>
                <a:lnTo>
                  <a:pt x="31" y="148"/>
                </a:lnTo>
                <a:lnTo>
                  <a:pt x="35" y="152"/>
                </a:lnTo>
                <a:lnTo>
                  <a:pt x="39" y="156"/>
                </a:lnTo>
                <a:lnTo>
                  <a:pt x="43" y="156"/>
                </a:lnTo>
                <a:lnTo>
                  <a:pt x="46" y="156"/>
                </a:lnTo>
                <a:lnTo>
                  <a:pt x="54" y="152"/>
                </a:lnTo>
                <a:lnTo>
                  <a:pt x="62" y="152"/>
                </a:lnTo>
                <a:lnTo>
                  <a:pt x="66" y="152"/>
                </a:lnTo>
                <a:lnTo>
                  <a:pt x="50" y="145"/>
                </a:lnTo>
                <a:lnTo>
                  <a:pt x="50" y="145"/>
                </a:lnTo>
                <a:lnTo>
                  <a:pt x="54" y="145"/>
                </a:lnTo>
                <a:lnTo>
                  <a:pt x="54" y="145"/>
                </a:lnTo>
                <a:lnTo>
                  <a:pt x="58" y="145"/>
                </a:lnTo>
                <a:lnTo>
                  <a:pt x="58" y="141"/>
                </a:lnTo>
                <a:lnTo>
                  <a:pt x="58" y="141"/>
                </a:lnTo>
                <a:lnTo>
                  <a:pt x="58" y="141"/>
                </a:lnTo>
                <a:lnTo>
                  <a:pt x="54" y="137"/>
                </a:lnTo>
                <a:lnTo>
                  <a:pt x="58" y="137"/>
                </a:lnTo>
                <a:lnTo>
                  <a:pt x="58" y="137"/>
                </a:lnTo>
                <a:lnTo>
                  <a:pt x="58" y="137"/>
                </a:lnTo>
                <a:lnTo>
                  <a:pt x="58" y="133"/>
                </a:lnTo>
                <a:lnTo>
                  <a:pt x="58" y="133"/>
                </a:lnTo>
                <a:lnTo>
                  <a:pt x="58" y="137"/>
                </a:lnTo>
                <a:lnTo>
                  <a:pt x="62" y="137"/>
                </a:lnTo>
                <a:lnTo>
                  <a:pt x="62" y="137"/>
                </a:lnTo>
                <a:lnTo>
                  <a:pt x="62" y="133"/>
                </a:lnTo>
                <a:lnTo>
                  <a:pt x="66" y="133"/>
                </a:lnTo>
                <a:lnTo>
                  <a:pt x="66" y="133"/>
                </a:lnTo>
                <a:lnTo>
                  <a:pt x="66" y="137"/>
                </a:lnTo>
                <a:lnTo>
                  <a:pt x="66" y="137"/>
                </a:lnTo>
                <a:lnTo>
                  <a:pt x="66" y="137"/>
                </a:lnTo>
                <a:lnTo>
                  <a:pt x="66" y="137"/>
                </a:lnTo>
                <a:lnTo>
                  <a:pt x="62" y="137"/>
                </a:lnTo>
                <a:lnTo>
                  <a:pt x="62" y="141"/>
                </a:lnTo>
                <a:lnTo>
                  <a:pt x="66" y="141"/>
                </a:lnTo>
                <a:lnTo>
                  <a:pt x="70" y="141"/>
                </a:lnTo>
                <a:lnTo>
                  <a:pt x="78" y="141"/>
                </a:lnTo>
                <a:lnTo>
                  <a:pt x="78" y="137"/>
                </a:lnTo>
                <a:lnTo>
                  <a:pt x="78" y="137"/>
                </a:lnTo>
                <a:lnTo>
                  <a:pt x="74" y="137"/>
                </a:lnTo>
                <a:lnTo>
                  <a:pt x="74" y="137"/>
                </a:lnTo>
                <a:lnTo>
                  <a:pt x="74" y="133"/>
                </a:lnTo>
                <a:lnTo>
                  <a:pt x="70" y="133"/>
                </a:lnTo>
                <a:lnTo>
                  <a:pt x="70" y="133"/>
                </a:lnTo>
                <a:lnTo>
                  <a:pt x="70" y="133"/>
                </a:lnTo>
                <a:lnTo>
                  <a:pt x="74" y="133"/>
                </a:lnTo>
                <a:lnTo>
                  <a:pt x="74" y="129"/>
                </a:lnTo>
                <a:lnTo>
                  <a:pt x="70" y="129"/>
                </a:lnTo>
                <a:lnTo>
                  <a:pt x="70" y="129"/>
                </a:lnTo>
                <a:lnTo>
                  <a:pt x="78" y="129"/>
                </a:lnTo>
                <a:lnTo>
                  <a:pt x="78" y="125"/>
                </a:lnTo>
                <a:lnTo>
                  <a:pt x="82" y="125"/>
                </a:lnTo>
                <a:lnTo>
                  <a:pt x="82" y="117"/>
                </a:lnTo>
                <a:lnTo>
                  <a:pt x="85" y="113"/>
                </a:lnTo>
                <a:lnTo>
                  <a:pt x="89" y="113"/>
                </a:lnTo>
                <a:lnTo>
                  <a:pt x="93" y="106"/>
                </a:lnTo>
                <a:lnTo>
                  <a:pt x="93" y="106"/>
                </a:lnTo>
                <a:lnTo>
                  <a:pt x="97" y="102"/>
                </a:lnTo>
                <a:lnTo>
                  <a:pt x="97" y="102"/>
                </a:lnTo>
                <a:lnTo>
                  <a:pt x="97" y="98"/>
                </a:lnTo>
                <a:lnTo>
                  <a:pt x="97" y="98"/>
                </a:lnTo>
                <a:lnTo>
                  <a:pt x="93" y="94"/>
                </a:lnTo>
                <a:lnTo>
                  <a:pt x="97" y="94"/>
                </a:lnTo>
                <a:lnTo>
                  <a:pt x="97" y="94"/>
                </a:lnTo>
                <a:lnTo>
                  <a:pt x="97" y="98"/>
                </a:lnTo>
                <a:lnTo>
                  <a:pt x="97" y="98"/>
                </a:lnTo>
                <a:lnTo>
                  <a:pt x="97" y="98"/>
                </a:lnTo>
                <a:lnTo>
                  <a:pt x="101" y="94"/>
                </a:lnTo>
                <a:lnTo>
                  <a:pt x="101" y="94"/>
                </a:lnTo>
                <a:lnTo>
                  <a:pt x="101" y="90"/>
                </a:lnTo>
                <a:lnTo>
                  <a:pt x="97" y="94"/>
                </a:lnTo>
                <a:lnTo>
                  <a:pt x="97" y="90"/>
                </a:lnTo>
                <a:lnTo>
                  <a:pt x="97" y="90"/>
                </a:lnTo>
                <a:lnTo>
                  <a:pt x="97" y="90"/>
                </a:lnTo>
                <a:lnTo>
                  <a:pt x="97" y="86"/>
                </a:lnTo>
                <a:lnTo>
                  <a:pt x="97" y="86"/>
                </a:lnTo>
                <a:lnTo>
                  <a:pt x="101" y="86"/>
                </a:lnTo>
                <a:lnTo>
                  <a:pt x="101" y="86"/>
                </a:lnTo>
                <a:lnTo>
                  <a:pt x="101" y="82"/>
                </a:lnTo>
                <a:lnTo>
                  <a:pt x="105" y="78"/>
                </a:lnTo>
                <a:lnTo>
                  <a:pt x="109" y="78"/>
                </a:lnTo>
                <a:lnTo>
                  <a:pt x="109" y="74"/>
                </a:lnTo>
                <a:lnTo>
                  <a:pt x="109" y="70"/>
                </a:lnTo>
                <a:lnTo>
                  <a:pt x="109" y="70"/>
                </a:lnTo>
                <a:lnTo>
                  <a:pt x="113" y="74"/>
                </a:lnTo>
                <a:lnTo>
                  <a:pt x="113" y="74"/>
                </a:lnTo>
                <a:lnTo>
                  <a:pt x="117" y="74"/>
                </a:lnTo>
                <a:lnTo>
                  <a:pt x="117" y="74"/>
                </a:lnTo>
                <a:lnTo>
                  <a:pt x="121" y="74"/>
                </a:lnTo>
                <a:lnTo>
                  <a:pt x="121" y="70"/>
                </a:lnTo>
                <a:lnTo>
                  <a:pt x="125" y="67"/>
                </a:lnTo>
                <a:lnTo>
                  <a:pt x="125" y="67"/>
                </a:lnTo>
                <a:lnTo>
                  <a:pt x="117" y="63"/>
                </a:lnTo>
                <a:lnTo>
                  <a:pt x="97" y="70"/>
                </a:lnTo>
                <a:lnTo>
                  <a:pt x="97" y="70"/>
                </a:lnTo>
                <a:lnTo>
                  <a:pt x="93" y="70"/>
                </a:lnTo>
                <a:lnTo>
                  <a:pt x="93" y="70"/>
                </a:lnTo>
                <a:lnTo>
                  <a:pt x="93" y="67"/>
                </a:lnTo>
                <a:lnTo>
                  <a:pt x="97" y="67"/>
                </a:lnTo>
                <a:lnTo>
                  <a:pt x="101" y="67"/>
                </a:lnTo>
                <a:lnTo>
                  <a:pt x="101" y="67"/>
                </a:lnTo>
                <a:lnTo>
                  <a:pt x="101" y="63"/>
                </a:lnTo>
                <a:lnTo>
                  <a:pt x="105" y="55"/>
                </a:lnTo>
                <a:lnTo>
                  <a:pt x="105" y="51"/>
                </a:lnTo>
                <a:lnTo>
                  <a:pt x="105" y="51"/>
                </a:lnTo>
                <a:lnTo>
                  <a:pt x="101" y="47"/>
                </a:lnTo>
                <a:lnTo>
                  <a:pt x="97" y="43"/>
                </a:lnTo>
                <a:lnTo>
                  <a:pt x="101" y="43"/>
                </a:lnTo>
                <a:lnTo>
                  <a:pt x="105" y="47"/>
                </a:lnTo>
                <a:lnTo>
                  <a:pt x="113" y="55"/>
                </a:lnTo>
                <a:lnTo>
                  <a:pt x="117" y="55"/>
                </a:lnTo>
                <a:lnTo>
                  <a:pt x="117" y="55"/>
                </a:lnTo>
                <a:lnTo>
                  <a:pt x="117" y="55"/>
                </a:lnTo>
                <a:lnTo>
                  <a:pt x="117" y="47"/>
                </a:lnTo>
                <a:lnTo>
                  <a:pt x="117" y="43"/>
                </a:lnTo>
                <a:lnTo>
                  <a:pt x="113" y="43"/>
                </a:lnTo>
                <a:lnTo>
                  <a:pt x="113" y="43"/>
                </a:lnTo>
                <a:lnTo>
                  <a:pt x="113" y="47"/>
                </a:lnTo>
                <a:lnTo>
                  <a:pt x="113" y="47"/>
                </a:lnTo>
                <a:lnTo>
                  <a:pt x="113" y="47"/>
                </a:lnTo>
                <a:lnTo>
                  <a:pt x="113" y="47"/>
                </a:lnTo>
                <a:lnTo>
                  <a:pt x="113" y="47"/>
                </a:lnTo>
                <a:lnTo>
                  <a:pt x="109" y="47"/>
                </a:lnTo>
                <a:lnTo>
                  <a:pt x="109" y="47"/>
                </a:lnTo>
                <a:lnTo>
                  <a:pt x="109" y="43"/>
                </a:lnTo>
                <a:lnTo>
                  <a:pt x="109" y="43"/>
                </a:lnTo>
                <a:lnTo>
                  <a:pt x="109" y="43"/>
                </a:lnTo>
                <a:lnTo>
                  <a:pt x="109" y="43"/>
                </a:lnTo>
                <a:lnTo>
                  <a:pt x="105" y="43"/>
                </a:lnTo>
                <a:lnTo>
                  <a:pt x="101" y="43"/>
                </a:lnTo>
                <a:lnTo>
                  <a:pt x="101" y="39"/>
                </a:lnTo>
                <a:lnTo>
                  <a:pt x="93" y="31"/>
                </a:lnTo>
                <a:lnTo>
                  <a:pt x="85" y="24"/>
                </a:lnTo>
                <a:lnTo>
                  <a:pt x="85" y="20"/>
                </a:lnTo>
                <a:lnTo>
                  <a:pt x="85" y="16"/>
                </a:lnTo>
                <a:lnTo>
                  <a:pt x="85" y="16"/>
                </a:lnTo>
                <a:lnTo>
                  <a:pt x="85" y="16"/>
                </a:lnTo>
                <a:lnTo>
                  <a:pt x="82" y="16"/>
                </a:lnTo>
                <a:lnTo>
                  <a:pt x="82" y="16"/>
                </a:lnTo>
                <a:lnTo>
                  <a:pt x="82" y="20"/>
                </a:lnTo>
                <a:lnTo>
                  <a:pt x="82" y="24"/>
                </a:lnTo>
                <a:lnTo>
                  <a:pt x="85" y="27"/>
                </a:lnTo>
                <a:lnTo>
                  <a:pt x="89" y="31"/>
                </a:lnTo>
                <a:lnTo>
                  <a:pt x="85" y="31"/>
                </a:lnTo>
                <a:lnTo>
                  <a:pt x="82" y="27"/>
                </a:lnTo>
                <a:lnTo>
                  <a:pt x="82" y="24"/>
                </a:lnTo>
                <a:lnTo>
                  <a:pt x="78" y="20"/>
                </a:lnTo>
                <a:lnTo>
                  <a:pt x="78" y="16"/>
                </a:lnTo>
                <a:lnTo>
                  <a:pt x="78" y="16"/>
                </a:lnTo>
                <a:lnTo>
                  <a:pt x="74" y="16"/>
                </a:lnTo>
                <a:lnTo>
                  <a:pt x="70" y="12"/>
                </a:lnTo>
                <a:lnTo>
                  <a:pt x="66" y="12"/>
                </a:lnTo>
                <a:lnTo>
                  <a:pt x="66" y="12"/>
                </a:lnTo>
                <a:lnTo>
                  <a:pt x="62" y="16"/>
                </a:lnTo>
                <a:lnTo>
                  <a:pt x="66" y="16"/>
                </a:lnTo>
                <a:lnTo>
                  <a:pt x="66" y="20"/>
                </a:lnTo>
                <a:lnTo>
                  <a:pt x="66" y="24"/>
                </a:lnTo>
                <a:lnTo>
                  <a:pt x="66" y="27"/>
                </a:lnTo>
                <a:lnTo>
                  <a:pt x="66" y="27"/>
                </a:lnTo>
                <a:lnTo>
                  <a:pt x="66" y="24"/>
                </a:lnTo>
                <a:lnTo>
                  <a:pt x="62" y="20"/>
                </a:lnTo>
                <a:lnTo>
                  <a:pt x="62" y="27"/>
                </a:lnTo>
                <a:lnTo>
                  <a:pt x="58" y="31"/>
                </a:lnTo>
                <a:moveTo>
                  <a:pt x="3" y="172"/>
                </a:moveTo>
                <a:lnTo>
                  <a:pt x="3" y="172"/>
                </a:lnTo>
                <a:lnTo>
                  <a:pt x="3" y="172"/>
                </a:lnTo>
                <a:lnTo>
                  <a:pt x="7" y="172"/>
                </a:lnTo>
                <a:lnTo>
                  <a:pt x="11" y="172"/>
                </a:lnTo>
                <a:lnTo>
                  <a:pt x="15" y="176"/>
                </a:lnTo>
                <a:lnTo>
                  <a:pt x="19" y="176"/>
                </a:lnTo>
                <a:lnTo>
                  <a:pt x="19" y="176"/>
                </a:lnTo>
                <a:lnTo>
                  <a:pt x="23" y="176"/>
                </a:lnTo>
                <a:lnTo>
                  <a:pt x="23" y="180"/>
                </a:lnTo>
                <a:lnTo>
                  <a:pt x="23" y="184"/>
                </a:lnTo>
                <a:lnTo>
                  <a:pt x="27" y="180"/>
                </a:lnTo>
                <a:lnTo>
                  <a:pt x="23" y="176"/>
                </a:lnTo>
                <a:lnTo>
                  <a:pt x="23" y="176"/>
                </a:lnTo>
                <a:lnTo>
                  <a:pt x="19" y="172"/>
                </a:lnTo>
                <a:lnTo>
                  <a:pt x="23" y="172"/>
                </a:lnTo>
                <a:lnTo>
                  <a:pt x="27" y="172"/>
                </a:lnTo>
                <a:lnTo>
                  <a:pt x="31" y="172"/>
                </a:lnTo>
                <a:lnTo>
                  <a:pt x="31" y="172"/>
                </a:lnTo>
                <a:lnTo>
                  <a:pt x="31" y="172"/>
                </a:lnTo>
                <a:lnTo>
                  <a:pt x="31" y="176"/>
                </a:lnTo>
                <a:lnTo>
                  <a:pt x="35" y="176"/>
                </a:lnTo>
                <a:lnTo>
                  <a:pt x="35" y="176"/>
                </a:lnTo>
                <a:lnTo>
                  <a:pt x="35" y="176"/>
                </a:lnTo>
                <a:lnTo>
                  <a:pt x="35" y="176"/>
                </a:lnTo>
                <a:lnTo>
                  <a:pt x="35" y="176"/>
                </a:lnTo>
                <a:lnTo>
                  <a:pt x="39" y="176"/>
                </a:lnTo>
                <a:lnTo>
                  <a:pt x="39" y="176"/>
                </a:lnTo>
                <a:lnTo>
                  <a:pt x="39" y="172"/>
                </a:lnTo>
                <a:lnTo>
                  <a:pt x="35" y="172"/>
                </a:lnTo>
                <a:lnTo>
                  <a:pt x="35" y="172"/>
                </a:lnTo>
                <a:lnTo>
                  <a:pt x="43" y="172"/>
                </a:lnTo>
                <a:lnTo>
                  <a:pt x="46" y="172"/>
                </a:lnTo>
                <a:lnTo>
                  <a:pt x="46" y="176"/>
                </a:lnTo>
                <a:lnTo>
                  <a:pt x="50" y="176"/>
                </a:lnTo>
                <a:lnTo>
                  <a:pt x="50" y="176"/>
                </a:lnTo>
                <a:lnTo>
                  <a:pt x="50" y="172"/>
                </a:lnTo>
                <a:lnTo>
                  <a:pt x="46" y="172"/>
                </a:lnTo>
                <a:lnTo>
                  <a:pt x="46" y="172"/>
                </a:lnTo>
                <a:lnTo>
                  <a:pt x="46" y="168"/>
                </a:lnTo>
                <a:lnTo>
                  <a:pt x="46" y="168"/>
                </a:lnTo>
                <a:lnTo>
                  <a:pt x="46" y="168"/>
                </a:lnTo>
                <a:lnTo>
                  <a:pt x="46" y="164"/>
                </a:lnTo>
                <a:lnTo>
                  <a:pt x="46" y="164"/>
                </a:lnTo>
                <a:lnTo>
                  <a:pt x="46" y="164"/>
                </a:lnTo>
                <a:lnTo>
                  <a:pt x="50" y="156"/>
                </a:lnTo>
                <a:lnTo>
                  <a:pt x="54" y="156"/>
                </a:lnTo>
                <a:lnTo>
                  <a:pt x="54" y="156"/>
                </a:lnTo>
                <a:lnTo>
                  <a:pt x="70" y="156"/>
                </a:lnTo>
                <a:lnTo>
                  <a:pt x="70" y="152"/>
                </a:lnTo>
                <a:lnTo>
                  <a:pt x="70" y="152"/>
                </a:lnTo>
                <a:lnTo>
                  <a:pt x="74" y="156"/>
                </a:lnTo>
                <a:lnTo>
                  <a:pt x="74" y="156"/>
                </a:lnTo>
                <a:lnTo>
                  <a:pt x="74" y="148"/>
                </a:lnTo>
                <a:lnTo>
                  <a:pt x="78" y="145"/>
                </a:lnTo>
                <a:lnTo>
                  <a:pt x="85" y="145"/>
                </a:lnTo>
                <a:lnTo>
                  <a:pt x="89" y="145"/>
                </a:lnTo>
                <a:lnTo>
                  <a:pt x="89" y="145"/>
                </a:lnTo>
                <a:lnTo>
                  <a:pt x="89" y="148"/>
                </a:lnTo>
                <a:lnTo>
                  <a:pt x="89" y="148"/>
                </a:lnTo>
                <a:lnTo>
                  <a:pt x="93" y="148"/>
                </a:lnTo>
                <a:lnTo>
                  <a:pt x="93" y="148"/>
                </a:lnTo>
                <a:lnTo>
                  <a:pt x="93" y="145"/>
                </a:lnTo>
                <a:lnTo>
                  <a:pt x="89" y="141"/>
                </a:lnTo>
                <a:lnTo>
                  <a:pt x="89" y="137"/>
                </a:lnTo>
                <a:lnTo>
                  <a:pt x="93" y="137"/>
                </a:lnTo>
                <a:lnTo>
                  <a:pt x="89" y="137"/>
                </a:lnTo>
                <a:lnTo>
                  <a:pt x="85" y="133"/>
                </a:lnTo>
                <a:lnTo>
                  <a:pt x="85" y="133"/>
                </a:lnTo>
                <a:lnTo>
                  <a:pt x="89" y="133"/>
                </a:lnTo>
                <a:lnTo>
                  <a:pt x="93" y="133"/>
                </a:lnTo>
                <a:lnTo>
                  <a:pt x="93" y="133"/>
                </a:lnTo>
                <a:lnTo>
                  <a:pt x="93" y="133"/>
                </a:lnTo>
                <a:lnTo>
                  <a:pt x="97" y="137"/>
                </a:lnTo>
                <a:lnTo>
                  <a:pt x="97" y="137"/>
                </a:lnTo>
                <a:lnTo>
                  <a:pt x="101" y="137"/>
                </a:lnTo>
                <a:lnTo>
                  <a:pt x="101" y="141"/>
                </a:lnTo>
                <a:lnTo>
                  <a:pt x="101" y="141"/>
                </a:lnTo>
                <a:lnTo>
                  <a:pt x="97" y="141"/>
                </a:lnTo>
                <a:lnTo>
                  <a:pt x="97" y="141"/>
                </a:lnTo>
                <a:lnTo>
                  <a:pt x="101" y="141"/>
                </a:lnTo>
                <a:lnTo>
                  <a:pt x="101" y="141"/>
                </a:lnTo>
                <a:lnTo>
                  <a:pt x="105" y="141"/>
                </a:lnTo>
                <a:lnTo>
                  <a:pt x="109" y="145"/>
                </a:lnTo>
                <a:lnTo>
                  <a:pt x="109" y="148"/>
                </a:lnTo>
                <a:lnTo>
                  <a:pt x="105" y="148"/>
                </a:lnTo>
                <a:lnTo>
                  <a:pt x="101" y="148"/>
                </a:lnTo>
                <a:lnTo>
                  <a:pt x="101" y="152"/>
                </a:lnTo>
                <a:lnTo>
                  <a:pt x="101" y="152"/>
                </a:lnTo>
                <a:lnTo>
                  <a:pt x="97" y="152"/>
                </a:lnTo>
                <a:lnTo>
                  <a:pt x="97" y="152"/>
                </a:lnTo>
                <a:lnTo>
                  <a:pt x="97" y="152"/>
                </a:lnTo>
                <a:lnTo>
                  <a:pt x="93" y="152"/>
                </a:lnTo>
                <a:lnTo>
                  <a:pt x="93" y="152"/>
                </a:lnTo>
                <a:lnTo>
                  <a:pt x="85" y="152"/>
                </a:lnTo>
                <a:lnTo>
                  <a:pt x="82" y="152"/>
                </a:lnTo>
                <a:lnTo>
                  <a:pt x="82" y="152"/>
                </a:lnTo>
                <a:lnTo>
                  <a:pt x="82" y="152"/>
                </a:lnTo>
                <a:lnTo>
                  <a:pt x="82" y="148"/>
                </a:lnTo>
                <a:lnTo>
                  <a:pt x="82" y="148"/>
                </a:lnTo>
                <a:lnTo>
                  <a:pt x="78" y="152"/>
                </a:lnTo>
                <a:lnTo>
                  <a:pt x="78" y="152"/>
                </a:lnTo>
                <a:lnTo>
                  <a:pt x="78" y="156"/>
                </a:lnTo>
                <a:lnTo>
                  <a:pt x="78" y="156"/>
                </a:lnTo>
                <a:lnTo>
                  <a:pt x="82" y="156"/>
                </a:lnTo>
                <a:lnTo>
                  <a:pt x="82" y="156"/>
                </a:lnTo>
                <a:lnTo>
                  <a:pt x="82" y="156"/>
                </a:lnTo>
                <a:lnTo>
                  <a:pt x="82" y="160"/>
                </a:lnTo>
                <a:lnTo>
                  <a:pt x="82" y="160"/>
                </a:lnTo>
                <a:lnTo>
                  <a:pt x="78" y="160"/>
                </a:lnTo>
                <a:lnTo>
                  <a:pt x="82" y="164"/>
                </a:lnTo>
                <a:lnTo>
                  <a:pt x="85" y="164"/>
                </a:lnTo>
                <a:lnTo>
                  <a:pt x="89" y="164"/>
                </a:lnTo>
                <a:lnTo>
                  <a:pt x="89" y="164"/>
                </a:lnTo>
                <a:lnTo>
                  <a:pt x="93" y="168"/>
                </a:lnTo>
                <a:lnTo>
                  <a:pt x="97" y="172"/>
                </a:lnTo>
                <a:lnTo>
                  <a:pt x="85" y="164"/>
                </a:lnTo>
                <a:lnTo>
                  <a:pt x="85" y="168"/>
                </a:lnTo>
                <a:lnTo>
                  <a:pt x="85" y="168"/>
                </a:lnTo>
                <a:lnTo>
                  <a:pt x="85" y="168"/>
                </a:lnTo>
                <a:lnTo>
                  <a:pt x="89" y="168"/>
                </a:lnTo>
                <a:lnTo>
                  <a:pt x="89" y="168"/>
                </a:lnTo>
                <a:lnTo>
                  <a:pt x="89" y="172"/>
                </a:lnTo>
                <a:lnTo>
                  <a:pt x="93" y="172"/>
                </a:lnTo>
                <a:lnTo>
                  <a:pt x="93" y="172"/>
                </a:lnTo>
                <a:lnTo>
                  <a:pt x="93" y="172"/>
                </a:lnTo>
                <a:lnTo>
                  <a:pt x="93" y="172"/>
                </a:lnTo>
                <a:lnTo>
                  <a:pt x="93" y="172"/>
                </a:lnTo>
                <a:lnTo>
                  <a:pt x="93" y="172"/>
                </a:lnTo>
                <a:lnTo>
                  <a:pt x="93" y="176"/>
                </a:lnTo>
                <a:lnTo>
                  <a:pt x="93" y="176"/>
                </a:lnTo>
                <a:lnTo>
                  <a:pt x="97" y="176"/>
                </a:lnTo>
                <a:lnTo>
                  <a:pt x="97" y="176"/>
                </a:lnTo>
                <a:lnTo>
                  <a:pt x="97" y="176"/>
                </a:lnTo>
                <a:lnTo>
                  <a:pt x="97" y="176"/>
                </a:lnTo>
                <a:lnTo>
                  <a:pt x="97" y="180"/>
                </a:lnTo>
                <a:lnTo>
                  <a:pt x="97" y="180"/>
                </a:lnTo>
                <a:lnTo>
                  <a:pt x="97" y="180"/>
                </a:lnTo>
                <a:lnTo>
                  <a:pt x="93" y="180"/>
                </a:lnTo>
                <a:lnTo>
                  <a:pt x="89" y="180"/>
                </a:lnTo>
                <a:lnTo>
                  <a:pt x="89" y="184"/>
                </a:lnTo>
                <a:lnTo>
                  <a:pt x="89" y="184"/>
                </a:lnTo>
                <a:lnTo>
                  <a:pt x="89" y="184"/>
                </a:lnTo>
                <a:lnTo>
                  <a:pt x="89" y="184"/>
                </a:lnTo>
                <a:lnTo>
                  <a:pt x="89" y="184"/>
                </a:lnTo>
                <a:lnTo>
                  <a:pt x="89" y="188"/>
                </a:lnTo>
                <a:lnTo>
                  <a:pt x="85" y="191"/>
                </a:lnTo>
                <a:lnTo>
                  <a:pt x="82" y="195"/>
                </a:lnTo>
                <a:lnTo>
                  <a:pt x="82" y="191"/>
                </a:lnTo>
                <a:lnTo>
                  <a:pt x="85" y="191"/>
                </a:lnTo>
                <a:lnTo>
                  <a:pt x="85" y="188"/>
                </a:lnTo>
                <a:lnTo>
                  <a:pt x="85" y="188"/>
                </a:lnTo>
                <a:lnTo>
                  <a:pt x="85" y="188"/>
                </a:lnTo>
                <a:lnTo>
                  <a:pt x="85" y="188"/>
                </a:lnTo>
                <a:lnTo>
                  <a:pt x="85" y="188"/>
                </a:lnTo>
                <a:lnTo>
                  <a:pt x="82" y="188"/>
                </a:lnTo>
                <a:lnTo>
                  <a:pt x="82" y="188"/>
                </a:lnTo>
                <a:lnTo>
                  <a:pt x="82" y="188"/>
                </a:lnTo>
                <a:lnTo>
                  <a:pt x="82" y="191"/>
                </a:lnTo>
                <a:lnTo>
                  <a:pt x="82" y="191"/>
                </a:lnTo>
                <a:lnTo>
                  <a:pt x="78" y="191"/>
                </a:lnTo>
                <a:lnTo>
                  <a:pt x="78" y="191"/>
                </a:lnTo>
                <a:lnTo>
                  <a:pt x="78" y="195"/>
                </a:lnTo>
                <a:lnTo>
                  <a:pt x="74" y="199"/>
                </a:lnTo>
                <a:lnTo>
                  <a:pt x="74" y="199"/>
                </a:lnTo>
                <a:lnTo>
                  <a:pt x="70" y="199"/>
                </a:lnTo>
                <a:lnTo>
                  <a:pt x="70" y="199"/>
                </a:lnTo>
                <a:lnTo>
                  <a:pt x="70" y="203"/>
                </a:lnTo>
                <a:lnTo>
                  <a:pt x="70" y="203"/>
                </a:lnTo>
                <a:lnTo>
                  <a:pt x="70" y="203"/>
                </a:lnTo>
                <a:lnTo>
                  <a:pt x="70" y="203"/>
                </a:lnTo>
                <a:lnTo>
                  <a:pt x="66" y="203"/>
                </a:lnTo>
                <a:lnTo>
                  <a:pt x="70" y="207"/>
                </a:lnTo>
                <a:lnTo>
                  <a:pt x="70" y="211"/>
                </a:lnTo>
                <a:lnTo>
                  <a:pt x="66" y="215"/>
                </a:lnTo>
                <a:lnTo>
                  <a:pt x="66" y="219"/>
                </a:lnTo>
                <a:lnTo>
                  <a:pt x="70" y="219"/>
                </a:lnTo>
                <a:lnTo>
                  <a:pt x="70" y="219"/>
                </a:lnTo>
                <a:lnTo>
                  <a:pt x="70" y="223"/>
                </a:lnTo>
                <a:lnTo>
                  <a:pt x="70" y="223"/>
                </a:lnTo>
                <a:lnTo>
                  <a:pt x="70" y="227"/>
                </a:lnTo>
                <a:lnTo>
                  <a:pt x="66" y="227"/>
                </a:lnTo>
                <a:lnTo>
                  <a:pt x="66" y="227"/>
                </a:lnTo>
                <a:lnTo>
                  <a:pt x="66" y="227"/>
                </a:lnTo>
                <a:lnTo>
                  <a:pt x="66" y="227"/>
                </a:lnTo>
                <a:lnTo>
                  <a:pt x="66" y="230"/>
                </a:lnTo>
                <a:lnTo>
                  <a:pt x="66" y="234"/>
                </a:lnTo>
                <a:lnTo>
                  <a:pt x="66" y="234"/>
                </a:lnTo>
                <a:lnTo>
                  <a:pt x="62" y="234"/>
                </a:lnTo>
                <a:lnTo>
                  <a:pt x="62" y="230"/>
                </a:lnTo>
                <a:lnTo>
                  <a:pt x="62" y="230"/>
                </a:lnTo>
                <a:lnTo>
                  <a:pt x="62" y="227"/>
                </a:lnTo>
                <a:lnTo>
                  <a:pt x="62" y="227"/>
                </a:lnTo>
                <a:lnTo>
                  <a:pt x="58" y="227"/>
                </a:lnTo>
                <a:lnTo>
                  <a:pt x="58" y="227"/>
                </a:lnTo>
                <a:lnTo>
                  <a:pt x="58" y="227"/>
                </a:lnTo>
                <a:lnTo>
                  <a:pt x="58" y="227"/>
                </a:lnTo>
                <a:lnTo>
                  <a:pt x="58" y="227"/>
                </a:lnTo>
                <a:lnTo>
                  <a:pt x="54" y="227"/>
                </a:lnTo>
                <a:lnTo>
                  <a:pt x="54" y="223"/>
                </a:lnTo>
                <a:lnTo>
                  <a:pt x="50" y="223"/>
                </a:lnTo>
                <a:lnTo>
                  <a:pt x="54" y="223"/>
                </a:lnTo>
                <a:lnTo>
                  <a:pt x="54" y="227"/>
                </a:lnTo>
                <a:lnTo>
                  <a:pt x="58" y="230"/>
                </a:lnTo>
                <a:lnTo>
                  <a:pt x="58" y="230"/>
                </a:lnTo>
                <a:lnTo>
                  <a:pt x="54" y="234"/>
                </a:lnTo>
                <a:lnTo>
                  <a:pt x="54" y="234"/>
                </a:lnTo>
                <a:lnTo>
                  <a:pt x="54" y="234"/>
                </a:lnTo>
                <a:lnTo>
                  <a:pt x="54" y="230"/>
                </a:lnTo>
                <a:lnTo>
                  <a:pt x="54" y="230"/>
                </a:lnTo>
                <a:lnTo>
                  <a:pt x="54" y="227"/>
                </a:lnTo>
                <a:lnTo>
                  <a:pt x="50" y="227"/>
                </a:lnTo>
                <a:lnTo>
                  <a:pt x="50" y="227"/>
                </a:lnTo>
                <a:lnTo>
                  <a:pt x="50" y="223"/>
                </a:lnTo>
                <a:lnTo>
                  <a:pt x="46" y="219"/>
                </a:lnTo>
                <a:lnTo>
                  <a:pt x="46" y="219"/>
                </a:lnTo>
                <a:lnTo>
                  <a:pt x="46" y="215"/>
                </a:lnTo>
                <a:lnTo>
                  <a:pt x="46" y="211"/>
                </a:lnTo>
                <a:lnTo>
                  <a:pt x="46" y="203"/>
                </a:lnTo>
                <a:lnTo>
                  <a:pt x="46" y="203"/>
                </a:lnTo>
                <a:lnTo>
                  <a:pt x="46" y="203"/>
                </a:lnTo>
                <a:lnTo>
                  <a:pt x="46" y="199"/>
                </a:lnTo>
                <a:lnTo>
                  <a:pt x="43" y="195"/>
                </a:lnTo>
                <a:lnTo>
                  <a:pt x="43" y="195"/>
                </a:lnTo>
                <a:lnTo>
                  <a:pt x="43" y="195"/>
                </a:lnTo>
                <a:lnTo>
                  <a:pt x="43" y="195"/>
                </a:lnTo>
                <a:lnTo>
                  <a:pt x="43" y="199"/>
                </a:lnTo>
                <a:lnTo>
                  <a:pt x="43" y="203"/>
                </a:lnTo>
                <a:lnTo>
                  <a:pt x="43" y="207"/>
                </a:lnTo>
                <a:lnTo>
                  <a:pt x="43" y="207"/>
                </a:lnTo>
                <a:lnTo>
                  <a:pt x="43" y="207"/>
                </a:lnTo>
                <a:lnTo>
                  <a:pt x="39" y="203"/>
                </a:lnTo>
                <a:lnTo>
                  <a:pt x="39" y="203"/>
                </a:lnTo>
                <a:lnTo>
                  <a:pt x="39" y="199"/>
                </a:lnTo>
                <a:lnTo>
                  <a:pt x="39" y="195"/>
                </a:lnTo>
                <a:lnTo>
                  <a:pt x="35" y="195"/>
                </a:lnTo>
                <a:lnTo>
                  <a:pt x="35" y="191"/>
                </a:lnTo>
                <a:lnTo>
                  <a:pt x="35" y="191"/>
                </a:lnTo>
                <a:lnTo>
                  <a:pt x="31" y="191"/>
                </a:lnTo>
                <a:lnTo>
                  <a:pt x="35" y="195"/>
                </a:lnTo>
                <a:lnTo>
                  <a:pt x="35" y="199"/>
                </a:lnTo>
                <a:lnTo>
                  <a:pt x="35" y="199"/>
                </a:lnTo>
                <a:lnTo>
                  <a:pt x="35" y="203"/>
                </a:lnTo>
                <a:lnTo>
                  <a:pt x="31" y="203"/>
                </a:lnTo>
                <a:lnTo>
                  <a:pt x="35" y="207"/>
                </a:lnTo>
                <a:lnTo>
                  <a:pt x="35" y="211"/>
                </a:lnTo>
                <a:lnTo>
                  <a:pt x="35" y="211"/>
                </a:lnTo>
                <a:lnTo>
                  <a:pt x="39" y="215"/>
                </a:lnTo>
                <a:lnTo>
                  <a:pt x="39" y="219"/>
                </a:lnTo>
                <a:lnTo>
                  <a:pt x="39" y="223"/>
                </a:lnTo>
                <a:lnTo>
                  <a:pt x="39" y="223"/>
                </a:lnTo>
                <a:lnTo>
                  <a:pt x="35" y="223"/>
                </a:lnTo>
                <a:lnTo>
                  <a:pt x="35" y="223"/>
                </a:lnTo>
                <a:lnTo>
                  <a:pt x="35" y="223"/>
                </a:lnTo>
                <a:lnTo>
                  <a:pt x="31" y="223"/>
                </a:lnTo>
                <a:lnTo>
                  <a:pt x="31" y="223"/>
                </a:lnTo>
                <a:lnTo>
                  <a:pt x="27" y="223"/>
                </a:lnTo>
                <a:lnTo>
                  <a:pt x="19" y="223"/>
                </a:lnTo>
                <a:lnTo>
                  <a:pt x="19" y="223"/>
                </a:lnTo>
                <a:lnTo>
                  <a:pt x="15" y="223"/>
                </a:lnTo>
                <a:lnTo>
                  <a:pt x="15" y="219"/>
                </a:lnTo>
                <a:lnTo>
                  <a:pt x="15" y="219"/>
                </a:lnTo>
                <a:lnTo>
                  <a:pt x="11" y="215"/>
                </a:lnTo>
                <a:lnTo>
                  <a:pt x="7" y="203"/>
                </a:lnTo>
                <a:lnTo>
                  <a:pt x="3" y="199"/>
                </a:lnTo>
                <a:lnTo>
                  <a:pt x="3" y="195"/>
                </a:lnTo>
                <a:lnTo>
                  <a:pt x="0" y="195"/>
                </a:lnTo>
                <a:lnTo>
                  <a:pt x="0" y="191"/>
                </a:lnTo>
                <a:lnTo>
                  <a:pt x="0" y="191"/>
                </a:lnTo>
                <a:lnTo>
                  <a:pt x="0" y="188"/>
                </a:lnTo>
                <a:lnTo>
                  <a:pt x="0" y="188"/>
                </a:lnTo>
                <a:lnTo>
                  <a:pt x="0" y="188"/>
                </a:lnTo>
                <a:lnTo>
                  <a:pt x="0" y="184"/>
                </a:lnTo>
                <a:lnTo>
                  <a:pt x="7" y="180"/>
                </a:lnTo>
                <a:lnTo>
                  <a:pt x="7" y="180"/>
                </a:lnTo>
                <a:lnTo>
                  <a:pt x="3" y="180"/>
                </a:lnTo>
                <a:lnTo>
                  <a:pt x="3" y="176"/>
                </a:lnTo>
                <a:lnTo>
                  <a:pt x="3" y="176"/>
                </a:lnTo>
                <a:lnTo>
                  <a:pt x="3" y="172"/>
                </a:lnTo>
                <a:lnTo>
                  <a:pt x="3" y="172"/>
                </a:lnTo>
                <a:moveTo>
                  <a:pt x="3" y="117"/>
                </a:moveTo>
                <a:lnTo>
                  <a:pt x="3" y="117"/>
                </a:lnTo>
                <a:lnTo>
                  <a:pt x="3" y="113"/>
                </a:lnTo>
                <a:lnTo>
                  <a:pt x="7" y="117"/>
                </a:lnTo>
                <a:lnTo>
                  <a:pt x="19" y="117"/>
                </a:lnTo>
                <a:lnTo>
                  <a:pt x="19" y="117"/>
                </a:lnTo>
                <a:lnTo>
                  <a:pt x="19" y="121"/>
                </a:lnTo>
                <a:lnTo>
                  <a:pt x="23" y="121"/>
                </a:lnTo>
                <a:lnTo>
                  <a:pt x="23" y="121"/>
                </a:lnTo>
                <a:lnTo>
                  <a:pt x="27" y="129"/>
                </a:lnTo>
                <a:lnTo>
                  <a:pt x="27" y="129"/>
                </a:lnTo>
                <a:lnTo>
                  <a:pt x="27" y="137"/>
                </a:lnTo>
                <a:lnTo>
                  <a:pt x="23" y="137"/>
                </a:lnTo>
                <a:lnTo>
                  <a:pt x="27" y="141"/>
                </a:lnTo>
                <a:lnTo>
                  <a:pt x="27" y="145"/>
                </a:lnTo>
                <a:lnTo>
                  <a:pt x="23" y="145"/>
                </a:lnTo>
                <a:lnTo>
                  <a:pt x="23" y="145"/>
                </a:lnTo>
                <a:lnTo>
                  <a:pt x="19" y="141"/>
                </a:lnTo>
                <a:lnTo>
                  <a:pt x="19" y="137"/>
                </a:lnTo>
                <a:lnTo>
                  <a:pt x="19" y="137"/>
                </a:lnTo>
                <a:lnTo>
                  <a:pt x="11" y="137"/>
                </a:lnTo>
                <a:lnTo>
                  <a:pt x="11" y="137"/>
                </a:lnTo>
                <a:lnTo>
                  <a:pt x="11" y="137"/>
                </a:lnTo>
                <a:lnTo>
                  <a:pt x="11" y="141"/>
                </a:lnTo>
                <a:lnTo>
                  <a:pt x="11" y="141"/>
                </a:lnTo>
                <a:lnTo>
                  <a:pt x="7" y="141"/>
                </a:lnTo>
                <a:lnTo>
                  <a:pt x="7" y="141"/>
                </a:lnTo>
                <a:lnTo>
                  <a:pt x="7" y="137"/>
                </a:lnTo>
                <a:lnTo>
                  <a:pt x="7" y="137"/>
                </a:lnTo>
                <a:lnTo>
                  <a:pt x="7" y="137"/>
                </a:lnTo>
                <a:lnTo>
                  <a:pt x="7" y="129"/>
                </a:lnTo>
                <a:lnTo>
                  <a:pt x="7" y="125"/>
                </a:lnTo>
                <a:lnTo>
                  <a:pt x="7" y="125"/>
                </a:lnTo>
                <a:lnTo>
                  <a:pt x="7" y="121"/>
                </a:lnTo>
                <a:lnTo>
                  <a:pt x="7" y="121"/>
                </a:lnTo>
                <a:lnTo>
                  <a:pt x="3" y="121"/>
                </a:lnTo>
                <a:lnTo>
                  <a:pt x="3" y="117"/>
                </a:lnTo>
                <a:lnTo>
                  <a:pt x="3" y="117"/>
                </a:lnTo>
                <a:moveTo>
                  <a:pt x="101" y="156"/>
                </a:moveTo>
                <a:lnTo>
                  <a:pt x="101" y="156"/>
                </a:lnTo>
                <a:lnTo>
                  <a:pt x="101" y="156"/>
                </a:lnTo>
                <a:lnTo>
                  <a:pt x="101" y="160"/>
                </a:lnTo>
                <a:lnTo>
                  <a:pt x="101" y="160"/>
                </a:lnTo>
                <a:lnTo>
                  <a:pt x="105" y="160"/>
                </a:lnTo>
                <a:lnTo>
                  <a:pt x="105" y="164"/>
                </a:lnTo>
                <a:lnTo>
                  <a:pt x="101" y="164"/>
                </a:lnTo>
                <a:lnTo>
                  <a:pt x="97" y="160"/>
                </a:lnTo>
                <a:lnTo>
                  <a:pt x="93" y="160"/>
                </a:lnTo>
                <a:lnTo>
                  <a:pt x="93" y="160"/>
                </a:lnTo>
                <a:lnTo>
                  <a:pt x="93" y="156"/>
                </a:lnTo>
                <a:lnTo>
                  <a:pt x="89" y="156"/>
                </a:lnTo>
                <a:lnTo>
                  <a:pt x="89" y="156"/>
                </a:lnTo>
                <a:lnTo>
                  <a:pt x="85" y="156"/>
                </a:lnTo>
                <a:lnTo>
                  <a:pt x="93" y="152"/>
                </a:lnTo>
                <a:lnTo>
                  <a:pt x="101" y="152"/>
                </a:lnTo>
                <a:lnTo>
                  <a:pt x="109" y="156"/>
                </a:lnTo>
                <a:lnTo>
                  <a:pt x="105" y="156"/>
                </a:lnTo>
                <a:lnTo>
                  <a:pt x="101" y="156"/>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5" name="Freeform 25"/>
          <p:cNvSpPr>
            <a:spLocks noEditPoints="1"/>
          </p:cNvSpPr>
          <p:nvPr/>
        </p:nvSpPr>
        <p:spPr bwMode="auto">
          <a:xfrm>
            <a:off x="8675340" y="4449992"/>
            <a:ext cx="315175" cy="469222"/>
          </a:xfrm>
          <a:custGeom>
            <a:avLst/>
            <a:gdLst>
              <a:gd name="T0" fmla="*/ 8 w 129"/>
              <a:gd name="T1" fmla="*/ 47 h 192"/>
              <a:gd name="T2" fmla="*/ 31 w 129"/>
              <a:gd name="T3" fmla="*/ 98 h 192"/>
              <a:gd name="T4" fmla="*/ 24 w 129"/>
              <a:gd name="T5" fmla="*/ 106 h 192"/>
              <a:gd name="T6" fmla="*/ 24 w 129"/>
              <a:gd name="T7" fmla="*/ 114 h 192"/>
              <a:gd name="T8" fmla="*/ 27 w 129"/>
              <a:gd name="T9" fmla="*/ 129 h 192"/>
              <a:gd name="T10" fmla="*/ 20 w 129"/>
              <a:gd name="T11" fmla="*/ 141 h 192"/>
              <a:gd name="T12" fmla="*/ 0 w 129"/>
              <a:gd name="T13" fmla="*/ 137 h 192"/>
              <a:gd name="T14" fmla="*/ 4 w 129"/>
              <a:gd name="T15" fmla="*/ 145 h 192"/>
              <a:gd name="T16" fmla="*/ 24 w 129"/>
              <a:gd name="T17" fmla="*/ 188 h 192"/>
              <a:gd name="T18" fmla="*/ 27 w 129"/>
              <a:gd name="T19" fmla="*/ 180 h 192"/>
              <a:gd name="T20" fmla="*/ 35 w 129"/>
              <a:gd name="T21" fmla="*/ 180 h 192"/>
              <a:gd name="T22" fmla="*/ 47 w 129"/>
              <a:gd name="T23" fmla="*/ 184 h 192"/>
              <a:gd name="T24" fmla="*/ 59 w 129"/>
              <a:gd name="T25" fmla="*/ 188 h 192"/>
              <a:gd name="T26" fmla="*/ 63 w 129"/>
              <a:gd name="T27" fmla="*/ 188 h 192"/>
              <a:gd name="T28" fmla="*/ 55 w 129"/>
              <a:gd name="T29" fmla="*/ 172 h 192"/>
              <a:gd name="T30" fmla="*/ 55 w 129"/>
              <a:gd name="T31" fmla="*/ 164 h 192"/>
              <a:gd name="T32" fmla="*/ 63 w 129"/>
              <a:gd name="T33" fmla="*/ 176 h 192"/>
              <a:gd name="T34" fmla="*/ 74 w 129"/>
              <a:gd name="T35" fmla="*/ 176 h 192"/>
              <a:gd name="T36" fmla="*/ 74 w 129"/>
              <a:gd name="T37" fmla="*/ 184 h 192"/>
              <a:gd name="T38" fmla="*/ 74 w 129"/>
              <a:gd name="T39" fmla="*/ 172 h 192"/>
              <a:gd name="T40" fmla="*/ 70 w 129"/>
              <a:gd name="T41" fmla="*/ 160 h 192"/>
              <a:gd name="T42" fmla="*/ 70 w 129"/>
              <a:gd name="T43" fmla="*/ 149 h 192"/>
              <a:gd name="T44" fmla="*/ 67 w 129"/>
              <a:gd name="T45" fmla="*/ 149 h 192"/>
              <a:gd name="T46" fmla="*/ 67 w 129"/>
              <a:gd name="T47" fmla="*/ 160 h 192"/>
              <a:gd name="T48" fmla="*/ 70 w 129"/>
              <a:gd name="T49" fmla="*/ 172 h 192"/>
              <a:gd name="T50" fmla="*/ 59 w 129"/>
              <a:gd name="T51" fmla="*/ 156 h 192"/>
              <a:gd name="T52" fmla="*/ 55 w 129"/>
              <a:gd name="T53" fmla="*/ 149 h 192"/>
              <a:gd name="T54" fmla="*/ 67 w 129"/>
              <a:gd name="T55" fmla="*/ 137 h 192"/>
              <a:gd name="T56" fmla="*/ 70 w 129"/>
              <a:gd name="T57" fmla="*/ 145 h 192"/>
              <a:gd name="T58" fmla="*/ 74 w 129"/>
              <a:gd name="T59" fmla="*/ 153 h 192"/>
              <a:gd name="T60" fmla="*/ 86 w 129"/>
              <a:gd name="T61" fmla="*/ 149 h 192"/>
              <a:gd name="T62" fmla="*/ 110 w 129"/>
              <a:gd name="T63" fmla="*/ 133 h 192"/>
              <a:gd name="T64" fmla="*/ 125 w 129"/>
              <a:gd name="T65" fmla="*/ 110 h 192"/>
              <a:gd name="T66" fmla="*/ 125 w 129"/>
              <a:gd name="T67" fmla="*/ 90 h 192"/>
              <a:gd name="T68" fmla="*/ 129 w 129"/>
              <a:gd name="T69" fmla="*/ 82 h 192"/>
              <a:gd name="T70" fmla="*/ 129 w 129"/>
              <a:gd name="T71" fmla="*/ 67 h 192"/>
              <a:gd name="T72" fmla="*/ 125 w 129"/>
              <a:gd name="T73" fmla="*/ 59 h 192"/>
              <a:gd name="T74" fmla="*/ 113 w 129"/>
              <a:gd name="T75" fmla="*/ 55 h 192"/>
              <a:gd name="T76" fmla="*/ 110 w 129"/>
              <a:gd name="T77" fmla="*/ 47 h 192"/>
              <a:gd name="T78" fmla="*/ 129 w 129"/>
              <a:gd name="T79" fmla="*/ 47 h 192"/>
              <a:gd name="T80" fmla="*/ 113 w 129"/>
              <a:gd name="T81" fmla="*/ 39 h 192"/>
              <a:gd name="T82" fmla="*/ 110 w 129"/>
              <a:gd name="T83" fmla="*/ 32 h 192"/>
              <a:gd name="T84" fmla="*/ 98 w 129"/>
              <a:gd name="T85" fmla="*/ 32 h 192"/>
              <a:gd name="T86" fmla="*/ 90 w 129"/>
              <a:gd name="T87" fmla="*/ 35 h 192"/>
              <a:gd name="T88" fmla="*/ 82 w 129"/>
              <a:gd name="T89" fmla="*/ 28 h 192"/>
              <a:gd name="T90" fmla="*/ 67 w 129"/>
              <a:gd name="T91" fmla="*/ 16 h 192"/>
              <a:gd name="T92" fmla="*/ 63 w 129"/>
              <a:gd name="T93" fmla="*/ 8 h 192"/>
              <a:gd name="T94" fmla="*/ 43 w 129"/>
              <a:gd name="T95" fmla="*/ 8 h 192"/>
              <a:gd name="T96" fmla="*/ 35 w 129"/>
              <a:gd name="T97" fmla="*/ 16 h 192"/>
              <a:gd name="T98" fmla="*/ 35 w 129"/>
              <a:gd name="T99" fmla="*/ 4 h 192"/>
              <a:gd name="T100" fmla="*/ 12 w 129"/>
              <a:gd name="T101" fmla="*/ 4 h 192"/>
              <a:gd name="T102" fmla="*/ 102 w 129"/>
              <a:gd name="T103" fmla="*/ 20 h 192"/>
              <a:gd name="T104" fmla="*/ 98 w 129"/>
              <a:gd name="T105" fmla="*/ 8 h 192"/>
              <a:gd name="T106" fmla="*/ 102 w 129"/>
              <a:gd name="T107" fmla="*/ 12 h 192"/>
              <a:gd name="T108" fmla="*/ 106 w 129"/>
              <a:gd name="T109" fmla="*/ 16 h 192"/>
              <a:gd name="T110" fmla="*/ 113 w 129"/>
              <a:gd name="T111" fmla="*/ 28 h 192"/>
              <a:gd name="T112" fmla="*/ 121 w 129"/>
              <a:gd name="T113" fmla="*/ 32 h 192"/>
              <a:gd name="T114" fmla="*/ 117 w 129"/>
              <a:gd name="T115" fmla="*/ 35 h 1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29" h="192">
                <a:moveTo>
                  <a:pt x="12" y="35"/>
                </a:moveTo>
                <a:lnTo>
                  <a:pt x="12" y="35"/>
                </a:lnTo>
                <a:lnTo>
                  <a:pt x="12" y="39"/>
                </a:lnTo>
                <a:lnTo>
                  <a:pt x="8" y="39"/>
                </a:lnTo>
                <a:lnTo>
                  <a:pt x="8" y="43"/>
                </a:lnTo>
                <a:lnTo>
                  <a:pt x="8" y="47"/>
                </a:lnTo>
                <a:lnTo>
                  <a:pt x="12" y="59"/>
                </a:lnTo>
                <a:lnTo>
                  <a:pt x="27" y="67"/>
                </a:lnTo>
                <a:lnTo>
                  <a:pt x="27" y="67"/>
                </a:lnTo>
                <a:lnTo>
                  <a:pt x="31" y="71"/>
                </a:lnTo>
                <a:lnTo>
                  <a:pt x="31" y="74"/>
                </a:lnTo>
                <a:lnTo>
                  <a:pt x="31" y="98"/>
                </a:lnTo>
                <a:lnTo>
                  <a:pt x="27" y="98"/>
                </a:lnTo>
                <a:lnTo>
                  <a:pt x="27" y="102"/>
                </a:lnTo>
                <a:lnTo>
                  <a:pt x="27" y="102"/>
                </a:lnTo>
                <a:lnTo>
                  <a:pt x="24" y="102"/>
                </a:lnTo>
                <a:lnTo>
                  <a:pt x="24" y="102"/>
                </a:lnTo>
                <a:lnTo>
                  <a:pt x="24" y="106"/>
                </a:lnTo>
                <a:lnTo>
                  <a:pt x="24" y="110"/>
                </a:lnTo>
                <a:lnTo>
                  <a:pt x="24" y="110"/>
                </a:lnTo>
                <a:lnTo>
                  <a:pt x="24" y="114"/>
                </a:lnTo>
                <a:lnTo>
                  <a:pt x="24" y="114"/>
                </a:lnTo>
                <a:lnTo>
                  <a:pt x="24" y="114"/>
                </a:lnTo>
                <a:lnTo>
                  <a:pt x="24" y="114"/>
                </a:lnTo>
                <a:lnTo>
                  <a:pt x="24" y="114"/>
                </a:lnTo>
                <a:lnTo>
                  <a:pt x="27" y="117"/>
                </a:lnTo>
                <a:lnTo>
                  <a:pt x="27" y="117"/>
                </a:lnTo>
                <a:lnTo>
                  <a:pt x="27" y="121"/>
                </a:lnTo>
                <a:lnTo>
                  <a:pt x="27" y="125"/>
                </a:lnTo>
                <a:lnTo>
                  <a:pt x="27" y="129"/>
                </a:lnTo>
                <a:lnTo>
                  <a:pt x="27" y="129"/>
                </a:lnTo>
                <a:lnTo>
                  <a:pt x="24" y="133"/>
                </a:lnTo>
                <a:lnTo>
                  <a:pt x="24" y="137"/>
                </a:lnTo>
                <a:lnTo>
                  <a:pt x="20" y="137"/>
                </a:lnTo>
                <a:lnTo>
                  <a:pt x="20" y="141"/>
                </a:lnTo>
                <a:lnTo>
                  <a:pt x="20" y="141"/>
                </a:lnTo>
                <a:lnTo>
                  <a:pt x="16" y="137"/>
                </a:lnTo>
                <a:lnTo>
                  <a:pt x="16" y="137"/>
                </a:lnTo>
                <a:lnTo>
                  <a:pt x="16" y="137"/>
                </a:lnTo>
                <a:lnTo>
                  <a:pt x="8" y="137"/>
                </a:lnTo>
                <a:lnTo>
                  <a:pt x="4" y="137"/>
                </a:lnTo>
                <a:lnTo>
                  <a:pt x="0" y="137"/>
                </a:lnTo>
                <a:lnTo>
                  <a:pt x="0" y="137"/>
                </a:lnTo>
                <a:lnTo>
                  <a:pt x="0" y="137"/>
                </a:lnTo>
                <a:lnTo>
                  <a:pt x="0" y="137"/>
                </a:lnTo>
                <a:lnTo>
                  <a:pt x="4" y="141"/>
                </a:lnTo>
                <a:lnTo>
                  <a:pt x="4" y="145"/>
                </a:lnTo>
                <a:lnTo>
                  <a:pt x="4" y="145"/>
                </a:lnTo>
                <a:lnTo>
                  <a:pt x="0" y="149"/>
                </a:lnTo>
                <a:lnTo>
                  <a:pt x="0" y="153"/>
                </a:lnTo>
                <a:lnTo>
                  <a:pt x="0" y="153"/>
                </a:lnTo>
                <a:lnTo>
                  <a:pt x="16" y="168"/>
                </a:lnTo>
                <a:lnTo>
                  <a:pt x="16" y="172"/>
                </a:lnTo>
                <a:lnTo>
                  <a:pt x="24" y="188"/>
                </a:lnTo>
                <a:lnTo>
                  <a:pt x="24" y="188"/>
                </a:lnTo>
                <a:lnTo>
                  <a:pt x="35" y="188"/>
                </a:lnTo>
                <a:lnTo>
                  <a:pt x="31" y="184"/>
                </a:lnTo>
                <a:lnTo>
                  <a:pt x="27" y="184"/>
                </a:lnTo>
                <a:lnTo>
                  <a:pt x="27" y="180"/>
                </a:lnTo>
                <a:lnTo>
                  <a:pt x="27" y="180"/>
                </a:lnTo>
                <a:lnTo>
                  <a:pt x="27" y="180"/>
                </a:lnTo>
                <a:lnTo>
                  <a:pt x="31" y="176"/>
                </a:lnTo>
                <a:lnTo>
                  <a:pt x="31" y="176"/>
                </a:lnTo>
                <a:lnTo>
                  <a:pt x="31" y="180"/>
                </a:lnTo>
                <a:lnTo>
                  <a:pt x="31" y="180"/>
                </a:lnTo>
                <a:lnTo>
                  <a:pt x="35" y="180"/>
                </a:lnTo>
                <a:lnTo>
                  <a:pt x="35" y="184"/>
                </a:lnTo>
                <a:lnTo>
                  <a:pt x="35" y="184"/>
                </a:lnTo>
                <a:lnTo>
                  <a:pt x="35" y="184"/>
                </a:lnTo>
                <a:lnTo>
                  <a:pt x="39" y="184"/>
                </a:lnTo>
                <a:lnTo>
                  <a:pt x="39" y="184"/>
                </a:lnTo>
                <a:lnTo>
                  <a:pt x="47" y="184"/>
                </a:lnTo>
                <a:lnTo>
                  <a:pt x="47" y="184"/>
                </a:lnTo>
                <a:lnTo>
                  <a:pt x="47" y="188"/>
                </a:lnTo>
                <a:lnTo>
                  <a:pt x="59" y="192"/>
                </a:lnTo>
                <a:lnTo>
                  <a:pt x="63" y="192"/>
                </a:lnTo>
                <a:lnTo>
                  <a:pt x="59" y="192"/>
                </a:lnTo>
                <a:lnTo>
                  <a:pt x="59" y="188"/>
                </a:lnTo>
                <a:lnTo>
                  <a:pt x="59" y="188"/>
                </a:lnTo>
                <a:lnTo>
                  <a:pt x="63" y="188"/>
                </a:lnTo>
                <a:lnTo>
                  <a:pt x="67" y="192"/>
                </a:lnTo>
                <a:lnTo>
                  <a:pt x="67" y="192"/>
                </a:lnTo>
                <a:lnTo>
                  <a:pt x="63" y="188"/>
                </a:lnTo>
                <a:lnTo>
                  <a:pt x="63" y="188"/>
                </a:lnTo>
                <a:lnTo>
                  <a:pt x="63" y="184"/>
                </a:lnTo>
                <a:lnTo>
                  <a:pt x="63" y="180"/>
                </a:lnTo>
                <a:lnTo>
                  <a:pt x="59" y="180"/>
                </a:lnTo>
                <a:lnTo>
                  <a:pt x="59" y="176"/>
                </a:lnTo>
                <a:lnTo>
                  <a:pt x="55" y="172"/>
                </a:lnTo>
                <a:lnTo>
                  <a:pt x="55" y="172"/>
                </a:lnTo>
                <a:lnTo>
                  <a:pt x="51" y="168"/>
                </a:lnTo>
                <a:lnTo>
                  <a:pt x="51" y="168"/>
                </a:lnTo>
                <a:lnTo>
                  <a:pt x="55" y="168"/>
                </a:lnTo>
                <a:lnTo>
                  <a:pt x="55" y="164"/>
                </a:lnTo>
                <a:lnTo>
                  <a:pt x="55" y="164"/>
                </a:lnTo>
                <a:lnTo>
                  <a:pt x="55" y="164"/>
                </a:lnTo>
                <a:lnTo>
                  <a:pt x="55" y="164"/>
                </a:lnTo>
                <a:lnTo>
                  <a:pt x="55" y="168"/>
                </a:lnTo>
                <a:lnTo>
                  <a:pt x="55" y="172"/>
                </a:lnTo>
                <a:lnTo>
                  <a:pt x="59" y="172"/>
                </a:lnTo>
                <a:lnTo>
                  <a:pt x="59" y="172"/>
                </a:lnTo>
                <a:lnTo>
                  <a:pt x="63" y="176"/>
                </a:lnTo>
                <a:lnTo>
                  <a:pt x="67" y="180"/>
                </a:lnTo>
                <a:lnTo>
                  <a:pt x="70" y="180"/>
                </a:lnTo>
                <a:lnTo>
                  <a:pt x="70" y="180"/>
                </a:lnTo>
                <a:lnTo>
                  <a:pt x="70" y="176"/>
                </a:lnTo>
                <a:lnTo>
                  <a:pt x="70" y="176"/>
                </a:lnTo>
                <a:lnTo>
                  <a:pt x="74" y="176"/>
                </a:lnTo>
                <a:lnTo>
                  <a:pt x="74" y="180"/>
                </a:lnTo>
                <a:lnTo>
                  <a:pt x="74" y="180"/>
                </a:lnTo>
                <a:lnTo>
                  <a:pt x="70" y="184"/>
                </a:lnTo>
                <a:lnTo>
                  <a:pt x="74" y="184"/>
                </a:lnTo>
                <a:lnTo>
                  <a:pt x="74" y="184"/>
                </a:lnTo>
                <a:lnTo>
                  <a:pt x="74" y="184"/>
                </a:lnTo>
                <a:lnTo>
                  <a:pt x="74" y="184"/>
                </a:lnTo>
                <a:lnTo>
                  <a:pt x="74" y="184"/>
                </a:lnTo>
                <a:lnTo>
                  <a:pt x="74" y="184"/>
                </a:lnTo>
                <a:lnTo>
                  <a:pt x="74" y="176"/>
                </a:lnTo>
                <a:lnTo>
                  <a:pt x="74" y="172"/>
                </a:lnTo>
                <a:lnTo>
                  <a:pt x="74" y="172"/>
                </a:lnTo>
                <a:lnTo>
                  <a:pt x="74" y="168"/>
                </a:lnTo>
                <a:lnTo>
                  <a:pt x="74" y="168"/>
                </a:lnTo>
                <a:lnTo>
                  <a:pt x="70" y="168"/>
                </a:lnTo>
                <a:lnTo>
                  <a:pt x="70" y="164"/>
                </a:lnTo>
                <a:lnTo>
                  <a:pt x="70" y="164"/>
                </a:lnTo>
                <a:lnTo>
                  <a:pt x="70" y="160"/>
                </a:lnTo>
                <a:lnTo>
                  <a:pt x="70" y="160"/>
                </a:lnTo>
                <a:lnTo>
                  <a:pt x="70" y="160"/>
                </a:lnTo>
                <a:lnTo>
                  <a:pt x="70" y="156"/>
                </a:lnTo>
                <a:lnTo>
                  <a:pt x="70" y="153"/>
                </a:lnTo>
                <a:lnTo>
                  <a:pt x="70" y="153"/>
                </a:lnTo>
                <a:lnTo>
                  <a:pt x="70" y="149"/>
                </a:lnTo>
                <a:lnTo>
                  <a:pt x="70" y="149"/>
                </a:lnTo>
                <a:lnTo>
                  <a:pt x="70" y="145"/>
                </a:lnTo>
                <a:lnTo>
                  <a:pt x="70" y="145"/>
                </a:lnTo>
                <a:lnTo>
                  <a:pt x="63" y="149"/>
                </a:lnTo>
                <a:lnTo>
                  <a:pt x="67" y="149"/>
                </a:lnTo>
                <a:lnTo>
                  <a:pt x="67" y="149"/>
                </a:lnTo>
                <a:lnTo>
                  <a:pt x="67" y="149"/>
                </a:lnTo>
                <a:lnTo>
                  <a:pt x="63" y="153"/>
                </a:lnTo>
                <a:lnTo>
                  <a:pt x="63" y="153"/>
                </a:lnTo>
                <a:lnTo>
                  <a:pt x="63" y="156"/>
                </a:lnTo>
                <a:lnTo>
                  <a:pt x="67" y="156"/>
                </a:lnTo>
                <a:lnTo>
                  <a:pt x="67" y="160"/>
                </a:lnTo>
                <a:lnTo>
                  <a:pt x="67" y="160"/>
                </a:lnTo>
                <a:lnTo>
                  <a:pt x="67" y="164"/>
                </a:lnTo>
                <a:lnTo>
                  <a:pt x="70" y="168"/>
                </a:lnTo>
                <a:lnTo>
                  <a:pt x="70" y="172"/>
                </a:lnTo>
                <a:lnTo>
                  <a:pt x="70" y="172"/>
                </a:lnTo>
                <a:lnTo>
                  <a:pt x="70" y="172"/>
                </a:lnTo>
                <a:lnTo>
                  <a:pt x="67" y="164"/>
                </a:lnTo>
                <a:lnTo>
                  <a:pt x="63" y="164"/>
                </a:lnTo>
                <a:lnTo>
                  <a:pt x="63" y="160"/>
                </a:lnTo>
                <a:lnTo>
                  <a:pt x="63" y="160"/>
                </a:lnTo>
                <a:lnTo>
                  <a:pt x="59" y="160"/>
                </a:lnTo>
                <a:lnTo>
                  <a:pt x="59" y="156"/>
                </a:lnTo>
                <a:lnTo>
                  <a:pt x="59" y="156"/>
                </a:lnTo>
                <a:lnTo>
                  <a:pt x="59" y="153"/>
                </a:lnTo>
                <a:lnTo>
                  <a:pt x="59" y="153"/>
                </a:lnTo>
                <a:lnTo>
                  <a:pt x="59" y="149"/>
                </a:lnTo>
                <a:lnTo>
                  <a:pt x="59" y="149"/>
                </a:lnTo>
                <a:lnTo>
                  <a:pt x="55" y="149"/>
                </a:lnTo>
                <a:lnTo>
                  <a:pt x="51" y="149"/>
                </a:lnTo>
                <a:lnTo>
                  <a:pt x="51" y="149"/>
                </a:lnTo>
                <a:lnTo>
                  <a:pt x="63" y="145"/>
                </a:lnTo>
                <a:lnTo>
                  <a:pt x="63" y="145"/>
                </a:lnTo>
                <a:lnTo>
                  <a:pt x="67" y="141"/>
                </a:lnTo>
                <a:lnTo>
                  <a:pt x="67" y="137"/>
                </a:lnTo>
                <a:lnTo>
                  <a:pt x="67" y="133"/>
                </a:lnTo>
                <a:lnTo>
                  <a:pt x="67" y="137"/>
                </a:lnTo>
                <a:lnTo>
                  <a:pt x="67" y="137"/>
                </a:lnTo>
                <a:lnTo>
                  <a:pt x="70" y="137"/>
                </a:lnTo>
                <a:lnTo>
                  <a:pt x="70" y="141"/>
                </a:lnTo>
                <a:lnTo>
                  <a:pt x="70" y="145"/>
                </a:lnTo>
                <a:lnTo>
                  <a:pt x="74" y="145"/>
                </a:lnTo>
                <a:lnTo>
                  <a:pt x="78" y="145"/>
                </a:lnTo>
                <a:lnTo>
                  <a:pt x="74" y="145"/>
                </a:lnTo>
                <a:lnTo>
                  <a:pt x="74" y="149"/>
                </a:lnTo>
                <a:lnTo>
                  <a:pt x="74" y="149"/>
                </a:lnTo>
                <a:lnTo>
                  <a:pt x="74" y="153"/>
                </a:lnTo>
                <a:lnTo>
                  <a:pt x="74" y="149"/>
                </a:lnTo>
                <a:lnTo>
                  <a:pt x="78" y="149"/>
                </a:lnTo>
                <a:lnTo>
                  <a:pt x="78" y="149"/>
                </a:lnTo>
                <a:lnTo>
                  <a:pt x="78" y="149"/>
                </a:lnTo>
                <a:lnTo>
                  <a:pt x="82" y="149"/>
                </a:lnTo>
                <a:lnTo>
                  <a:pt x="86" y="149"/>
                </a:lnTo>
                <a:lnTo>
                  <a:pt x="86" y="149"/>
                </a:lnTo>
                <a:lnTo>
                  <a:pt x="90" y="149"/>
                </a:lnTo>
                <a:lnTo>
                  <a:pt x="94" y="145"/>
                </a:lnTo>
                <a:lnTo>
                  <a:pt x="102" y="137"/>
                </a:lnTo>
                <a:lnTo>
                  <a:pt x="110" y="133"/>
                </a:lnTo>
                <a:lnTo>
                  <a:pt x="110" y="133"/>
                </a:lnTo>
                <a:lnTo>
                  <a:pt x="110" y="129"/>
                </a:lnTo>
                <a:lnTo>
                  <a:pt x="110" y="125"/>
                </a:lnTo>
                <a:lnTo>
                  <a:pt x="113" y="121"/>
                </a:lnTo>
                <a:lnTo>
                  <a:pt x="113" y="117"/>
                </a:lnTo>
                <a:lnTo>
                  <a:pt x="121" y="114"/>
                </a:lnTo>
                <a:lnTo>
                  <a:pt x="125" y="110"/>
                </a:lnTo>
                <a:lnTo>
                  <a:pt x="129" y="106"/>
                </a:lnTo>
                <a:lnTo>
                  <a:pt x="129" y="106"/>
                </a:lnTo>
                <a:lnTo>
                  <a:pt x="129" y="102"/>
                </a:lnTo>
                <a:lnTo>
                  <a:pt x="125" y="94"/>
                </a:lnTo>
                <a:lnTo>
                  <a:pt x="125" y="90"/>
                </a:lnTo>
                <a:lnTo>
                  <a:pt x="125" y="90"/>
                </a:lnTo>
                <a:lnTo>
                  <a:pt x="129" y="90"/>
                </a:lnTo>
                <a:lnTo>
                  <a:pt x="129" y="86"/>
                </a:lnTo>
                <a:lnTo>
                  <a:pt x="129" y="86"/>
                </a:lnTo>
                <a:lnTo>
                  <a:pt x="129" y="86"/>
                </a:lnTo>
                <a:lnTo>
                  <a:pt x="129" y="82"/>
                </a:lnTo>
                <a:lnTo>
                  <a:pt x="129" y="82"/>
                </a:lnTo>
                <a:lnTo>
                  <a:pt x="125" y="82"/>
                </a:lnTo>
                <a:lnTo>
                  <a:pt x="125" y="82"/>
                </a:lnTo>
                <a:lnTo>
                  <a:pt x="125" y="82"/>
                </a:lnTo>
                <a:lnTo>
                  <a:pt x="125" y="78"/>
                </a:lnTo>
                <a:lnTo>
                  <a:pt x="129" y="74"/>
                </a:lnTo>
                <a:lnTo>
                  <a:pt x="129" y="67"/>
                </a:lnTo>
                <a:lnTo>
                  <a:pt x="129" y="67"/>
                </a:lnTo>
                <a:lnTo>
                  <a:pt x="129" y="63"/>
                </a:lnTo>
                <a:lnTo>
                  <a:pt x="125" y="59"/>
                </a:lnTo>
                <a:lnTo>
                  <a:pt x="125" y="59"/>
                </a:lnTo>
                <a:lnTo>
                  <a:pt x="125" y="59"/>
                </a:lnTo>
                <a:lnTo>
                  <a:pt x="125" y="59"/>
                </a:lnTo>
                <a:lnTo>
                  <a:pt x="125" y="63"/>
                </a:lnTo>
                <a:lnTo>
                  <a:pt x="125" y="63"/>
                </a:lnTo>
                <a:lnTo>
                  <a:pt x="121" y="59"/>
                </a:lnTo>
                <a:lnTo>
                  <a:pt x="121" y="59"/>
                </a:lnTo>
                <a:lnTo>
                  <a:pt x="113" y="59"/>
                </a:lnTo>
                <a:lnTo>
                  <a:pt x="113" y="55"/>
                </a:lnTo>
                <a:lnTo>
                  <a:pt x="110" y="51"/>
                </a:lnTo>
                <a:lnTo>
                  <a:pt x="113" y="55"/>
                </a:lnTo>
                <a:lnTo>
                  <a:pt x="117" y="55"/>
                </a:lnTo>
                <a:lnTo>
                  <a:pt x="117" y="55"/>
                </a:lnTo>
                <a:lnTo>
                  <a:pt x="113" y="51"/>
                </a:lnTo>
                <a:lnTo>
                  <a:pt x="110" y="47"/>
                </a:lnTo>
                <a:lnTo>
                  <a:pt x="106" y="43"/>
                </a:lnTo>
                <a:lnTo>
                  <a:pt x="102" y="39"/>
                </a:lnTo>
                <a:lnTo>
                  <a:pt x="106" y="43"/>
                </a:lnTo>
                <a:lnTo>
                  <a:pt x="110" y="47"/>
                </a:lnTo>
                <a:lnTo>
                  <a:pt x="125" y="47"/>
                </a:lnTo>
                <a:lnTo>
                  <a:pt x="129" y="47"/>
                </a:lnTo>
                <a:lnTo>
                  <a:pt x="125" y="43"/>
                </a:lnTo>
                <a:lnTo>
                  <a:pt x="113" y="43"/>
                </a:lnTo>
                <a:lnTo>
                  <a:pt x="113" y="39"/>
                </a:lnTo>
                <a:lnTo>
                  <a:pt x="113" y="39"/>
                </a:lnTo>
                <a:lnTo>
                  <a:pt x="113" y="39"/>
                </a:lnTo>
                <a:lnTo>
                  <a:pt x="113" y="39"/>
                </a:lnTo>
                <a:lnTo>
                  <a:pt x="113" y="39"/>
                </a:lnTo>
                <a:lnTo>
                  <a:pt x="113" y="39"/>
                </a:lnTo>
                <a:lnTo>
                  <a:pt x="113" y="35"/>
                </a:lnTo>
                <a:lnTo>
                  <a:pt x="110" y="35"/>
                </a:lnTo>
                <a:lnTo>
                  <a:pt x="110" y="35"/>
                </a:lnTo>
                <a:lnTo>
                  <a:pt x="110" y="32"/>
                </a:lnTo>
                <a:lnTo>
                  <a:pt x="110" y="32"/>
                </a:lnTo>
                <a:lnTo>
                  <a:pt x="110" y="32"/>
                </a:lnTo>
                <a:lnTo>
                  <a:pt x="102" y="32"/>
                </a:lnTo>
                <a:lnTo>
                  <a:pt x="102" y="32"/>
                </a:lnTo>
                <a:lnTo>
                  <a:pt x="98" y="32"/>
                </a:lnTo>
                <a:lnTo>
                  <a:pt x="98" y="32"/>
                </a:lnTo>
                <a:lnTo>
                  <a:pt x="98" y="35"/>
                </a:lnTo>
                <a:lnTo>
                  <a:pt x="94" y="39"/>
                </a:lnTo>
                <a:lnTo>
                  <a:pt x="94" y="39"/>
                </a:lnTo>
                <a:lnTo>
                  <a:pt x="94" y="39"/>
                </a:lnTo>
                <a:lnTo>
                  <a:pt x="94" y="35"/>
                </a:lnTo>
                <a:lnTo>
                  <a:pt x="90" y="35"/>
                </a:lnTo>
                <a:lnTo>
                  <a:pt x="90" y="35"/>
                </a:lnTo>
                <a:lnTo>
                  <a:pt x="90" y="32"/>
                </a:lnTo>
                <a:lnTo>
                  <a:pt x="94" y="32"/>
                </a:lnTo>
                <a:lnTo>
                  <a:pt x="94" y="28"/>
                </a:lnTo>
                <a:lnTo>
                  <a:pt x="86" y="28"/>
                </a:lnTo>
                <a:lnTo>
                  <a:pt x="82" y="28"/>
                </a:lnTo>
                <a:lnTo>
                  <a:pt x="78" y="24"/>
                </a:lnTo>
                <a:lnTo>
                  <a:pt x="78" y="24"/>
                </a:lnTo>
                <a:lnTo>
                  <a:pt x="78" y="20"/>
                </a:lnTo>
                <a:lnTo>
                  <a:pt x="78" y="20"/>
                </a:lnTo>
                <a:lnTo>
                  <a:pt x="74" y="20"/>
                </a:lnTo>
                <a:lnTo>
                  <a:pt x="67" y="16"/>
                </a:lnTo>
                <a:lnTo>
                  <a:pt x="67" y="12"/>
                </a:lnTo>
                <a:lnTo>
                  <a:pt x="63" y="16"/>
                </a:lnTo>
                <a:lnTo>
                  <a:pt x="63" y="12"/>
                </a:lnTo>
                <a:lnTo>
                  <a:pt x="63" y="12"/>
                </a:lnTo>
                <a:lnTo>
                  <a:pt x="63" y="12"/>
                </a:lnTo>
                <a:lnTo>
                  <a:pt x="63" y="8"/>
                </a:lnTo>
                <a:lnTo>
                  <a:pt x="63" y="8"/>
                </a:lnTo>
                <a:lnTo>
                  <a:pt x="63" y="0"/>
                </a:lnTo>
                <a:lnTo>
                  <a:pt x="59" y="0"/>
                </a:lnTo>
                <a:lnTo>
                  <a:pt x="55" y="0"/>
                </a:lnTo>
                <a:lnTo>
                  <a:pt x="47" y="4"/>
                </a:lnTo>
                <a:lnTo>
                  <a:pt x="43" y="8"/>
                </a:lnTo>
                <a:lnTo>
                  <a:pt x="43" y="16"/>
                </a:lnTo>
                <a:lnTo>
                  <a:pt x="47" y="20"/>
                </a:lnTo>
                <a:lnTo>
                  <a:pt x="47" y="20"/>
                </a:lnTo>
                <a:lnTo>
                  <a:pt x="39" y="20"/>
                </a:lnTo>
                <a:lnTo>
                  <a:pt x="35" y="20"/>
                </a:lnTo>
                <a:lnTo>
                  <a:pt x="35" y="16"/>
                </a:lnTo>
                <a:lnTo>
                  <a:pt x="35" y="16"/>
                </a:lnTo>
                <a:lnTo>
                  <a:pt x="31" y="12"/>
                </a:lnTo>
                <a:lnTo>
                  <a:pt x="31" y="8"/>
                </a:lnTo>
                <a:lnTo>
                  <a:pt x="31" y="8"/>
                </a:lnTo>
                <a:lnTo>
                  <a:pt x="35" y="4"/>
                </a:lnTo>
                <a:lnTo>
                  <a:pt x="35" y="4"/>
                </a:lnTo>
                <a:lnTo>
                  <a:pt x="31" y="4"/>
                </a:lnTo>
                <a:lnTo>
                  <a:pt x="27" y="0"/>
                </a:lnTo>
                <a:lnTo>
                  <a:pt x="27" y="0"/>
                </a:lnTo>
                <a:lnTo>
                  <a:pt x="27" y="0"/>
                </a:lnTo>
                <a:lnTo>
                  <a:pt x="24" y="0"/>
                </a:lnTo>
                <a:lnTo>
                  <a:pt x="12" y="4"/>
                </a:lnTo>
                <a:lnTo>
                  <a:pt x="12" y="4"/>
                </a:lnTo>
                <a:lnTo>
                  <a:pt x="12" y="8"/>
                </a:lnTo>
                <a:lnTo>
                  <a:pt x="12" y="8"/>
                </a:lnTo>
                <a:lnTo>
                  <a:pt x="12" y="32"/>
                </a:lnTo>
                <a:lnTo>
                  <a:pt x="12" y="35"/>
                </a:lnTo>
                <a:moveTo>
                  <a:pt x="102" y="20"/>
                </a:moveTo>
                <a:lnTo>
                  <a:pt x="102" y="20"/>
                </a:lnTo>
                <a:lnTo>
                  <a:pt x="102" y="12"/>
                </a:lnTo>
                <a:lnTo>
                  <a:pt x="98" y="12"/>
                </a:lnTo>
                <a:lnTo>
                  <a:pt x="98" y="8"/>
                </a:lnTo>
                <a:lnTo>
                  <a:pt x="98" y="8"/>
                </a:lnTo>
                <a:lnTo>
                  <a:pt x="98" y="8"/>
                </a:lnTo>
                <a:lnTo>
                  <a:pt x="98" y="8"/>
                </a:lnTo>
                <a:lnTo>
                  <a:pt x="102" y="8"/>
                </a:lnTo>
                <a:lnTo>
                  <a:pt x="102" y="8"/>
                </a:lnTo>
                <a:lnTo>
                  <a:pt x="102" y="8"/>
                </a:lnTo>
                <a:lnTo>
                  <a:pt x="102" y="12"/>
                </a:lnTo>
                <a:lnTo>
                  <a:pt x="102" y="12"/>
                </a:lnTo>
                <a:lnTo>
                  <a:pt x="102" y="12"/>
                </a:lnTo>
                <a:lnTo>
                  <a:pt x="102" y="12"/>
                </a:lnTo>
                <a:lnTo>
                  <a:pt x="106" y="16"/>
                </a:lnTo>
                <a:lnTo>
                  <a:pt x="106" y="16"/>
                </a:lnTo>
                <a:lnTo>
                  <a:pt x="110" y="16"/>
                </a:lnTo>
                <a:lnTo>
                  <a:pt x="106" y="16"/>
                </a:lnTo>
                <a:lnTo>
                  <a:pt x="106" y="16"/>
                </a:lnTo>
                <a:lnTo>
                  <a:pt x="102" y="16"/>
                </a:lnTo>
                <a:lnTo>
                  <a:pt x="106" y="20"/>
                </a:lnTo>
                <a:lnTo>
                  <a:pt x="110" y="24"/>
                </a:lnTo>
                <a:lnTo>
                  <a:pt x="113" y="28"/>
                </a:lnTo>
                <a:lnTo>
                  <a:pt x="113" y="28"/>
                </a:lnTo>
                <a:lnTo>
                  <a:pt x="113" y="28"/>
                </a:lnTo>
                <a:lnTo>
                  <a:pt x="117" y="28"/>
                </a:lnTo>
                <a:lnTo>
                  <a:pt x="117" y="28"/>
                </a:lnTo>
                <a:lnTo>
                  <a:pt x="117" y="32"/>
                </a:lnTo>
                <a:lnTo>
                  <a:pt x="121" y="32"/>
                </a:lnTo>
                <a:lnTo>
                  <a:pt x="121" y="32"/>
                </a:lnTo>
                <a:lnTo>
                  <a:pt x="121" y="32"/>
                </a:lnTo>
                <a:lnTo>
                  <a:pt x="121" y="35"/>
                </a:lnTo>
                <a:lnTo>
                  <a:pt x="121" y="35"/>
                </a:lnTo>
                <a:lnTo>
                  <a:pt x="121" y="35"/>
                </a:lnTo>
                <a:lnTo>
                  <a:pt x="121" y="35"/>
                </a:lnTo>
                <a:lnTo>
                  <a:pt x="117" y="35"/>
                </a:lnTo>
                <a:lnTo>
                  <a:pt x="110" y="32"/>
                </a:lnTo>
                <a:lnTo>
                  <a:pt x="106" y="28"/>
                </a:lnTo>
                <a:lnTo>
                  <a:pt x="102" y="28"/>
                </a:lnTo>
                <a:lnTo>
                  <a:pt x="102" y="20"/>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6" name="Freeform 16"/>
          <p:cNvSpPr>
            <a:spLocks/>
          </p:cNvSpPr>
          <p:nvPr/>
        </p:nvSpPr>
        <p:spPr bwMode="auto">
          <a:xfrm>
            <a:off x="8389483" y="4594181"/>
            <a:ext cx="361598" cy="505881"/>
          </a:xfrm>
          <a:custGeom>
            <a:avLst/>
            <a:gdLst>
              <a:gd name="T0" fmla="*/ 98 w 148"/>
              <a:gd name="T1" fmla="*/ 27 h 207"/>
              <a:gd name="T2" fmla="*/ 109 w 148"/>
              <a:gd name="T3" fmla="*/ 15 h 207"/>
              <a:gd name="T4" fmla="*/ 109 w 148"/>
              <a:gd name="T5" fmla="*/ 8 h 207"/>
              <a:gd name="T6" fmla="*/ 117 w 148"/>
              <a:gd name="T7" fmla="*/ 8 h 207"/>
              <a:gd name="T8" fmla="*/ 144 w 148"/>
              <a:gd name="T9" fmla="*/ 8 h 207"/>
              <a:gd name="T10" fmla="*/ 144 w 148"/>
              <a:gd name="T11" fmla="*/ 39 h 207"/>
              <a:gd name="T12" fmla="*/ 141 w 148"/>
              <a:gd name="T13" fmla="*/ 47 h 207"/>
              <a:gd name="T14" fmla="*/ 141 w 148"/>
              <a:gd name="T15" fmla="*/ 55 h 207"/>
              <a:gd name="T16" fmla="*/ 144 w 148"/>
              <a:gd name="T17" fmla="*/ 62 h 207"/>
              <a:gd name="T18" fmla="*/ 141 w 148"/>
              <a:gd name="T19" fmla="*/ 78 h 207"/>
              <a:gd name="T20" fmla="*/ 133 w 148"/>
              <a:gd name="T21" fmla="*/ 78 h 207"/>
              <a:gd name="T22" fmla="*/ 117 w 148"/>
              <a:gd name="T23" fmla="*/ 78 h 207"/>
              <a:gd name="T24" fmla="*/ 121 w 148"/>
              <a:gd name="T25" fmla="*/ 86 h 207"/>
              <a:gd name="T26" fmla="*/ 133 w 148"/>
              <a:gd name="T27" fmla="*/ 113 h 207"/>
              <a:gd name="T28" fmla="*/ 137 w 148"/>
              <a:gd name="T29" fmla="*/ 125 h 207"/>
              <a:gd name="T30" fmla="*/ 133 w 148"/>
              <a:gd name="T31" fmla="*/ 125 h 207"/>
              <a:gd name="T32" fmla="*/ 125 w 148"/>
              <a:gd name="T33" fmla="*/ 125 h 207"/>
              <a:gd name="T34" fmla="*/ 125 w 148"/>
              <a:gd name="T35" fmla="*/ 133 h 207"/>
              <a:gd name="T36" fmla="*/ 121 w 148"/>
              <a:gd name="T37" fmla="*/ 136 h 207"/>
              <a:gd name="T38" fmla="*/ 109 w 148"/>
              <a:gd name="T39" fmla="*/ 129 h 207"/>
              <a:gd name="T40" fmla="*/ 101 w 148"/>
              <a:gd name="T41" fmla="*/ 129 h 207"/>
              <a:gd name="T42" fmla="*/ 105 w 148"/>
              <a:gd name="T43" fmla="*/ 140 h 207"/>
              <a:gd name="T44" fmla="*/ 101 w 148"/>
              <a:gd name="T45" fmla="*/ 144 h 207"/>
              <a:gd name="T46" fmla="*/ 94 w 148"/>
              <a:gd name="T47" fmla="*/ 148 h 207"/>
              <a:gd name="T48" fmla="*/ 90 w 148"/>
              <a:gd name="T49" fmla="*/ 156 h 207"/>
              <a:gd name="T50" fmla="*/ 82 w 148"/>
              <a:gd name="T51" fmla="*/ 148 h 207"/>
              <a:gd name="T52" fmla="*/ 74 w 148"/>
              <a:gd name="T53" fmla="*/ 156 h 207"/>
              <a:gd name="T54" fmla="*/ 78 w 148"/>
              <a:gd name="T55" fmla="*/ 160 h 207"/>
              <a:gd name="T56" fmla="*/ 90 w 148"/>
              <a:gd name="T57" fmla="*/ 164 h 207"/>
              <a:gd name="T58" fmla="*/ 94 w 148"/>
              <a:gd name="T59" fmla="*/ 164 h 207"/>
              <a:gd name="T60" fmla="*/ 82 w 148"/>
              <a:gd name="T61" fmla="*/ 176 h 207"/>
              <a:gd name="T62" fmla="*/ 70 w 148"/>
              <a:gd name="T63" fmla="*/ 176 h 207"/>
              <a:gd name="T64" fmla="*/ 62 w 148"/>
              <a:gd name="T65" fmla="*/ 191 h 207"/>
              <a:gd name="T66" fmla="*/ 62 w 148"/>
              <a:gd name="T67" fmla="*/ 203 h 207"/>
              <a:gd name="T68" fmla="*/ 55 w 148"/>
              <a:gd name="T69" fmla="*/ 199 h 207"/>
              <a:gd name="T70" fmla="*/ 43 w 148"/>
              <a:gd name="T71" fmla="*/ 195 h 207"/>
              <a:gd name="T72" fmla="*/ 39 w 148"/>
              <a:gd name="T73" fmla="*/ 183 h 207"/>
              <a:gd name="T74" fmla="*/ 35 w 148"/>
              <a:gd name="T75" fmla="*/ 179 h 207"/>
              <a:gd name="T76" fmla="*/ 43 w 148"/>
              <a:gd name="T77" fmla="*/ 168 h 207"/>
              <a:gd name="T78" fmla="*/ 39 w 148"/>
              <a:gd name="T79" fmla="*/ 160 h 207"/>
              <a:gd name="T80" fmla="*/ 39 w 148"/>
              <a:gd name="T81" fmla="*/ 152 h 207"/>
              <a:gd name="T82" fmla="*/ 31 w 148"/>
              <a:gd name="T83" fmla="*/ 152 h 207"/>
              <a:gd name="T84" fmla="*/ 27 w 148"/>
              <a:gd name="T85" fmla="*/ 140 h 207"/>
              <a:gd name="T86" fmla="*/ 19 w 148"/>
              <a:gd name="T87" fmla="*/ 133 h 207"/>
              <a:gd name="T88" fmla="*/ 12 w 148"/>
              <a:gd name="T89" fmla="*/ 113 h 207"/>
              <a:gd name="T90" fmla="*/ 4 w 148"/>
              <a:gd name="T91" fmla="*/ 109 h 207"/>
              <a:gd name="T92" fmla="*/ 4 w 148"/>
              <a:gd name="T93" fmla="*/ 97 h 207"/>
              <a:gd name="T94" fmla="*/ 4 w 148"/>
              <a:gd name="T95" fmla="*/ 86 h 207"/>
              <a:gd name="T96" fmla="*/ 15 w 148"/>
              <a:gd name="T97" fmla="*/ 86 h 207"/>
              <a:gd name="T98" fmla="*/ 19 w 148"/>
              <a:gd name="T99" fmla="*/ 78 h 207"/>
              <a:gd name="T100" fmla="*/ 15 w 148"/>
              <a:gd name="T101" fmla="*/ 66 h 207"/>
              <a:gd name="T102" fmla="*/ 15 w 148"/>
              <a:gd name="T103" fmla="*/ 55 h 207"/>
              <a:gd name="T104" fmla="*/ 19 w 148"/>
              <a:gd name="T105" fmla="*/ 47 h 207"/>
              <a:gd name="T106" fmla="*/ 31 w 148"/>
              <a:gd name="T107" fmla="*/ 43 h 207"/>
              <a:gd name="T108" fmla="*/ 39 w 148"/>
              <a:gd name="T109" fmla="*/ 43 h 207"/>
              <a:gd name="T110" fmla="*/ 51 w 148"/>
              <a:gd name="T111" fmla="*/ 51 h 207"/>
              <a:gd name="T112" fmla="*/ 55 w 148"/>
              <a:gd name="T113" fmla="*/ 55 h 207"/>
              <a:gd name="T114" fmla="*/ 74 w 148"/>
              <a:gd name="T115" fmla="*/ 51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48" h="207">
                <a:moveTo>
                  <a:pt x="90" y="27"/>
                </a:moveTo>
                <a:lnTo>
                  <a:pt x="90" y="27"/>
                </a:lnTo>
                <a:lnTo>
                  <a:pt x="94" y="27"/>
                </a:lnTo>
                <a:lnTo>
                  <a:pt x="94" y="27"/>
                </a:lnTo>
                <a:lnTo>
                  <a:pt x="98" y="27"/>
                </a:lnTo>
                <a:lnTo>
                  <a:pt x="98" y="27"/>
                </a:lnTo>
                <a:lnTo>
                  <a:pt x="101" y="23"/>
                </a:lnTo>
                <a:lnTo>
                  <a:pt x="105" y="15"/>
                </a:lnTo>
                <a:lnTo>
                  <a:pt x="109" y="15"/>
                </a:lnTo>
                <a:lnTo>
                  <a:pt x="109" y="15"/>
                </a:lnTo>
                <a:lnTo>
                  <a:pt x="105" y="12"/>
                </a:lnTo>
                <a:lnTo>
                  <a:pt x="105" y="12"/>
                </a:lnTo>
                <a:lnTo>
                  <a:pt x="105" y="12"/>
                </a:lnTo>
                <a:lnTo>
                  <a:pt x="109" y="8"/>
                </a:lnTo>
                <a:lnTo>
                  <a:pt x="109" y="8"/>
                </a:lnTo>
                <a:lnTo>
                  <a:pt x="109" y="8"/>
                </a:lnTo>
                <a:lnTo>
                  <a:pt x="113" y="8"/>
                </a:lnTo>
                <a:lnTo>
                  <a:pt x="113" y="8"/>
                </a:lnTo>
                <a:lnTo>
                  <a:pt x="113" y="8"/>
                </a:lnTo>
                <a:lnTo>
                  <a:pt x="117" y="8"/>
                </a:lnTo>
                <a:lnTo>
                  <a:pt x="121" y="8"/>
                </a:lnTo>
                <a:lnTo>
                  <a:pt x="125" y="8"/>
                </a:lnTo>
                <a:lnTo>
                  <a:pt x="125" y="4"/>
                </a:lnTo>
                <a:lnTo>
                  <a:pt x="129" y="0"/>
                </a:lnTo>
                <a:lnTo>
                  <a:pt x="144" y="8"/>
                </a:lnTo>
                <a:lnTo>
                  <a:pt x="144" y="8"/>
                </a:lnTo>
                <a:lnTo>
                  <a:pt x="148" y="12"/>
                </a:lnTo>
                <a:lnTo>
                  <a:pt x="148" y="15"/>
                </a:lnTo>
                <a:lnTo>
                  <a:pt x="148" y="39"/>
                </a:lnTo>
                <a:lnTo>
                  <a:pt x="144" y="39"/>
                </a:lnTo>
                <a:lnTo>
                  <a:pt x="144" y="43"/>
                </a:lnTo>
                <a:lnTo>
                  <a:pt x="144" y="43"/>
                </a:lnTo>
                <a:lnTo>
                  <a:pt x="141" y="43"/>
                </a:lnTo>
                <a:lnTo>
                  <a:pt x="141" y="43"/>
                </a:lnTo>
                <a:lnTo>
                  <a:pt x="141" y="47"/>
                </a:lnTo>
                <a:lnTo>
                  <a:pt x="141" y="51"/>
                </a:lnTo>
                <a:lnTo>
                  <a:pt x="141" y="51"/>
                </a:lnTo>
                <a:lnTo>
                  <a:pt x="141" y="55"/>
                </a:lnTo>
                <a:lnTo>
                  <a:pt x="141" y="55"/>
                </a:lnTo>
                <a:lnTo>
                  <a:pt x="141" y="55"/>
                </a:lnTo>
                <a:lnTo>
                  <a:pt x="141" y="55"/>
                </a:lnTo>
                <a:lnTo>
                  <a:pt x="141" y="55"/>
                </a:lnTo>
                <a:lnTo>
                  <a:pt x="144" y="58"/>
                </a:lnTo>
                <a:lnTo>
                  <a:pt x="144" y="58"/>
                </a:lnTo>
                <a:lnTo>
                  <a:pt x="144" y="62"/>
                </a:lnTo>
                <a:lnTo>
                  <a:pt x="144" y="66"/>
                </a:lnTo>
                <a:lnTo>
                  <a:pt x="144" y="70"/>
                </a:lnTo>
                <a:lnTo>
                  <a:pt x="144" y="70"/>
                </a:lnTo>
                <a:lnTo>
                  <a:pt x="141" y="74"/>
                </a:lnTo>
                <a:lnTo>
                  <a:pt x="141" y="78"/>
                </a:lnTo>
                <a:lnTo>
                  <a:pt x="137" y="78"/>
                </a:lnTo>
                <a:lnTo>
                  <a:pt x="137" y="82"/>
                </a:lnTo>
                <a:lnTo>
                  <a:pt x="137" y="82"/>
                </a:lnTo>
                <a:lnTo>
                  <a:pt x="133" y="78"/>
                </a:lnTo>
                <a:lnTo>
                  <a:pt x="133" y="78"/>
                </a:lnTo>
                <a:lnTo>
                  <a:pt x="133" y="78"/>
                </a:lnTo>
                <a:lnTo>
                  <a:pt x="125" y="78"/>
                </a:lnTo>
                <a:lnTo>
                  <a:pt x="121" y="78"/>
                </a:lnTo>
                <a:lnTo>
                  <a:pt x="117" y="78"/>
                </a:lnTo>
                <a:lnTo>
                  <a:pt x="117" y="78"/>
                </a:lnTo>
                <a:lnTo>
                  <a:pt x="117" y="78"/>
                </a:lnTo>
                <a:lnTo>
                  <a:pt x="117" y="78"/>
                </a:lnTo>
                <a:lnTo>
                  <a:pt x="121" y="82"/>
                </a:lnTo>
                <a:lnTo>
                  <a:pt x="121" y="86"/>
                </a:lnTo>
                <a:lnTo>
                  <a:pt x="121" y="86"/>
                </a:lnTo>
                <a:lnTo>
                  <a:pt x="117" y="90"/>
                </a:lnTo>
                <a:lnTo>
                  <a:pt x="117" y="94"/>
                </a:lnTo>
                <a:lnTo>
                  <a:pt x="117" y="94"/>
                </a:lnTo>
                <a:lnTo>
                  <a:pt x="133" y="109"/>
                </a:lnTo>
                <a:lnTo>
                  <a:pt x="133" y="113"/>
                </a:lnTo>
                <a:lnTo>
                  <a:pt x="141" y="129"/>
                </a:lnTo>
                <a:lnTo>
                  <a:pt x="141" y="129"/>
                </a:lnTo>
                <a:lnTo>
                  <a:pt x="141" y="129"/>
                </a:lnTo>
                <a:lnTo>
                  <a:pt x="141" y="129"/>
                </a:lnTo>
                <a:lnTo>
                  <a:pt x="137" y="125"/>
                </a:lnTo>
                <a:lnTo>
                  <a:pt x="137" y="125"/>
                </a:lnTo>
                <a:lnTo>
                  <a:pt x="137" y="125"/>
                </a:lnTo>
                <a:lnTo>
                  <a:pt x="137" y="125"/>
                </a:lnTo>
                <a:lnTo>
                  <a:pt x="133" y="125"/>
                </a:lnTo>
                <a:lnTo>
                  <a:pt x="133" y="125"/>
                </a:lnTo>
                <a:lnTo>
                  <a:pt x="133" y="125"/>
                </a:lnTo>
                <a:lnTo>
                  <a:pt x="133" y="125"/>
                </a:lnTo>
                <a:lnTo>
                  <a:pt x="133" y="125"/>
                </a:lnTo>
                <a:lnTo>
                  <a:pt x="125" y="125"/>
                </a:lnTo>
                <a:lnTo>
                  <a:pt x="125" y="125"/>
                </a:lnTo>
                <a:lnTo>
                  <a:pt x="125" y="129"/>
                </a:lnTo>
                <a:lnTo>
                  <a:pt x="125" y="129"/>
                </a:lnTo>
                <a:lnTo>
                  <a:pt x="125" y="129"/>
                </a:lnTo>
                <a:lnTo>
                  <a:pt x="125" y="133"/>
                </a:lnTo>
                <a:lnTo>
                  <a:pt x="125" y="133"/>
                </a:lnTo>
                <a:lnTo>
                  <a:pt x="125" y="133"/>
                </a:lnTo>
                <a:lnTo>
                  <a:pt x="125" y="136"/>
                </a:lnTo>
                <a:lnTo>
                  <a:pt x="125" y="136"/>
                </a:lnTo>
                <a:lnTo>
                  <a:pt x="121" y="136"/>
                </a:lnTo>
                <a:lnTo>
                  <a:pt x="121" y="136"/>
                </a:lnTo>
                <a:lnTo>
                  <a:pt x="117" y="136"/>
                </a:lnTo>
                <a:lnTo>
                  <a:pt x="117" y="133"/>
                </a:lnTo>
                <a:lnTo>
                  <a:pt x="113" y="133"/>
                </a:lnTo>
                <a:lnTo>
                  <a:pt x="113" y="129"/>
                </a:lnTo>
                <a:lnTo>
                  <a:pt x="109" y="129"/>
                </a:lnTo>
                <a:lnTo>
                  <a:pt x="109" y="129"/>
                </a:lnTo>
                <a:lnTo>
                  <a:pt x="105" y="125"/>
                </a:lnTo>
                <a:lnTo>
                  <a:pt x="105" y="125"/>
                </a:lnTo>
                <a:lnTo>
                  <a:pt x="101" y="125"/>
                </a:lnTo>
                <a:lnTo>
                  <a:pt x="101" y="129"/>
                </a:lnTo>
                <a:lnTo>
                  <a:pt x="101" y="129"/>
                </a:lnTo>
                <a:lnTo>
                  <a:pt x="101" y="133"/>
                </a:lnTo>
                <a:lnTo>
                  <a:pt x="105" y="133"/>
                </a:lnTo>
                <a:lnTo>
                  <a:pt x="105" y="136"/>
                </a:lnTo>
                <a:lnTo>
                  <a:pt x="105" y="140"/>
                </a:lnTo>
                <a:lnTo>
                  <a:pt x="105" y="140"/>
                </a:lnTo>
                <a:lnTo>
                  <a:pt x="101" y="140"/>
                </a:lnTo>
                <a:lnTo>
                  <a:pt x="98" y="140"/>
                </a:lnTo>
                <a:lnTo>
                  <a:pt x="105" y="144"/>
                </a:lnTo>
                <a:lnTo>
                  <a:pt x="101" y="144"/>
                </a:lnTo>
                <a:lnTo>
                  <a:pt x="101" y="144"/>
                </a:lnTo>
                <a:lnTo>
                  <a:pt x="94" y="144"/>
                </a:lnTo>
                <a:lnTo>
                  <a:pt x="94" y="144"/>
                </a:lnTo>
                <a:lnTo>
                  <a:pt x="94" y="148"/>
                </a:lnTo>
                <a:lnTo>
                  <a:pt x="94" y="148"/>
                </a:lnTo>
                <a:lnTo>
                  <a:pt x="94" y="152"/>
                </a:lnTo>
                <a:lnTo>
                  <a:pt x="90" y="152"/>
                </a:lnTo>
                <a:lnTo>
                  <a:pt x="90" y="152"/>
                </a:lnTo>
                <a:lnTo>
                  <a:pt x="94" y="152"/>
                </a:lnTo>
                <a:lnTo>
                  <a:pt x="90" y="156"/>
                </a:lnTo>
                <a:lnTo>
                  <a:pt x="90" y="156"/>
                </a:lnTo>
                <a:lnTo>
                  <a:pt x="86" y="152"/>
                </a:lnTo>
                <a:lnTo>
                  <a:pt x="86" y="152"/>
                </a:lnTo>
                <a:lnTo>
                  <a:pt x="86" y="148"/>
                </a:lnTo>
                <a:lnTo>
                  <a:pt x="82" y="148"/>
                </a:lnTo>
                <a:lnTo>
                  <a:pt x="82" y="152"/>
                </a:lnTo>
                <a:lnTo>
                  <a:pt x="82" y="152"/>
                </a:lnTo>
                <a:lnTo>
                  <a:pt x="82" y="152"/>
                </a:lnTo>
                <a:lnTo>
                  <a:pt x="82" y="152"/>
                </a:lnTo>
                <a:lnTo>
                  <a:pt x="74" y="156"/>
                </a:lnTo>
                <a:lnTo>
                  <a:pt x="66" y="152"/>
                </a:lnTo>
                <a:lnTo>
                  <a:pt x="66" y="156"/>
                </a:lnTo>
                <a:lnTo>
                  <a:pt x="70" y="160"/>
                </a:lnTo>
                <a:lnTo>
                  <a:pt x="74" y="160"/>
                </a:lnTo>
                <a:lnTo>
                  <a:pt x="78" y="160"/>
                </a:lnTo>
                <a:lnTo>
                  <a:pt x="90" y="156"/>
                </a:lnTo>
                <a:lnTo>
                  <a:pt x="90" y="160"/>
                </a:lnTo>
                <a:lnTo>
                  <a:pt x="90" y="160"/>
                </a:lnTo>
                <a:lnTo>
                  <a:pt x="90" y="160"/>
                </a:lnTo>
                <a:lnTo>
                  <a:pt x="90" y="164"/>
                </a:lnTo>
                <a:lnTo>
                  <a:pt x="90" y="164"/>
                </a:lnTo>
                <a:lnTo>
                  <a:pt x="94" y="164"/>
                </a:lnTo>
                <a:lnTo>
                  <a:pt x="94" y="164"/>
                </a:lnTo>
                <a:lnTo>
                  <a:pt x="94" y="164"/>
                </a:lnTo>
                <a:lnTo>
                  <a:pt x="94" y="164"/>
                </a:lnTo>
                <a:lnTo>
                  <a:pt x="94" y="168"/>
                </a:lnTo>
                <a:lnTo>
                  <a:pt x="94" y="168"/>
                </a:lnTo>
                <a:lnTo>
                  <a:pt x="90" y="168"/>
                </a:lnTo>
                <a:lnTo>
                  <a:pt x="86" y="172"/>
                </a:lnTo>
                <a:lnTo>
                  <a:pt x="82" y="176"/>
                </a:lnTo>
                <a:lnTo>
                  <a:pt x="82" y="176"/>
                </a:lnTo>
                <a:lnTo>
                  <a:pt x="74" y="176"/>
                </a:lnTo>
                <a:lnTo>
                  <a:pt x="74" y="176"/>
                </a:lnTo>
                <a:lnTo>
                  <a:pt x="70" y="176"/>
                </a:lnTo>
                <a:lnTo>
                  <a:pt x="70" y="176"/>
                </a:lnTo>
                <a:lnTo>
                  <a:pt x="66" y="179"/>
                </a:lnTo>
                <a:lnTo>
                  <a:pt x="66" y="179"/>
                </a:lnTo>
                <a:lnTo>
                  <a:pt x="62" y="191"/>
                </a:lnTo>
                <a:lnTo>
                  <a:pt x="62" y="191"/>
                </a:lnTo>
                <a:lnTo>
                  <a:pt x="62" y="191"/>
                </a:lnTo>
                <a:lnTo>
                  <a:pt x="66" y="195"/>
                </a:lnTo>
                <a:lnTo>
                  <a:pt x="66" y="195"/>
                </a:lnTo>
                <a:lnTo>
                  <a:pt x="66" y="199"/>
                </a:lnTo>
                <a:lnTo>
                  <a:pt x="62" y="199"/>
                </a:lnTo>
                <a:lnTo>
                  <a:pt x="62" y="203"/>
                </a:lnTo>
                <a:lnTo>
                  <a:pt x="55" y="207"/>
                </a:lnTo>
                <a:lnTo>
                  <a:pt x="58" y="203"/>
                </a:lnTo>
                <a:lnTo>
                  <a:pt x="58" y="203"/>
                </a:lnTo>
                <a:lnTo>
                  <a:pt x="58" y="199"/>
                </a:lnTo>
                <a:lnTo>
                  <a:pt x="55" y="199"/>
                </a:lnTo>
                <a:lnTo>
                  <a:pt x="51" y="203"/>
                </a:lnTo>
                <a:lnTo>
                  <a:pt x="51" y="199"/>
                </a:lnTo>
                <a:lnTo>
                  <a:pt x="51" y="199"/>
                </a:lnTo>
                <a:lnTo>
                  <a:pt x="47" y="195"/>
                </a:lnTo>
                <a:lnTo>
                  <a:pt x="43" y="195"/>
                </a:lnTo>
                <a:lnTo>
                  <a:pt x="39" y="195"/>
                </a:lnTo>
                <a:lnTo>
                  <a:pt x="39" y="195"/>
                </a:lnTo>
                <a:lnTo>
                  <a:pt x="39" y="191"/>
                </a:lnTo>
                <a:lnTo>
                  <a:pt x="39" y="183"/>
                </a:lnTo>
                <a:lnTo>
                  <a:pt x="39" y="183"/>
                </a:lnTo>
                <a:lnTo>
                  <a:pt x="39" y="183"/>
                </a:lnTo>
                <a:lnTo>
                  <a:pt x="39" y="183"/>
                </a:lnTo>
                <a:lnTo>
                  <a:pt x="39" y="179"/>
                </a:lnTo>
                <a:lnTo>
                  <a:pt x="35" y="179"/>
                </a:lnTo>
                <a:lnTo>
                  <a:pt x="35" y="179"/>
                </a:lnTo>
                <a:lnTo>
                  <a:pt x="35" y="176"/>
                </a:lnTo>
                <a:lnTo>
                  <a:pt x="35" y="176"/>
                </a:lnTo>
                <a:lnTo>
                  <a:pt x="43" y="172"/>
                </a:lnTo>
                <a:lnTo>
                  <a:pt x="43" y="172"/>
                </a:lnTo>
                <a:lnTo>
                  <a:pt x="43" y="168"/>
                </a:lnTo>
                <a:lnTo>
                  <a:pt x="43" y="164"/>
                </a:lnTo>
                <a:lnTo>
                  <a:pt x="43" y="164"/>
                </a:lnTo>
                <a:lnTo>
                  <a:pt x="39" y="160"/>
                </a:lnTo>
                <a:lnTo>
                  <a:pt x="39" y="160"/>
                </a:lnTo>
                <a:lnTo>
                  <a:pt x="39" y="160"/>
                </a:lnTo>
                <a:lnTo>
                  <a:pt x="39" y="160"/>
                </a:lnTo>
                <a:lnTo>
                  <a:pt x="39" y="160"/>
                </a:lnTo>
                <a:lnTo>
                  <a:pt x="39" y="156"/>
                </a:lnTo>
                <a:lnTo>
                  <a:pt x="39" y="152"/>
                </a:lnTo>
                <a:lnTo>
                  <a:pt x="39" y="152"/>
                </a:lnTo>
                <a:lnTo>
                  <a:pt x="39" y="152"/>
                </a:lnTo>
                <a:lnTo>
                  <a:pt x="39" y="152"/>
                </a:lnTo>
                <a:lnTo>
                  <a:pt x="35" y="152"/>
                </a:lnTo>
                <a:lnTo>
                  <a:pt x="35" y="152"/>
                </a:lnTo>
                <a:lnTo>
                  <a:pt x="31" y="152"/>
                </a:lnTo>
                <a:lnTo>
                  <a:pt x="31" y="148"/>
                </a:lnTo>
                <a:lnTo>
                  <a:pt x="31" y="144"/>
                </a:lnTo>
                <a:lnTo>
                  <a:pt x="31" y="140"/>
                </a:lnTo>
                <a:lnTo>
                  <a:pt x="27" y="140"/>
                </a:lnTo>
                <a:lnTo>
                  <a:pt x="27" y="140"/>
                </a:lnTo>
                <a:lnTo>
                  <a:pt x="23" y="140"/>
                </a:lnTo>
                <a:lnTo>
                  <a:pt x="19" y="140"/>
                </a:lnTo>
                <a:lnTo>
                  <a:pt x="19" y="140"/>
                </a:lnTo>
                <a:lnTo>
                  <a:pt x="19" y="136"/>
                </a:lnTo>
                <a:lnTo>
                  <a:pt x="19" y="133"/>
                </a:lnTo>
                <a:lnTo>
                  <a:pt x="19" y="125"/>
                </a:lnTo>
                <a:lnTo>
                  <a:pt x="19" y="121"/>
                </a:lnTo>
                <a:lnTo>
                  <a:pt x="15" y="117"/>
                </a:lnTo>
                <a:lnTo>
                  <a:pt x="15" y="113"/>
                </a:lnTo>
                <a:lnTo>
                  <a:pt x="12" y="113"/>
                </a:lnTo>
                <a:lnTo>
                  <a:pt x="8" y="109"/>
                </a:lnTo>
                <a:lnTo>
                  <a:pt x="8" y="109"/>
                </a:lnTo>
                <a:lnTo>
                  <a:pt x="4" y="109"/>
                </a:lnTo>
                <a:lnTo>
                  <a:pt x="4" y="109"/>
                </a:lnTo>
                <a:lnTo>
                  <a:pt x="4" y="109"/>
                </a:lnTo>
                <a:lnTo>
                  <a:pt x="4" y="105"/>
                </a:lnTo>
                <a:lnTo>
                  <a:pt x="4" y="105"/>
                </a:lnTo>
                <a:lnTo>
                  <a:pt x="4" y="101"/>
                </a:lnTo>
                <a:lnTo>
                  <a:pt x="0" y="101"/>
                </a:lnTo>
                <a:lnTo>
                  <a:pt x="4" y="97"/>
                </a:lnTo>
                <a:lnTo>
                  <a:pt x="4" y="97"/>
                </a:lnTo>
                <a:lnTo>
                  <a:pt x="4" y="94"/>
                </a:lnTo>
                <a:lnTo>
                  <a:pt x="4" y="94"/>
                </a:lnTo>
                <a:lnTo>
                  <a:pt x="4" y="90"/>
                </a:lnTo>
                <a:lnTo>
                  <a:pt x="4" y="86"/>
                </a:lnTo>
                <a:lnTo>
                  <a:pt x="4" y="86"/>
                </a:lnTo>
                <a:lnTo>
                  <a:pt x="8" y="82"/>
                </a:lnTo>
                <a:lnTo>
                  <a:pt x="8" y="82"/>
                </a:lnTo>
                <a:lnTo>
                  <a:pt x="12" y="82"/>
                </a:lnTo>
                <a:lnTo>
                  <a:pt x="15" y="86"/>
                </a:lnTo>
                <a:lnTo>
                  <a:pt x="15" y="86"/>
                </a:lnTo>
                <a:lnTo>
                  <a:pt x="15" y="82"/>
                </a:lnTo>
                <a:lnTo>
                  <a:pt x="19" y="82"/>
                </a:lnTo>
                <a:lnTo>
                  <a:pt x="19" y="78"/>
                </a:lnTo>
                <a:lnTo>
                  <a:pt x="19" y="78"/>
                </a:lnTo>
                <a:lnTo>
                  <a:pt x="19" y="70"/>
                </a:lnTo>
                <a:lnTo>
                  <a:pt x="19" y="70"/>
                </a:lnTo>
                <a:lnTo>
                  <a:pt x="15" y="70"/>
                </a:lnTo>
                <a:lnTo>
                  <a:pt x="15" y="70"/>
                </a:lnTo>
                <a:lnTo>
                  <a:pt x="15" y="66"/>
                </a:lnTo>
                <a:lnTo>
                  <a:pt x="15" y="66"/>
                </a:lnTo>
                <a:lnTo>
                  <a:pt x="15" y="66"/>
                </a:lnTo>
                <a:lnTo>
                  <a:pt x="15" y="62"/>
                </a:lnTo>
                <a:lnTo>
                  <a:pt x="15" y="58"/>
                </a:lnTo>
                <a:lnTo>
                  <a:pt x="15" y="55"/>
                </a:lnTo>
                <a:lnTo>
                  <a:pt x="15" y="55"/>
                </a:lnTo>
                <a:lnTo>
                  <a:pt x="15" y="55"/>
                </a:lnTo>
                <a:lnTo>
                  <a:pt x="15" y="55"/>
                </a:lnTo>
                <a:lnTo>
                  <a:pt x="19" y="47"/>
                </a:lnTo>
                <a:lnTo>
                  <a:pt x="19" y="47"/>
                </a:lnTo>
                <a:lnTo>
                  <a:pt x="19" y="47"/>
                </a:lnTo>
                <a:lnTo>
                  <a:pt x="23" y="47"/>
                </a:lnTo>
                <a:lnTo>
                  <a:pt x="23" y="47"/>
                </a:lnTo>
                <a:lnTo>
                  <a:pt x="27" y="43"/>
                </a:lnTo>
                <a:lnTo>
                  <a:pt x="31" y="43"/>
                </a:lnTo>
                <a:lnTo>
                  <a:pt x="31" y="43"/>
                </a:lnTo>
                <a:lnTo>
                  <a:pt x="35" y="43"/>
                </a:lnTo>
                <a:lnTo>
                  <a:pt x="39" y="43"/>
                </a:lnTo>
                <a:lnTo>
                  <a:pt x="39" y="43"/>
                </a:lnTo>
                <a:lnTo>
                  <a:pt x="39" y="43"/>
                </a:lnTo>
                <a:lnTo>
                  <a:pt x="43" y="43"/>
                </a:lnTo>
                <a:lnTo>
                  <a:pt x="47" y="43"/>
                </a:lnTo>
                <a:lnTo>
                  <a:pt x="47" y="43"/>
                </a:lnTo>
                <a:lnTo>
                  <a:pt x="51" y="47"/>
                </a:lnTo>
                <a:lnTo>
                  <a:pt x="51" y="51"/>
                </a:lnTo>
                <a:lnTo>
                  <a:pt x="51" y="51"/>
                </a:lnTo>
                <a:lnTo>
                  <a:pt x="51" y="51"/>
                </a:lnTo>
                <a:lnTo>
                  <a:pt x="51" y="55"/>
                </a:lnTo>
                <a:lnTo>
                  <a:pt x="55" y="55"/>
                </a:lnTo>
                <a:lnTo>
                  <a:pt x="55" y="55"/>
                </a:lnTo>
                <a:lnTo>
                  <a:pt x="58" y="55"/>
                </a:lnTo>
                <a:lnTo>
                  <a:pt x="66" y="55"/>
                </a:lnTo>
                <a:lnTo>
                  <a:pt x="70" y="55"/>
                </a:lnTo>
                <a:lnTo>
                  <a:pt x="74" y="51"/>
                </a:lnTo>
                <a:lnTo>
                  <a:pt x="74" y="51"/>
                </a:lnTo>
                <a:lnTo>
                  <a:pt x="78" y="47"/>
                </a:lnTo>
                <a:lnTo>
                  <a:pt x="78" y="39"/>
                </a:lnTo>
                <a:lnTo>
                  <a:pt x="82" y="35"/>
                </a:lnTo>
                <a:lnTo>
                  <a:pt x="90" y="27"/>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7" name="Freeform 10"/>
          <p:cNvSpPr>
            <a:spLocks/>
          </p:cNvSpPr>
          <p:nvPr/>
        </p:nvSpPr>
        <p:spPr bwMode="auto">
          <a:xfrm>
            <a:off x="7558786" y="4002765"/>
            <a:ext cx="1060360" cy="838246"/>
          </a:xfrm>
          <a:custGeom>
            <a:avLst/>
            <a:gdLst>
              <a:gd name="T0" fmla="*/ 74 w 434"/>
              <a:gd name="T1" fmla="*/ 191 h 343"/>
              <a:gd name="T2" fmla="*/ 74 w 434"/>
              <a:gd name="T3" fmla="*/ 175 h 343"/>
              <a:gd name="T4" fmla="*/ 78 w 434"/>
              <a:gd name="T5" fmla="*/ 140 h 343"/>
              <a:gd name="T6" fmla="*/ 47 w 434"/>
              <a:gd name="T7" fmla="*/ 113 h 343"/>
              <a:gd name="T8" fmla="*/ 31 w 434"/>
              <a:gd name="T9" fmla="*/ 109 h 343"/>
              <a:gd name="T10" fmla="*/ 8 w 434"/>
              <a:gd name="T11" fmla="*/ 90 h 343"/>
              <a:gd name="T12" fmla="*/ 43 w 434"/>
              <a:gd name="T13" fmla="*/ 4 h 343"/>
              <a:gd name="T14" fmla="*/ 86 w 434"/>
              <a:gd name="T15" fmla="*/ 23 h 343"/>
              <a:gd name="T16" fmla="*/ 101 w 434"/>
              <a:gd name="T17" fmla="*/ 54 h 343"/>
              <a:gd name="T18" fmla="*/ 117 w 434"/>
              <a:gd name="T19" fmla="*/ 78 h 343"/>
              <a:gd name="T20" fmla="*/ 195 w 434"/>
              <a:gd name="T21" fmla="*/ 82 h 343"/>
              <a:gd name="T22" fmla="*/ 219 w 434"/>
              <a:gd name="T23" fmla="*/ 93 h 343"/>
              <a:gd name="T24" fmla="*/ 250 w 434"/>
              <a:gd name="T25" fmla="*/ 86 h 343"/>
              <a:gd name="T26" fmla="*/ 258 w 434"/>
              <a:gd name="T27" fmla="*/ 82 h 343"/>
              <a:gd name="T28" fmla="*/ 305 w 434"/>
              <a:gd name="T29" fmla="*/ 125 h 343"/>
              <a:gd name="T30" fmla="*/ 313 w 434"/>
              <a:gd name="T31" fmla="*/ 136 h 343"/>
              <a:gd name="T32" fmla="*/ 332 w 434"/>
              <a:gd name="T33" fmla="*/ 148 h 343"/>
              <a:gd name="T34" fmla="*/ 359 w 434"/>
              <a:gd name="T35" fmla="*/ 156 h 343"/>
              <a:gd name="T36" fmla="*/ 375 w 434"/>
              <a:gd name="T37" fmla="*/ 175 h 343"/>
              <a:gd name="T38" fmla="*/ 383 w 434"/>
              <a:gd name="T39" fmla="*/ 183 h 343"/>
              <a:gd name="T40" fmla="*/ 383 w 434"/>
              <a:gd name="T41" fmla="*/ 191 h 343"/>
              <a:gd name="T42" fmla="*/ 375 w 434"/>
              <a:gd name="T43" fmla="*/ 215 h 343"/>
              <a:gd name="T44" fmla="*/ 383 w 434"/>
              <a:gd name="T45" fmla="*/ 226 h 343"/>
              <a:gd name="T46" fmla="*/ 398 w 434"/>
              <a:gd name="T47" fmla="*/ 242 h 343"/>
              <a:gd name="T48" fmla="*/ 406 w 434"/>
              <a:gd name="T49" fmla="*/ 246 h 343"/>
              <a:gd name="T50" fmla="*/ 422 w 434"/>
              <a:gd name="T51" fmla="*/ 254 h 343"/>
              <a:gd name="T52" fmla="*/ 430 w 434"/>
              <a:gd name="T53" fmla="*/ 265 h 343"/>
              <a:gd name="T54" fmla="*/ 430 w 434"/>
              <a:gd name="T55" fmla="*/ 269 h 343"/>
              <a:gd name="T56" fmla="*/ 414 w 434"/>
              <a:gd name="T57" fmla="*/ 293 h 343"/>
              <a:gd name="T58" fmla="*/ 398 w 434"/>
              <a:gd name="T59" fmla="*/ 297 h 343"/>
              <a:gd name="T60" fmla="*/ 391 w 434"/>
              <a:gd name="T61" fmla="*/ 293 h 343"/>
              <a:gd name="T62" fmla="*/ 387 w 434"/>
              <a:gd name="T63" fmla="*/ 285 h 343"/>
              <a:gd name="T64" fmla="*/ 379 w 434"/>
              <a:gd name="T65" fmla="*/ 285 h 343"/>
              <a:gd name="T66" fmla="*/ 371 w 434"/>
              <a:gd name="T67" fmla="*/ 285 h 343"/>
              <a:gd name="T68" fmla="*/ 359 w 434"/>
              <a:gd name="T69" fmla="*/ 289 h 343"/>
              <a:gd name="T70" fmla="*/ 355 w 434"/>
              <a:gd name="T71" fmla="*/ 297 h 343"/>
              <a:gd name="T72" fmla="*/ 355 w 434"/>
              <a:gd name="T73" fmla="*/ 304 h 343"/>
              <a:gd name="T74" fmla="*/ 355 w 434"/>
              <a:gd name="T75" fmla="*/ 312 h 343"/>
              <a:gd name="T76" fmla="*/ 359 w 434"/>
              <a:gd name="T77" fmla="*/ 320 h 343"/>
              <a:gd name="T78" fmla="*/ 355 w 434"/>
              <a:gd name="T79" fmla="*/ 328 h 343"/>
              <a:gd name="T80" fmla="*/ 348 w 434"/>
              <a:gd name="T81" fmla="*/ 324 h 343"/>
              <a:gd name="T82" fmla="*/ 344 w 434"/>
              <a:gd name="T83" fmla="*/ 336 h 343"/>
              <a:gd name="T84" fmla="*/ 340 w 434"/>
              <a:gd name="T85" fmla="*/ 343 h 343"/>
              <a:gd name="T86" fmla="*/ 297 w 434"/>
              <a:gd name="T87" fmla="*/ 320 h 343"/>
              <a:gd name="T88" fmla="*/ 285 w 434"/>
              <a:gd name="T89" fmla="*/ 316 h 343"/>
              <a:gd name="T90" fmla="*/ 281 w 434"/>
              <a:gd name="T91" fmla="*/ 312 h 343"/>
              <a:gd name="T92" fmla="*/ 277 w 434"/>
              <a:gd name="T93" fmla="*/ 324 h 343"/>
              <a:gd name="T94" fmla="*/ 273 w 434"/>
              <a:gd name="T95" fmla="*/ 332 h 343"/>
              <a:gd name="T96" fmla="*/ 227 w 434"/>
              <a:gd name="T97" fmla="*/ 316 h 343"/>
              <a:gd name="T98" fmla="*/ 219 w 434"/>
              <a:gd name="T99" fmla="*/ 304 h 343"/>
              <a:gd name="T100" fmla="*/ 203 w 434"/>
              <a:gd name="T101" fmla="*/ 304 h 343"/>
              <a:gd name="T102" fmla="*/ 207 w 434"/>
              <a:gd name="T103" fmla="*/ 308 h 343"/>
              <a:gd name="T104" fmla="*/ 207 w 434"/>
              <a:gd name="T105" fmla="*/ 312 h 343"/>
              <a:gd name="T106" fmla="*/ 172 w 434"/>
              <a:gd name="T107" fmla="*/ 285 h 343"/>
              <a:gd name="T108" fmla="*/ 156 w 434"/>
              <a:gd name="T109" fmla="*/ 277 h 343"/>
              <a:gd name="T110" fmla="*/ 144 w 434"/>
              <a:gd name="T111" fmla="*/ 261 h 343"/>
              <a:gd name="T112" fmla="*/ 125 w 434"/>
              <a:gd name="T113" fmla="*/ 242 h 343"/>
              <a:gd name="T114" fmla="*/ 117 w 434"/>
              <a:gd name="T115" fmla="*/ 230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434" h="343">
                <a:moveTo>
                  <a:pt x="78" y="199"/>
                </a:moveTo>
                <a:lnTo>
                  <a:pt x="78" y="199"/>
                </a:lnTo>
                <a:lnTo>
                  <a:pt x="74" y="191"/>
                </a:lnTo>
                <a:lnTo>
                  <a:pt x="74" y="191"/>
                </a:lnTo>
                <a:lnTo>
                  <a:pt x="74" y="191"/>
                </a:lnTo>
                <a:lnTo>
                  <a:pt x="70" y="179"/>
                </a:lnTo>
                <a:lnTo>
                  <a:pt x="74" y="175"/>
                </a:lnTo>
                <a:lnTo>
                  <a:pt x="74" y="175"/>
                </a:lnTo>
                <a:lnTo>
                  <a:pt x="78" y="168"/>
                </a:lnTo>
                <a:lnTo>
                  <a:pt x="78" y="164"/>
                </a:lnTo>
                <a:lnTo>
                  <a:pt x="78" y="156"/>
                </a:lnTo>
                <a:lnTo>
                  <a:pt x="78" y="140"/>
                </a:lnTo>
                <a:lnTo>
                  <a:pt x="78" y="140"/>
                </a:lnTo>
                <a:lnTo>
                  <a:pt x="74" y="136"/>
                </a:lnTo>
                <a:lnTo>
                  <a:pt x="47" y="113"/>
                </a:lnTo>
                <a:lnTo>
                  <a:pt x="47" y="113"/>
                </a:lnTo>
                <a:lnTo>
                  <a:pt x="43" y="109"/>
                </a:lnTo>
                <a:lnTo>
                  <a:pt x="39" y="113"/>
                </a:lnTo>
                <a:lnTo>
                  <a:pt x="35" y="109"/>
                </a:lnTo>
                <a:lnTo>
                  <a:pt x="31" y="109"/>
                </a:lnTo>
                <a:lnTo>
                  <a:pt x="23" y="101"/>
                </a:lnTo>
                <a:lnTo>
                  <a:pt x="19" y="101"/>
                </a:lnTo>
                <a:lnTo>
                  <a:pt x="8" y="93"/>
                </a:lnTo>
                <a:lnTo>
                  <a:pt x="8" y="90"/>
                </a:lnTo>
                <a:lnTo>
                  <a:pt x="4" y="4"/>
                </a:lnTo>
                <a:lnTo>
                  <a:pt x="0" y="0"/>
                </a:lnTo>
                <a:lnTo>
                  <a:pt x="4" y="0"/>
                </a:lnTo>
                <a:lnTo>
                  <a:pt x="43" y="4"/>
                </a:lnTo>
                <a:lnTo>
                  <a:pt x="58" y="15"/>
                </a:lnTo>
                <a:lnTo>
                  <a:pt x="66" y="19"/>
                </a:lnTo>
                <a:lnTo>
                  <a:pt x="78" y="27"/>
                </a:lnTo>
                <a:lnTo>
                  <a:pt x="86" y="23"/>
                </a:lnTo>
                <a:lnTo>
                  <a:pt x="94" y="31"/>
                </a:lnTo>
                <a:lnTo>
                  <a:pt x="94" y="35"/>
                </a:lnTo>
                <a:lnTo>
                  <a:pt x="94" y="47"/>
                </a:lnTo>
                <a:lnTo>
                  <a:pt x="101" y="54"/>
                </a:lnTo>
                <a:lnTo>
                  <a:pt x="105" y="62"/>
                </a:lnTo>
                <a:lnTo>
                  <a:pt x="113" y="70"/>
                </a:lnTo>
                <a:lnTo>
                  <a:pt x="117" y="74"/>
                </a:lnTo>
                <a:lnTo>
                  <a:pt x="117" y="78"/>
                </a:lnTo>
                <a:lnTo>
                  <a:pt x="125" y="82"/>
                </a:lnTo>
                <a:lnTo>
                  <a:pt x="180" y="82"/>
                </a:lnTo>
                <a:lnTo>
                  <a:pt x="187" y="82"/>
                </a:lnTo>
                <a:lnTo>
                  <a:pt x="195" y="82"/>
                </a:lnTo>
                <a:lnTo>
                  <a:pt x="211" y="82"/>
                </a:lnTo>
                <a:lnTo>
                  <a:pt x="215" y="90"/>
                </a:lnTo>
                <a:lnTo>
                  <a:pt x="215" y="90"/>
                </a:lnTo>
                <a:lnTo>
                  <a:pt x="219" y="93"/>
                </a:lnTo>
                <a:lnTo>
                  <a:pt x="219" y="93"/>
                </a:lnTo>
                <a:lnTo>
                  <a:pt x="250" y="86"/>
                </a:lnTo>
                <a:lnTo>
                  <a:pt x="250" y="86"/>
                </a:lnTo>
                <a:lnTo>
                  <a:pt x="250" y="86"/>
                </a:lnTo>
                <a:lnTo>
                  <a:pt x="250" y="82"/>
                </a:lnTo>
                <a:lnTo>
                  <a:pt x="254" y="78"/>
                </a:lnTo>
                <a:lnTo>
                  <a:pt x="258" y="82"/>
                </a:lnTo>
                <a:lnTo>
                  <a:pt x="258" y="82"/>
                </a:lnTo>
                <a:lnTo>
                  <a:pt x="262" y="86"/>
                </a:lnTo>
                <a:lnTo>
                  <a:pt x="281" y="105"/>
                </a:lnTo>
                <a:lnTo>
                  <a:pt x="301" y="121"/>
                </a:lnTo>
                <a:lnTo>
                  <a:pt x="305" y="125"/>
                </a:lnTo>
                <a:lnTo>
                  <a:pt x="309" y="129"/>
                </a:lnTo>
                <a:lnTo>
                  <a:pt x="313" y="133"/>
                </a:lnTo>
                <a:lnTo>
                  <a:pt x="313" y="136"/>
                </a:lnTo>
                <a:lnTo>
                  <a:pt x="313" y="136"/>
                </a:lnTo>
                <a:lnTo>
                  <a:pt x="313" y="136"/>
                </a:lnTo>
                <a:lnTo>
                  <a:pt x="320" y="144"/>
                </a:lnTo>
                <a:lnTo>
                  <a:pt x="324" y="144"/>
                </a:lnTo>
                <a:lnTo>
                  <a:pt x="332" y="148"/>
                </a:lnTo>
                <a:lnTo>
                  <a:pt x="352" y="148"/>
                </a:lnTo>
                <a:lnTo>
                  <a:pt x="352" y="152"/>
                </a:lnTo>
                <a:lnTo>
                  <a:pt x="355" y="152"/>
                </a:lnTo>
                <a:lnTo>
                  <a:pt x="359" y="156"/>
                </a:lnTo>
                <a:lnTo>
                  <a:pt x="363" y="164"/>
                </a:lnTo>
                <a:lnTo>
                  <a:pt x="367" y="168"/>
                </a:lnTo>
                <a:lnTo>
                  <a:pt x="371" y="172"/>
                </a:lnTo>
                <a:lnTo>
                  <a:pt x="375" y="175"/>
                </a:lnTo>
                <a:lnTo>
                  <a:pt x="379" y="175"/>
                </a:lnTo>
                <a:lnTo>
                  <a:pt x="383" y="179"/>
                </a:lnTo>
                <a:lnTo>
                  <a:pt x="383" y="183"/>
                </a:lnTo>
                <a:lnTo>
                  <a:pt x="383" y="183"/>
                </a:lnTo>
                <a:lnTo>
                  <a:pt x="383" y="187"/>
                </a:lnTo>
                <a:lnTo>
                  <a:pt x="383" y="187"/>
                </a:lnTo>
                <a:lnTo>
                  <a:pt x="383" y="191"/>
                </a:lnTo>
                <a:lnTo>
                  <a:pt x="383" y="191"/>
                </a:lnTo>
                <a:lnTo>
                  <a:pt x="379" y="195"/>
                </a:lnTo>
                <a:lnTo>
                  <a:pt x="375" y="207"/>
                </a:lnTo>
                <a:lnTo>
                  <a:pt x="375" y="211"/>
                </a:lnTo>
                <a:lnTo>
                  <a:pt x="375" y="215"/>
                </a:lnTo>
                <a:lnTo>
                  <a:pt x="375" y="218"/>
                </a:lnTo>
                <a:lnTo>
                  <a:pt x="383" y="226"/>
                </a:lnTo>
                <a:lnTo>
                  <a:pt x="383" y="226"/>
                </a:lnTo>
                <a:lnTo>
                  <a:pt x="383" y="226"/>
                </a:lnTo>
                <a:lnTo>
                  <a:pt x="387" y="226"/>
                </a:lnTo>
                <a:lnTo>
                  <a:pt x="387" y="226"/>
                </a:lnTo>
                <a:lnTo>
                  <a:pt x="387" y="226"/>
                </a:lnTo>
                <a:lnTo>
                  <a:pt x="398" y="242"/>
                </a:lnTo>
                <a:lnTo>
                  <a:pt x="402" y="242"/>
                </a:lnTo>
                <a:lnTo>
                  <a:pt x="402" y="246"/>
                </a:lnTo>
                <a:lnTo>
                  <a:pt x="406" y="246"/>
                </a:lnTo>
                <a:lnTo>
                  <a:pt x="406" y="246"/>
                </a:lnTo>
                <a:lnTo>
                  <a:pt x="410" y="246"/>
                </a:lnTo>
                <a:lnTo>
                  <a:pt x="410" y="246"/>
                </a:lnTo>
                <a:lnTo>
                  <a:pt x="418" y="254"/>
                </a:lnTo>
                <a:lnTo>
                  <a:pt x="422" y="254"/>
                </a:lnTo>
                <a:lnTo>
                  <a:pt x="422" y="261"/>
                </a:lnTo>
                <a:lnTo>
                  <a:pt x="426" y="261"/>
                </a:lnTo>
                <a:lnTo>
                  <a:pt x="426" y="265"/>
                </a:lnTo>
                <a:lnTo>
                  <a:pt x="430" y="265"/>
                </a:lnTo>
                <a:lnTo>
                  <a:pt x="430" y="265"/>
                </a:lnTo>
                <a:lnTo>
                  <a:pt x="434" y="269"/>
                </a:lnTo>
                <a:lnTo>
                  <a:pt x="434" y="269"/>
                </a:lnTo>
                <a:lnTo>
                  <a:pt x="430" y="269"/>
                </a:lnTo>
                <a:lnTo>
                  <a:pt x="422" y="277"/>
                </a:lnTo>
                <a:lnTo>
                  <a:pt x="418" y="281"/>
                </a:lnTo>
                <a:lnTo>
                  <a:pt x="418" y="289"/>
                </a:lnTo>
                <a:lnTo>
                  <a:pt x="414" y="293"/>
                </a:lnTo>
                <a:lnTo>
                  <a:pt x="414" y="293"/>
                </a:lnTo>
                <a:lnTo>
                  <a:pt x="410" y="297"/>
                </a:lnTo>
                <a:lnTo>
                  <a:pt x="406" y="297"/>
                </a:lnTo>
                <a:lnTo>
                  <a:pt x="398" y="297"/>
                </a:lnTo>
                <a:lnTo>
                  <a:pt x="395" y="297"/>
                </a:lnTo>
                <a:lnTo>
                  <a:pt x="395" y="297"/>
                </a:lnTo>
                <a:lnTo>
                  <a:pt x="391" y="297"/>
                </a:lnTo>
                <a:lnTo>
                  <a:pt x="391" y="293"/>
                </a:lnTo>
                <a:lnTo>
                  <a:pt x="391" y="293"/>
                </a:lnTo>
                <a:lnTo>
                  <a:pt x="391" y="293"/>
                </a:lnTo>
                <a:lnTo>
                  <a:pt x="391" y="289"/>
                </a:lnTo>
                <a:lnTo>
                  <a:pt x="387" y="285"/>
                </a:lnTo>
                <a:lnTo>
                  <a:pt x="387" y="285"/>
                </a:lnTo>
                <a:lnTo>
                  <a:pt x="383" y="285"/>
                </a:lnTo>
                <a:lnTo>
                  <a:pt x="379" y="285"/>
                </a:lnTo>
                <a:lnTo>
                  <a:pt x="379" y="285"/>
                </a:lnTo>
                <a:lnTo>
                  <a:pt x="379" y="285"/>
                </a:lnTo>
                <a:lnTo>
                  <a:pt x="375" y="285"/>
                </a:lnTo>
                <a:lnTo>
                  <a:pt x="371" y="285"/>
                </a:lnTo>
                <a:lnTo>
                  <a:pt x="371" y="285"/>
                </a:lnTo>
                <a:lnTo>
                  <a:pt x="367" y="285"/>
                </a:lnTo>
                <a:lnTo>
                  <a:pt x="363" y="289"/>
                </a:lnTo>
                <a:lnTo>
                  <a:pt x="363" y="289"/>
                </a:lnTo>
                <a:lnTo>
                  <a:pt x="359" y="289"/>
                </a:lnTo>
                <a:lnTo>
                  <a:pt x="359" y="289"/>
                </a:lnTo>
                <a:lnTo>
                  <a:pt x="359" y="289"/>
                </a:lnTo>
                <a:lnTo>
                  <a:pt x="355" y="297"/>
                </a:lnTo>
                <a:lnTo>
                  <a:pt x="355" y="297"/>
                </a:lnTo>
                <a:lnTo>
                  <a:pt x="355" y="297"/>
                </a:lnTo>
                <a:lnTo>
                  <a:pt x="355" y="297"/>
                </a:lnTo>
                <a:lnTo>
                  <a:pt x="355" y="300"/>
                </a:lnTo>
                <a:lnTo>
                  <a:pt x="355" y="304"/>
                </a:lnTo>
                <a:lnTo>
                  <a:pt x="355" y="308"/>
                </a:lnTo>
                <a:lnTo>
                  <a:pt x="355" y="308"/>
                </a:lnTo>
                <a:lnTo>
                  <a:pt x="355" y="308"/>
                </a:lnTo>
                <a:lnTo>
                  <a:pt x="355" y="312"/>
                </a:lnTo>
                <a:lnTo>
                  <a:pt x="355" y="312"/>
                </a:lnTo>
                <a:lnTo>
                  <a:pt x="359" y="312"/>
                </a:lnTo>
                <a:lnTo>
                  <a:pt x="359" y="312"/>
                </a:lnTo>
                <a:lnTo>
                  <a:pt x="359" y="320"/>
                </a:lnTo>
                <a:lnTo>
                  <a:pt x="359" y="320"/>
                </a:lnTo>
                <a:lnTo>
                  <a:pt x="359" y="324"/>
                </a:lnTo>
                <a:lnTo>
                  <a:pt x="355" y="324"/>
                </a:lnTo>
                <a:lnTo>
                  <a:pt x="355" y="328"/>
                </a:lnTo>
                <a:lnTo>
                  <a:pt x="355" y="328"/>
                </a:lnTo>
                <a:lnTo>
                  <a:pt x="352" y="324"/>
                </a:lnTo>
                <a:lnTo>
                  <a:pt x="348" y="324"/>
                </a:lnTo>
                <a:lnTo>
                  <a:pt x="348" y="324"/>
                </a:lnTo>
                <a:lnTo>
                  <a:pt x="344" y="328"/>
                </a:lnTo>
                <a:lnTo>
                  <a:pt x="344" y="328"/>
                </a:lnTo>
                <a:lnTo>
                  <a:pt x="344" y="332"/>
                </a:lnTo>
                <a:lnTo>
                  <a:pt x="344" y="336"/>
                </a:lnTo>
                <a:lnTo>
                  <a:pt x="344" y="336"/>
                </a:lnTo>
                <a:lnTo>
                  <a:pt x="344" y="339"/>
                </a:lnTo>
                <a:lnTo>
                  <a:pt x="344" y="339"/>
                </a:lnTo>
                <a:lnTo>
                  <a:pt x="340" y="343"/>
                </a:lnTo>
                <a:lnTo>
                  <a:pt x="320" y="328"/>
                </a:lnTo>
                <a:lnTo>
                  <a:pt x="320" y="324"/>
                </a:lnTo>
                <a:lnTo>
                  <a:pt x="320" y="324"/>
                </a:lnTo>
                <a:lnTo>
                  <a:pt x="297" y="320"/>
                </a:lnTo>
                <a:lnTo>
                  <a:pt x="289" y="320"/>
                </a:lnTo>
                <a:lnTo>
                  <a:pt x="285" y="320"/>
                </a:lnTo>
                <a:lnTo>
                  <a:pt x="285" y="316"/>
                </a:lnTo>
                <a:lnTo>
                  <a:pt x="285" y="316"/>
                </a:lnTo>
                <a:lnTo>
                  <a:pt x="281" y="316"/>
                </a:lnTo>
                <a:lnTo>
                  <a:pt x="281" y="316"/>
                </a:lnTo>
                <a:lnTo>
                  <a:pt x="281" y="316"/>
                </a:lnTo>
                <a:lnTo>
                  <a:pt x="281" y="312"/>
                </a:lnTo>
                <a:lnTo>
                  <a:pt x="281" y="312"/>
                </a:lnTo>
                <a:lnTo>
                  <a:pt x="277" y="316"/>
                </a:lnTo>
                <a:lnTo>
                  <a:pt x="277" y="320"/>
                </a:lnTo>
                <a:lnTo>
                  <a:pt x="277" y="324"/>
                </a:lnTo>
                <a:lnTo>
                  <a:pt x="277" y="324"/>
                </a:lnTo>
                <a:lnTo>
                  <a:pt x="281" y="332"/>
                </a:lnTo>
                <a:lnTo>
                  <a:pt x="277" y="332"/>
                </a:lnTo>
                <a:lnTo>
                  <a:pt x="273" y="332"/>
                </a:lnTo>
                <a:lnTo>
                  <a:pt x="254" y="332"/>
                </a:lnTo>
                <a:lnTo>
                  <a:pt x="234" y="324"/>
                </a:lnTo>
                <a:lnTo>
                  <a:pt x="230" y="320"/>
                </a:lnTo>
                <a:lnTo>
                  <a:pt x="227" y="316"/>
                </a:lnTo>
                <a:lnTo>
                  <a:pt x="227" y="316"/>
                </a:lnTo>
                <a:lnTo>
                  <a:pt x="223" y="308"/>
                </a:lnTo>
                <a:lnTo>
                  <a:pt x="219" y="308"/>
                </a:lnTo>
                <a:lnTo>
                  <a:pt x="219" y="304"/>
                </a:lnTo>
                <a:lnTo>
                  <a:pt x="219" y="304"/>
                </a:lnTo>
                <a:lnTo>
                  <a:pt x="211" y="304"/>
                </a:lnTo>
                <a:lnTo>
                  <a:pt x="207" y="304"/>
                </a:lnTo>
                <a:lnTo>
                  <a:pt x="203" y="304"/>
                </a:lnTo>
                <a:lnTo>
                  <a:pt x="203" y="304"/>
                </a:lnTo>
                <a:lnTo>
                  <a:pt x="203" y="304"/>
                </a:lnTo>
                <a:lnTo>
                  <a:pt x="203" y="308"/>
                </a:lnTo>
                <a:lnTo>
                  <a:pt x="207" y="308"/>
                </a:lnTo>
                <a:lnTo>
                  <a:pt x="211" y="312"/>
                </a:lnTo>
                <a:lnTo>
                  <a:pt x="211" y="312"/>
                </a:lnTo>
                <a:lnTo>
                  <a:pt x="211" y="312"/>
                </a:lnTo>
                <a:lnTo>
                  <a:pt x="207" y="312"/>
                </a:lnTo>
                <a:lnTo>
                  <a:pt x="207" y="316"/>
                </a:lnTo>
                <a:lnTo>
                  <a:pt x="203" y="312"/>
                </a:lnTo>
                <a:lnTo>
                  <a:pt x="195" y="304"/>
                </a:lnTo>
                <a:lnTo>
                  <a:pt x="172" y="285"/>
                </a:lnTo>
                <a:lnTo>
                  <a:pt x="172" y="285"/>
                </a:lnTo>
                <a:lnTo>
                  <a:pt x="160" y="281"/>
                </a:lnTo>
                <a:lnTo>
                  <a:pt x="160" y="277"/>
                </a:lnTo>
                <a:lnTo>
                  <a:pt x="156" y="277"/>
                </a:lnTo>
                <a:lnTo>
                  <a:pt x="152" y="273"/>
                </a:lnTo>
                <a:lnTo>
                  <a:pt x="152" y="273"/>
                </a:lnTo>
                <a:lnTo>
                  <a:pt x="148" y="269"/>
                </a:lnTo>
                <a:lnTo>
                  <a:pt x="144" y="261"/>
                </a:lnTo>
                <a:lnTo>
                  <a:pt x="129" y="246"/>
                </a:lnTo>
                <a:lnTo>
                  <a:pt x="129" y="246"/>
                </a:lnTo>
                <a:lnTo>
                  <a:pt x="129" y="242"/>
                </a:lnTo>
                <a:lnTo>
                  <a:pt x="125" y="242"/>
                </a:lnTo>
                <a:lnTo>
                  <a:pt x="125" y="242"/>
                </a:lnTo>
                <a:lnTo>
                  <a:pt x="125" y="242"/>
                </a:lnTo>
                <a:lnTo>
                  <a:pt x="121" y="234"/>
                </a:lnTo>
                <a:lnTo>
                  <a:pt x="117" y="230"/>
                </a:lnTo>
                <a:lnTo>
                  <a:pt x="113" y="226"/>
                </a:lnTo>
                <a:lnTo>
                  <a:pt x="78" y="199"/>
                </a:lnTo>
                <a:lnTo>
                  <a:pt x="78" y="199"/>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8" name="Freeform 39"/>
          <p:cNvSpPr>
            <a:spLocks/>
          </p:cNvSpPr>
          <p:nvPr/>
        </p:nvSpPr>
        <p:spPr bwMode="auto">
          <a:xfrm>
            <a:off x="7049877" y="3872316"/>
            <a:ext cx="715864" cy="1097296"/>
          </a:xfrm>
          <a:custGeom>
            <a:avLst/>
            <a:gdLst>
              <a:gd name="T0" fmla="*/ 203 w 293"/>
              <a:gd name="T1" fmla="*/ 43 h 449"/>
              <a:gd name="T2" fmla="*/ 215 w 293"/>
              <a:gd name="T3" fmla="*/ 145 h 449"/>
              <a:gd name="T4" fmla="*/ 238 w 293"/>
              <a:gd name="T5" fmla="*/ 164 h 449"/>
              <a:gd name="T6" fmla="*/ 254 w 293"/>
              <a:gd name="T7" fmla="*/ 168 h 449"/>
              <a:gd name="T8" fmla="*/ 285 w 293"/>
              <a:gd name="T9" fmla="*/ 195 h 449"/>
              <a:gd name="T10" fmla="*/ 281 w 293"/>
              <a:gd name="T11" fmla="*/ 230 h 449"/>
              <a:gd name="T12" fmla="*/ 281 w 293"/>
              <a:gd name="T13" fmla="*/ 250 h 449"/>
              <a:gd name="T14" fmla="*/ 246 w 293"/>
              <a:gd name="T15" fmla="*/ 258 h 449"/>
              <a:gd name="T16" fmla="*/ 254 w 293"/>
              <a:gd name="T17" fmla="*/ 277 h 449"/>
              <a:gd name="T18" fmla="*/ 273 w 293"/>
              <a:gd name="T19" fmla="*/ 316 h 449"/>
              <a:gd name="T20" fmla="*/ 293 w 293"/>
              <a:gd name="T21" fmla="*/ 352 h 449"/>
              <a:gd name="T22" fmla="*/ 285 w 293"/>
              <a:gd name="T23" fmla="*/ 367 h 449"/>
              <a:gd name="T24" fmla="*/ 293 w 293"/>
              <a:gd name="T25" fmla="*/ 391 h 449"/>
              <a:gd name="T26" fmla="*/ 289 w 293"/>
              <a:gd name="T27" fmla="*/ 414 h 449"/>
              <a:gd name="T28" fmla="*/ 254 w 293"/>
              <a:gd name="T29" fmla="*/ 445 h 449"/>
              <a:gd name="T30" fmla="*/ 246 w 293"/>
              <a:gd name="T31" fmla="*/ 449 h 449"/>
              <a:gd name="T32" fmla="*/ 242 w 293"/>
              <a:gd name="T33" fmla="*/ 430 h 449"/>
              <a:gd name="T34" fmla="*/ 242 w 293"/>
              <a:gd name="T35" fmla="*/ 426 h 449"/>
              <a:gd name="T36" fmla="*/ 238 w 293"/>
              <a:gd name="T37" fmla="*/ 418 h 449"/>
              <a:gd name="T38" fmla="*/ 215 w 293"/>
              <a:gd name="T39" fmla="*/ 402 h 449"/>
              <a:gd name="T40" fmla="*/ 211 w 293"/>
              <a:gd name="T41" fmla="*/ 391 h 449"/>
              <a:gd name="T42" fmla="*/ 191 w 293"/>
              <a:gd name="T43" fmla="*/ 367 h 449"/>
              <a:gd name="T44" fmla="*/ 180 w 293"/>
              <a:gd name="T45" fmla="*/ 355 h 449"/>
              <a:gd name="T46" fmla="*/ 176 w 293"/>
              <a:gd name="T47" fmla="*/ 348 h 449"/>
              <a:gd name="T48" fmla="*/ 168 w 293"/>
              <a:gd name="T49" fmla="*/ 340 h 449"/>
              <a:gd name="T50" fmla="*/ 164 w 293"/>
              <a:gd name="T51" fmla="*/ 332 h 449"/>
              <a:gd name="T52" fmla="*/ 129 w 293"/>
              <a:gd name="T53" fmla="*/ 316 h 449"/>
              <a:gd name="T54" fmla="*/ 125 w 293"/>
              <a:gd name="T55" fmla="*/ 309 h 449"/>
              <a:gd name="T56" fmla="*/ 125 w 293"/>
              <a:gd name="T57" fmla="*/ 301 h 449"/>
              <a:gd name="T58" fmla="*/ 101 w 293"/>
              <a:gd name="T59" fmla="*/ 281 h 449"/>
              <a:gd name="T60" fmla="*/ 97 w 293"/>
              <a:gd name="T61" fmla="*/ 273 h 449"/>
              <a:gd name="T62" fmla="*/ 109 w 293"/>
              <a:gd name="T63" fmla="*/ 258 h 449"/>
              <a:gd name="T64" fmla="*/ 117 w 293"/>
              <a:gd name="T65" fmla="*/ 238 h 449"/>
              <a:gd name="T66" fmla="*/ 90 w 293"/>
              <a:gd name="T67" fmla="*/ 164 h 449"/>
              <a:gd name="T68" fmla="*/ 86 w 293"/>
              <a:gd name="T69" fmla="*/ 160 h 449"/>
              <a:gd name="T70" fmla="*/ 74 w 293"/>
              <a:gd name="T71" fmla="*/ 172 h 449"/>
              <a:gd name="T72" fmla="*/ 66 w 293"/>
              <a:gd name="T73" fmla="*/ 168 h 449"/>
              <a:gd name="T74" fmla="*/ 47 w 293"/>
              <a:gd name="T75" fmla="*/ 148 h 449"/>
              <a:gd name="T76" fmla="*/ 35 w 293"/>
              <a:gd name="T77" fmla="*/ 141 h 449"/>
              <a:gd name="T78" fmla="*/ 35 w 293"/>
              <a:gd name="T79" fmla="*/ 141 h 449"/>
              <a:gd name="T80" fmla="*/ 19 w 293"/>
              <a:gd name="T81" fmla="*/ 137 h 449"/>
              <a:gd name="T82" fmla="*/ 19 w 293"/>
              <a:gd name="T83" fmla="*/ 129 h 449"/>
              <a:gd name="T84" fmla="*/ 19 w 293"/>
              <a:gd name="T85" fmla="*/ 121 h 449"/>
              <a:gd name="T86" fmla="*/ 23 w 293"/>
              <a:gd name="T87" fmla="*/ 113 h 449"/>
              <a:gd name="T88" fmla="*/ 4 w 293"/>
              <a:gd name="T89" fmla="*/ 102 h 449"/>
              <a:gd name="T90" fmla="*/ 8 w 293"/>
              <a:gd name="T91" fmla="*/ 78 h 449"/>
              <a:gd name="T92" fmla="*/ 11 w 293"/>
              <a:gd name="T93" fmla="*/ 66 h 449"/>
              <a:gd name="T94" fmla="*/ 15 w 293"/>
              <a:gd name="T95" fmla="*/ 66 h 449"/>
              <a:gd name="T96" fmla="*/ 23 w 293"/>
              <a:gd name="T97" fmla="*/ 59 h 449"/>
              <a:gd name="T98" fmla="*/ 27 w 293"/>
              <a:gd name="T99" fmla="*/ 43 h 449"/>
              <a:gd name="T100" fmla="*/ 27 w 293"/>
              <a:gd name="T101" fmla="*/ 16 h 449"/>
              <a:gd name="T102" fmla="*/ 70 w 293"/>
              <a:gd name="T103" fmla="*/ 4 h 449"/>
              <a:gd name="T104" fmla="*/ 74 w 293"/>
              <a:gd name="T105" fmla="*/ 8 h 449"/>
              <a:gd name="T106" fmla="*/ 86 w 293"/>
              <a:gd name="T107" fmla="*/ 0 h 449"/>
              <a:gd name="T108" fmla="*/ 109 w 293"/>
              <a:gd name="T109" fmla="*/ 8 h 449"/>
              <a:gd name="T110" fmla="*/ 113 w 293"/>
              <a:gd name="T111" fmla="*/ 20 h 449"/>
              <a:gd name="T112" fmla="*/ 144 w 293"/>
              <a:gd name="T113" fmla="*/ 43 h 449"/>
              <a:gd name="T114" fmla="*/ 156 w 293"/>
              <a:gd name="T115" fmla="*/ 43 h 449"/>
              <a:gd name="T116" fmla="*/ 168 w 293"/>
              <a:gd name="T117" fmla="*/ 43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293" h="449">
                <a:moveTo>
                  <a:pt x="183" y="43"/>
                </a:moveTo>
                <a:lnTo>
                  <a:pt x="183" y="43"/>
                </a:lnTo>
                <a:lnTo>
                  <a:pt x="195" y="47"/>
                </a:lnTo>
                <a:lnTo>
                  <a:pt x="203" y="43"/>
                </a:lnTo>
                <a:lnTo>
                  <a:pt x="203" y="43"/>
                </a:lnTo>
                <a:lnTo>
                  <a:pt x="207" y="51"/>
                </a:lnTo>
                <a:lnTo>
                  <a:pt x="211" y="59"/>
                </a:lnTo>
                <a:lnTo>
                  <a:pt x="215" y="145"/>
                </a:lnTo>
                <a:lnTo>
                  <a:pt x="215" y="148"/>
                </a:lnTo>
                <a:lnTo>
                  <a:pt x="226" y="156"/>
                </a:lnTo>
                <a:lnTo>
                  <a:pt x="230" y="156"/>
                </a:lnTo>
                <a:lnTo>
                  <a:pt x="238" y="164"/>
                </a:lnTo>
                <a:lnTo>
                  <a:pt x="242" y="164"/>
                </a:lnTo>
                <a:lnTo>
                  <a:pt x="246" y="168"/>
                </a:lnTo>
                <a:lnTo>
                  <a:pt x="250" y="164"/>
                </a:lnTo>
                <a:lnTo>
                  <a:pt x="254" y="168"/>
                </a:lnTo>
                <a:lnTo>
                  <a:pt x="254" y="168"/>
                </a:lnTo>
                <a:lnTo>
                  <a:pt x="281" y="191"/>
                </a:lnTo>
                <a:lnTo>
                  <a:pt x="285" y="195"/>
                </a:lnTo>
                <a:lnTo>
                  <a:pt x="285" y="195"/>
                </a:lnTo>
                <a:lnTo>
                  <a:pt x="285" y="211"/>
                </a:lnTo>
                <a:lnTo>
                  <a:pt x="285" y="219"/>
                </a:lnTo>
                <a:lnTo>
                  <a:pt x="285" y="223"/>
                </a:lnTo>
                <a:lnTo>
                  <a:pt x="281" y="230"/>
                </a:lnTo>
                <a:lnTo>
                  <a:pt x="277" y="230"/>
                </a:lnTo>
                <a:lnTo>
                  <a:pt x="277" y="234"/>
                </a:lnTo>
                <a:lnTo>
                  <a:pt x="281" y="246"/>
                </a:lnTo>
                <a:lnTo>
                  <a:pt x="281" y="250"/>
                </a:lnTo>
                <a:lnTo>
                  <a:pt x="277" y="250"/>
                </a:lnTo>
                <a:lnTo>
                  <a:pt x="269" y="250"/>
                </a:lnTo>
                <a:lnTo>
                  <a:pt x="265" y="250"/>
                </a:lnTo>
                <a:lnTo>
                  <a:pt x="246" y="258"/>
                </a:lnTo>
                <a:lnTo>
                  <a:pt x="246" y="262"/>
                </a:lnTo>
                <a:lnTo>
                  <a:pt x="246" y="266"/>
                </a:lnTo>
                <a:lnTo>
                  <a:pt x="250" y="273"/>
                </a:lnTo>
                <a:lnTo>
                  <a:pt x="254" y="277"/>
                </a:lnTo>
                <a:lnTo>
                  <a:pt x="258" y="289"/>
                </a:lnTo>
                <a:lnTo>
                  <a:pt x="258" y="293"/>
                </a:lnTo>
                <a:lnTo>
                  <a:pt x="262" y="301"/>
                </a:lnTo>
                <a:lnTo>
                  <a:pt x="273" y="316"/>
                </a:lnTo>
                <a:lnTo>
                  <a:pt x="289" y="336"/>
                </a:lnTo>
                <a:lnTo>
                  <a:pt x="289" y="340"/>
                </a:lnTo>
                <a:lnTo>
                  <a:pt x="293" y="348"/>
                </a:lnTo>
                <a:lnTo>
                  <a:pt x="293" y="352"/>
                </a:lnTo>
                <a:lnTo>
                  <a:pt x="293" y="355"/>
                </a:lnTo>
                <a:lnTo>
                  <a:pt x="293" y="359"/>
                </a:lnTo>
                <a:lnTo>
                  <a:pt x="289" y="363"/>
                </a:lnTo>
                <a:lnTo>
                  <a:pt x="285" y="367"/>
                </a:lnTo>
                <a:lnTo>
                  <a:pt x="285" y="371"/>
                </a:lnTo>
                <a:lnTo>
                  <a:pt x="285" y="375"/>
                </a:lnTo>
                <a:lnTo>
                  <a:pt x="289" y="379"/>
                </a:lnTo>
                <a:lnTo>
                  <a:pt x="293" y="391"/>
                </a:lnTo>
                <a:lnTo>
                  <a:pt x="293" y="394"/>
                </a:lnTo>
                <a:lnTo>
                  <a:pt x="293" y="402"/>
                </a:lnTo>
                <a:lnTo>
                  <a:pt x="293" y="410"/>
                </a:lnTo>
                <a:lnTo>
                  <a:pt x="289" y="414"/>
                </a:lnTo>
                <a:lnTo>
                  <a:pt x="281" y="430"/>
                </a:lnTo>
                <a:lnTo>
                  <a:pt x="269" y="445"/>
                </a:lnTo>
                <a:lnTo>
                  <a:pt x="265" y="445"/>
                </a:lnTo>
                <a:lnTo>
                  <a:pt x="254" y="445"/>
                </a:lnTo>
                <a:lnTo>
                  <a:pt x="250" y="449"/>
                </a:lnTo>
                <a:lnTo>
                  <a:pt x="246" y="449"/>
                </a:lnTo>
                <a:lnTo>
                  <a:pt x="246" y="449"/>
                </a:lnTo>
                <a:lnTo>
                  <a:pt x="246" y="449"/>
                </a:lnTo>
                <a:lnTo>
                  <a:pt x="246" y="445"/>
                </a:lnTo>
                <a:lnTo>
                  <a:pt x="246" y="445"/>
                </a:lnTo>
                <a:lnTo>
                  <a:pt x="242" y="441"/>
                </a:lnTo>
                <a:lnTo>
                  <a:pt x="242" y="430"/>
                </a:lnTo>
                <a:lnTo>
                  <a:pt x="242" y="430"/>
                </a:lnTo>
                <a:lnTo>
                  <a:pt x="242" y="430"/>
                </a:lnTo>
                <a:lnTo>
                  <a:pt x="242" y="430"/>
                </a:lnTo>
                <a:lnTo>
                  <a:pt x="242" y="426"/>
                </a:lnTo>
                <a:lnTo>
                  <a:pt x="242" y="422"/>
                </a:lnTo>
                <a:lnTo>
                  <a:pt x="238" y="422"/>
                </a:lnTo>
                <a:lnTo>
                  <a:pt x="238" y="422"/>
                </a:lnTo>
                <a:lnTo>
                  <a:pt x="238" y="418"/>
                </a:lnTo>
                <a:lnTo>
                  <a:pt x="230" y="414"/>
                </a:lnTo>
                <a:lnTo>
                  <a:pt x="219" y="406"/>
                </a:lnTo>
                <a:lnTo>
                  <a:pt x="215" y="406"/>
                </a:lnTo>
                <a:lnTo>
                  <a:pt x="215" y="402"/>
                </a:lnTo>
                <a:lnTo>
                  <a:pt x="215" y="402"/>
                </a:lnTo>
                <a:lnTo>
                  <a:pt x="215" y="398"/>
                </a:lnTo>
                <a:lnTo>
                  <a:pt x="211" y="391"/>
                </a:lnTo>
                <a:lnTo>
                  <a:pt x="211" y="391"/>
                </a:lnTo>
                <a:lnTo>
                  <a:pt x="211" y="387"/>
                </a:lnTo>
                <a:lnTo>
                  <a:pt x="203" y="383"/>
                </a:lnTo>
                <a:lnTo>
                  <a:pt x="195" y="375"/>
                </a:lnTo>
                <a:lnTo>
                  <a:pt x="191" y="367"/>
                </a:lnTo>
                <a:lnTo>
                  <a:pt x="191" y="367"/>
                </a:lnTo>
                <a:lnTo>
                  <a:pt x="187" y="359"/>
                </a:lnTo>
                <a:lnTo>
                  <a:pt x="183" y="355"/>
                </a:lnTo>
                <a:lnTo>
                  <a:pt x="180" y="355"/>
                </a:lnTo>
                <a:lnTo>
                  <a:pt x="176" y="355"/>
                </a:lnTo>
                <a:lnTo>
                  <a:pt x="176" y="352"/>
                </a:lnTo>
                <a:lnTo>
                  <a:pt x="176" y="352"/>
                </a:lnTo>
                <a:lnTo>
                  <a:pt x="176" y="348"/>
                </a:lnTo>
                <a:lnTo>
                  <a:pt x="172" y="348"/>
                </a:lnTo>
                <a:lnTo>
                  <a:pt x="172" y="344"/>
                </a:lnTo>
                <a:lnTo>
                  <a:pt x="172" y="344"/>
                </a:lnTo>
                <a:lnTo>
                  <a:pt x="168" y="340"/>
                </a:lnTo>
                <a:lnTo>
                  <a:pt x="168" y="336"/>
                </a:lnTo>
                <a:lnTo>
                  <a:pt x="164" y="332"/>
                </a:lnTo>
                <a:lnTo>
                  <a:pt x="164" y="332"/>
                </a:lnTo>
                <a:lnTo>
                  <a:pt x="164" y="332"/>
                </a:lnTo>
                <a:lnTo>
                  <a:pt x="156" y="328"/>
                </a:lnTo>
                <a:lnTo>
                  <a:pt x="133" y="316"/>
                </a:lnTo>
                <a:lnTo>
                  <a:pt x="133" y="316"/>
                </a:lnTo>
                <a:lnTo>
                  <a:pt x="129" y="316"/>
                </a:lnTo>
                <a:lnTo>
                  <a:pt x="129" y="316"/>
                </a:lnTo>
                <a:lnTo>
                  <a:pt x="125" y="312"/>
                </a:lnTo>
                <a:lnTo>
                  <a:pt x="125" y="309"/>
                </a:lnTo>
                <a:lnTo>
                  <a:pt x="125" y="309"/>
                </a:lnTo>
                <a:lnTo>
                  <a:pt x="121" y="309"/>
                </a:lnTo>
                <a:lnTo>
                  <a:pt x="121" y="305"/>
                </a:lnTo>
                <a:lnTo>
                  <a:pt x="125" y="301"/>
                </a:lnTo>
                <a:lnTo>
                  <a:pt x="125" y="301"/>
                </a:lnTo>
                <a:lnTo>
                  <a:pt x="121" y="297"/>
                </a:lnTo>
                <a:lnTo>
                  <a:pt x="109" y="285"/>
                </a:lnTo>
                <a:lnTo>
                  <a:pt x="109" y="281"/>
                </a:lnTo>
                <a:lnTo>
                  <a:pt x="101" y="281"/>
                </a:lnTo>
                <a:lnTo>
                  <a:pt x="97" y="277"/>
                </a:lnTo>
                <a:lnTo>
                  <a:pt x="94" y="273"/>
                </a:lnTo>
                <a:lnTo>
                  <a:pt x="94" y="273"/>
                </a:lnTo>
                <a:lnTo>
                  <a:pt x="97" y="273"/>
                </a:lnTo>
                <a:lnTo>
                  <a:pt x="97" y="270"/>
                </a:lnTo>
                <a:lnTo>
                  <a:pt x="97" y="270"/>
                </a:lnTo>
                <a:lnTo>
                  <a:pt x="105" y="262"/>
                </a:lnTo>
                <a:lnTo>
                  <a:pt x="109" y="258"/>
                </a:lnTo>
                <a:lnTo>
                  <a:pt x="113" y="242"/>
                </a:lnTo>
                <a:lnTo>
                  <a:pt x="113" y="242"/>
                </a:lnTo>
                <a:lnTo>
                  <a:pt x="113" y="238"/>
                </a:lnTo>
                <a:lnTo>
                  <a:pt x="117" y="238"/>
                </a:lnTo>
                <a:lnTo>
                  <a:pt x="121" y="230"/>
                </a:lnTo>
                <a:lnTo>
                  <a:pt x="101" y="203"/>
                </a:lnTo>
                <a:lnTo>
                  <a:pt x="101" y="188"/>
                </a:lnTo>
                <a:lnTo>
                  <a:pt x="90" y="164"/>
                </a:lnTo>
                <a:lnTo>
                  <a:pt x="90" y="160"/>
                </a:lnTo>
                <a:lnTo>
                  <a:pt x="90" y="160"/>
                </a:lnTo>
                <a:lnTo>
                  <a:pt x="86" y="160"/>
                </a:lnTo>
                <a:lnTo>
                  <a:pt x="86" y="160"/>
                </a:lnTo>
                <a:lnTo>
                  <a:pt x="82" y="160"/>
                </a:lnTo>
                <a:lnTo>
                  <a:pt x="82" y="164"/>
                </a:lnTo>
                <a:lnTo>
                  <a:pt x="78" y="164"/>
                </a:lnTo>
                <a:lnTo>
                  <a:pt x="74" y="172"/>
                </a:lnTo>
                <a:lnTo>
                  <a:pt x="74" y="172"/>
                </a:lnTo>
                <a:lnTo>
                  <a:pt x="70" y="172"/>
                </a:lnTo>
                <a:lnTo>
                  <a:pt x="66" y="168"/>
                </a:lnTo>
                <a:lnTo>
                  <a:pt x="66" y="168"/>
                </a:lnTo>
                <a:lnTo>
                  <a:pt x="62" y="168"/>
                </a:lnTo>
                <a:lnTo>
                  <a:pt x="43" y="164"/>
                </a:lnTo>
                <a:lnTo>
                  <a:pt x="43" y="156"/>
                </a:lnTo>
                <a:lnTo>
                  <a:pt x="47" y="148"/>
                </a:lnTo>
                <a:lnTo>
                  <a:pt x="43" y="137"/>
                </a:lnTo>
                <a:lnTo>
                  <a:pt x="39" y="137"/>
                </a:lnTo>
                <a:lnTo>
                  <a:pt x="35" y="137"/>
                </a:lnTo>
                <a:lnTo>
                  <a:pt x="35" y="141"/>
                </a:lnTo>
                <a:lnTo>
                  <a:pt x="35" y="141"/>
                </a:lnTo>
                <a:lnTo>
                  <a:pt x="35" y="141"/>
                </a:lnTo>
                <a:lnTo>
                  <a:pt x="35" y="141"/>
                </a:lnTo>
                <a:lnTo>
                  <a:pt x="35" y="141"/>
                </a:lnTo>
                <a:lnTo>
                  <a:pt x="35" y="145"/>
                </a:lnTo>
                <a:lnTo>
                  <a:pt x="31" y="141"/>
                </a:lnTo>
                <a:lnTo>
                  <a:pt x="23" y="141"/>
                </a:lnTo>
                <a:lnTo>
                  <a:pt x="19" y="137"/>
                </a:lnTo>
                <a:lnTo>
                  <a:pt x="19" y="137"/>
                </a:lnTo>
                <a:lnTo>
                  <a:pt x="19" y="133"/>
                </a:lnTo>
                <a:lnTo>
                  <a:pt x="19" y="133"/>
                </a:lnTo>
                <a:lnTo>
                  <a:pt x="19" y="129"/>
                </a:lnTo>
                <a:lnTo>
                  <a:pt x="19" y="125"/>
                </a:lnTo>
                <a:lnTo>
                  <a:pt x="19" y="125"/>
                </a:lnTo>
                <a:lnTo>
                  <a:pt x="19" y="125"/>
                </a:lnTo>
                <a:lnTo>
                  <a:pt x="19" y="121"/>
                </a:lnTo>
                <a:lnTo>
                  <a:pt x="19" y="121"/>
                </a:lnTo>
                <a:lnTo>
                  <a:pt x="19" y="121"/>
                </a:lnTo>
                <a:lnTo>
                  <a:pt x="23" y="117"/>
                </a:lnTo>
                <a:lnTo>
                  <a:pt x="23" y="113"/>
                </a:lnTo>
                <a:lnTo>
                  <a:pt x="23" y="113"/>
                </a:lnTo>
                <a:lnTo>
                  <a:pt x="23" y="109"/>
                </a:lnTo>
                <a:lnTo>
                  <a:pt x="15" y="106"/>
                </a:lnTo>
                <a:lnTo>
                  <a:pt x="4" y="102"/>
                </a:lnTo>
                <a:lnTo>
                  <a:pt x="4" y="98"/>
                </a:lnTo>
                <a:lnTo>
                  <a:pt x="0" y="98"/>
                </a:lnTo>
                <a:lnTo>
                  <a:pt x="4" y="94"/>
                </a:lnTo>
                <a:lnTo>
                  <a:pt x="8" y="78"/>
                </a:lnTo>
                <a:lnTo>
                  <a:pt x="11" y="74"/>
                </a:lnTo>
                <a:lnTo>
                  <a:pt x="11" y="70"/>
                </a:lnTo>
                <a:lnTo>
                  <a:pt x="11" y="70"/>
                </a:lnTo>
                <a:lnTo>
                  <a:pt x="11" y="66"/>
                </a:lnTo>
                <a:lnTo>
                  <a:pt x="11" y="66"/>
                </a:lnTo>
                <a:lnTo>
                  <a:pt x="11" y="66"/>
                </a:lnTo>
                <a:lnTo>
                  <a:pt x="15" y="66"/>
                </a:lnTo>
                <a:lnTo>
                  <a:pt x="15" y="66"/>
                </a:lnTo>
                <a:lnTo>
                  <a:pt x="19" y="66"/>
                </a:lnTo>
                <a:lnTo>
                  <a:pt x="19" y="63"/>
                </a:lnTo>
                <a:lnTo>
                  <a:pt x="19" y="59"/>
                </a:lnTo>
                <a:lnTo>
                  <a:pt x="23" y="59"/>
                </a:lnTo>
                <a:lnTo>
                  <a:pt x="27" y="55"/>
                </a:lnTo>
                <a:lnTo>
                  <a:pt x="27" y="55"/>
                </a:lnTo>
                <a:lnTo>
                  <a:pt x="31" y="51"/>
                </a:lnTo>
                <a:lnTo>
                  <a:pt x="27" y="43"/>
                </a:lnTo>
                <a:lnTo>
                  <a:pt x="27" y="39"/>
                </a:lnTo>
                <a:lnTo>
                  <a:pt x="23" y="35"/>
                </a:lnTo>
                <a:lnTo>
                  <a:pt x="27" y="27"/>
                </a:lnTo>
                <a:lnTo>
                  <a:pt x="27" y="16"/>
                </a:lnTo>
                <a:lnTo>
                  <a:pt x="35" y="8"/>
                </a:lnTo>
                <a:lnTo>
                  <a:pt x="62" y="8"/>
                </a:lnTo>
                <a:lnTo>
                  <a:pt x="66" y="4"/>
                </a:lnTo>
                <a:lnTo>
                  <a:pt x="70" y="4"/>
                </a:lnTo>
                <a:lnTo>
                  <a:pt x="70" y="8"/>
                </a:lnTo>
                <a:lnTo>
                  <a:pt x="70" y="8"/>
                </a:lnTo>
                <a:lnTo>
                  <a:pt x="70" y="8"/>
                </a:lnTo>
                <a:lnTo>
                  <a:pt x="74" y="8"/>
                </a:lnTo>
                <a:lnTo>
                  <a:pt x="74" y="8"/>
                </a:lnTo>
                <a:lnTo>
                  <a:pt x="74" y="8"/>
                </a:lnTo>
                <a:lnTo>
                  <a:pt x="78" y="4"/>
                </a:lnTo>
                <a:lnTo>
                  <a:pt x="86" y="0"/>
                </a:lnTo>
                <a:lnTo>
                  <a:pt x="101" y="0"/>
                </a:lnTo>
                <a:lnTo>
                  <a:pt x="105" y="4"/>
                </a:lnTo>
                <a:lnTo>
                  <a:pt x="109" y="4"/>
                </a:lnTo>
                <a:lnTo>
                  <a:pt x="109" y="8"/>
                </a:lnTo>
                <a:lnTo>
                  <a:pt x="109" y="12"/>
                </a:lnTo>
                <a:lnTo>
                  <a:pt x="109" y="16"/>
                </a:lnTo>
                <a:lnTo>
                  <a:pt x="113" y="16"/>
                </a:lnTo>
                <a:lnTo>
                  <a:pt x="113" y="20"/>
                </a:lnTo>
                <a:lnTo>
                  <a:pt x="137" y="35"/>
                </a:lnTo>
                <a:lnTo>
                  <a:pt x="137" y="35"/>
                </a:lnTo>
                <a:lnTo>
                  <a:pt x="140" y="39"/>
                </a:lnTo>
                <a:lnTo>
                  <a:pt x="144" y="43"/>
                </a:lnTo>
                <a:lnTo>
                  <a:pt x="144" y="43"/>
                </a:lnTo>
                <a:lnTo>
                  <a:pt x="152" y="43"/>
                </a:lnTo>
                <a:lnTo>
                  <a:pt x="152" y="43"/>
                </a:lnTo>
                <a:lnTo>
                  <a:pt x="156" y="43"/>
                </a:lnTo>
                <a:lnTo>
                  <a:pt x="156" y="47"/>
                </a:lnTo>
                <a:lnTo>
                  <a:pt x="160" y="47"/>
                </a:lnTo>
                <a:lnTo>
                  <a:pt x="164" y="43"/>
                </a:lnTo>
                <a:lnTo>
                  <a:pt x="168" y="43"/>
                </a:lnTo>
                <a:lnTo>
                  <a:pt x="183" y="43"/>
                </a:lnTo>
              </a:path>
            </a:pathLst>
          </a:custGeom>
          <a:solidFill>
            <a:srgbClr val="B2B2B2"/>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69" name="Freeform 40"/>
          <p:cNvSpPr>
            <a:spLocks/>
          </p:cNvSpPr>
          <p:nvPr/>
        </p:nvSpPr>
        <p:spPr bwMode="auto">
          <a:xfrm>
            <a:off x="6610096" y="4043387"/>
            <a:ext cx="850242" cy="850465"/>
          </a:xfrm>
          <a:custGeom>
            <a:avLst/>
            <a:gdLst>
              <a:gd name="T0" fmla="*/ 313 w 348"/>
              <a:gd name="T1" fmla="*/ 348 h 348"/>
              <a:gd name="T2" fmla="*/ 285 w 348"/>
              <a:gd name="T3" fmla="*/ 328 h 348"/>
              <a:gd name="T4" fmla="*/ 266 w 348"/>
              <a:gd name="T5" fmla="*/ 293 h 348"/>
              <a:gd name="T6" fmla="*/ 254 w 348"/>
              <a:gd name="T7" fmla="*/ 274 h 348"/>
              <a:gd name="T8" fmla="*/ 246 w 348"/>
              <a:gd name="T9" fmla="*/ 278 h 348"/>
              <a:gd name="T10" fmla="*/ 234 w 348"/>
              <a:gd name="T11" fmla="*/ 285 h 348"/>
              <a:gd name="T12" fmla="*/ 238 w 348"/>
              <a:gd name="T13" fmla="*/ 305 h 348"/>
              <a:gd name="T14" fmla="*/ 219 w 348"/>
              <a:gd name="T15" fmla="*/ 293 h 348"/>
              <a:gd name="T16" fmla="*/ 199 w 348"/>
              <a:gd name="T17" fmla="*/ 293 h 348"/>
              <a:gd name="T18" fmla="*/ 191 w 348"/>
              <a:gd name="T19" fmla="*/ 266 h 348"/>
              <a:gd name="T20" fmla="*/ 180 w 348"/>
              <a:gd name="T21" fmla="*/ 258 h 348"/>
              <a:gd name="T22" fmla="*/ 129 w 348"/>
              <a:gd name="T23" fmla="*/ 235 h 348"/>
              <a:gd name="T24" fmla="*/ 125 w 348"/>
              <a:gd name="T25" fmla="*/ 231 h 348"/>
              <a:gd name="T26" fmla="*/ 102 w 348"/>
              <a:gd name="T27" fmla="*/ 219 h 348"/>
              <a:gd name="T28" fmla="*/ 78 w 348"/>
              <a:gd name="T29" fmla="*/ 203 h 348"/>
              <a:gd name="T30" fmla="*/ 78 w 348"/>
              <a:gd name="T31" fmla="*/ 188 h 348"/>
              <a:gd name="T32" fmla="*/ 78 w 348"/>
              <a:gd name="T33" fmla="*/ 168 h 348"/>
              <a:gd name="T34" fmla="*/ 86 w 348"/>
              <a:gd name="T35" fmla="*/ 157 h 348"/>
              <a:gd name="T36" fmla="*/ 55 w 348"/>
              <a:gd name="T37" fmla="*/ 133 h 348"/>
              <a:gd name="T38" fmla="*/ 51 w 348"/>
              <a:gd name="T39" fmla="*/ 118 h 348"/>
              <a:gd name="T40" fmla="*/ 20 w 348"/>
              <a:gd name="T41" fmla="*/ 118 h 348"/>
              <a:gd name="T42" fmla="*/ 8 w 348"/>
              <a:gd name="T43" fmla="*/ 94 h 348"/>
              <a:gd name="T44" fmla="*/ 4 w 348"/>
              <a:gd name="T45" fmla="*/ 71 h 348"/>
              <a:gd name="T46" fmla="*/ 4 w 348"/>
              <a:gd name="T47" fmla="*/ 67 h 348"/>
              <a:gd name="T48" fmla="*/ 16 w 348"/>
              <a:gd name="T49" fmla="*/ 59 h 348"/>
              <a:gd name="T50" fmla="*/ 20 w 348"/>
              <a:gd name="T51" fmla="*/ 55 h 348"/>
              <a:gd name="T52" fmla="*/ 27 w 348"/>
              <a:gd name="T53" fmla="*/ 39 h 348"/>
              <a:gd name="T54" fmla="*/ 43 w 348"/>
              <a:gd name="T55" fmla="*/ 43 h 348"/>
              <a:gd name="T56" fmla="*/ 55 w 348"/>
              <a:gd name="T57" fmla="*/ 28 h 348"/>
              <a:gd name="T58" fmla="*/ 70 w 348"/>
              <a:gd name="T59" fmla="*/ 12 h 348"/>
              <a:gd name="T60" fmla="*/ 125 w 348"/>
              <a:gd name="T61" fmla="*/ 4 h 348"/>
              <a:gd name="T62" fmla="*/ 176 w 348"/>
              <a:gd name="T63" fmla="*/ 12 h 348"/>
              <a:gd name="T64" fmla="*/ 184 w 348"/>
              <a:gd name="T65" fmla="*/ 32 h 348"/>
              <a:gd name="T66" fmla="*/ 203 w 348"/>
              <a:gd name="T67" fmla="*/ 47 h 348"/>
              <a:gd name="T68" fmla="*/ 199 w 348"/>
              <a:gd name="T69" fmla="*/ 55 h 348"/>
              <a:gd name="T70" fmla="*/ 199 w 348"/>
              <a:gd name="T71" fmla="*/ 67 h 348"/>
              <a:gd name="T72" fmla="*/ 215 w 348"/>
              <a:gd name="T73" fmla="*/ 71 h 348"/>
              <a:gd name="T74" fmla="*/ 215 w 348"/>
              <a:gd name="T75" fmla="*/ 67 h 348"/>
              <a:gd name="T76" fmla="*/ 223 w 348"/>
              <a:gd name="T77" fmla="*/ 94 h 348"/>
              <a:gd name="T78" fmla="*/ 254 w 348"/>
              <a:gd name="T79" fmla="*/ 102 h 348"/>
              <a:gd name="T80" fmla="*/ 266 w 348"/>
              <a:gd name="T81" fmla="*/ 90 h 348"/>
              <a:gd name="T82" fmla="*/ 281 w 348"/>
              <a:gd name="T83" fmla="*/ 118 h 348"/>
              <a:gd name="T84" fmla="*/ 293 w 348"/>
              <a:gd name="T85" fmla="*/ 172 h 348"/>
              <a:gd name="T86" fmla="*/ 277 w 348"/>
              <a:gd name="T87" fmla="*/ 200 h 348"/>
              <a:gd name="T88" fmla="*/ 281 w 348"/>
              <a:gd name="T89" fmla="*/ 211 h 348"/>
              <a:gd name="T90" fmla="*/ 305 w 348"/>
              <a:gd name="T91" fmla="*/ 231 h 348"/>
              <a:gd name="T92" fmla="*/ 305 w 348"/>
              <a:gd name="T93" fmla="*/ 242 h 348"/>
              <a:gd name="T94" fmla="*/ 336 w 348"/>
              <a:gd name="T95" fmla="*/ 258 h 348"/>
              <a:gd name="T96" fmla="*/ 348 w 348"/>
              <a:gd name="T97" fmla="*/ 266 h 348"/>
              <a:gd name="T98" fmla="*/ 344 w 348"/>
              <a:gd name="T99" fmla="*/ 278 h 348"/>
              <a:gd name="T100" fmla="*/ 320 w 348"/>
              <a:gd name="T101" fmla="*/ 289 h 348"/>
              <a:gd name="T102" fmla="*/ 313 w 348"/>
              <a:gd name="T103" fmla="*/ 289 h 348"/>
              <a:gd name="T104" fmla="*/ 313 w 348"/>
              <a:gd name="T105" fmla="*/ 301 h 348"/>
              <a:gd name="T106" fmla="*/ 332 w 348"/>
              <a:gd name="T107" fmla="*/ 309 h 348"/>
              <a:gd name="T108" fmla="*/ 328 w 348"/>
              <a:gd name="T109" fmla="*/ 332 h 348"/>
              <a:gd name="T110" fmla="*/ 320 w 348"/>
              <a:gd name="T111" fmla="*/ 348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48" h="348">
                <a:moveTo>
                  <a:pt x="320" y="348"/>
                </a:moveTo>
                <a:lnTo>
                  <a:pt x="320" y="348"/>
                </a:lnTo>
                <a:lnTo>
                  <a:pt x="320" y="348"/>
                </a:lnTo>
                <a:lnTo>
                  <a:pt x="320" y="348"/>
                </a:lnTo>
                <a:lnTo>
                  <a:pt x="313" y="348"/>
                </a:lnTo>
                <a:lnTo>
                  <a:pt x="309" y="344"/>
                </a:lnTo>
                <a:lnTo>
                  <a:pt x="293" y="340"/>
                </a:lnTo>
                <a:lnTo>
                  <a:pt x="293" y="336"/>
                </a:lnTo>
                <a:lnTo>
                  <a:pt x="285" y="332"/>
                </a:lnTo>
                <a:lnTo>
                  <a:pt x="285" y="328"/>
                </a:lnTo>
                <a:lnTo>
                  <a:pt x="277" y="317"/>
                </a:lnTo>
                <a:lnTo>
                  <a:pt x="274" y="313"/>
                </a:lnTo>
                <a:lnTo>
                  <a:pt x="274" y="313"/>
                </a:lnTo>
                <a:lnTo>
                  <a:pt x="266" y="297"/>
                </a:lnTo>
                <a:lnTo>
                  <a:pt x="266" y="293"/>
                </a:lnTo>
                <a:lnTo>
                  <a:pt x="262" y="289"/>
                </a:lnTo>
                <a:lnTo>
                  <a:pt x="258" y="282"/>
                </a:lnTo>
                <a:lnTo>
                  <a:pt x="258" y="278"/>
                </a:lnTo>
                <a:lnTo>
                  <a:pt x="254" y="278"/>
                </a:lnTo>
                <a:lnTo>
                  <a:pt x="254" y="274"/>
                </a:lnTo>
                <a:lnTo>
                  <a:pt x="242" y="274"/>
                </a:lnTo>
                <a:lnTo>
                  <a:pt x="242" y="274"/>
                </a:lnTo>
                <a:lnTo>
                  <a:pt x="242" y="278"/>
                </a:lnTo>
                <a:lnTo>
                  <a:pt x="242" y="278"/>
                </a:lnTo>
                <a:lnTo>
                  <a:pt x="246" y="278"/>
                </a:lnTo>
                <a:lnTo>
                  <a:pt x="246" y="278"/>
                </a:lnTo>
                <a:lnTo>
                  <a:pt x="242" y="282"/>
                </a:lnTo>
                <a:lnTo>
                  <a:pt x="242" y="282"/>
                </a:lnTo>
                <a:lnTo>
                  <a:pt x="238" y="285"/>
                </a:lnTo>
                <a:lnTo>
                  <a:pt x="234" y="285"/>
                </a:lnTo>
                <a:lnTo>
                  <a:pt x="234" y="289"/>
                </a:lnTo>
                <a:lnTo>
                  <a:pt x="234" y="289"/>
                </a:lnTo>
                <a:lnTo>
                  <a:pt x="234" y="293"/>
                </a:lnTo>
                <a:lnTo>
                  <a:pt x="238" y="301"/>
                </a:lnTo>
                <a:lnTo>
                  <a:pt x="238" y="305"/>
                </a:lnTo>
                <a:lnTo>
                  <a:pt x="231" y="305"/>
                </a:lnTo>
                <a:lnTo>
                  <a:pt x="223" y="301"/>
                </a:lnTo>
                <a:lnTo>
                  <a:pt x="223" y="297"/>
                </a:lnTo>
                <a:lnTo>
                  <a:pt x="219" y="297"/>
                </a:lnTo>
                <a:lnTo>
                  <a:pt x="219" y="293"/>
                </a:lnTo>
                <a:lnTo>
                  <a:pt x="219" y="293"/>
                </a:lnTo>
                <a:lnTo>
                  <a:pt x="215" y="293"/>
                </a:lnTo>
                <a:lnTo>
                  <a:pt x="207" y="293"/>
                </a:lnTo>
                <a:lnTo>
                  <a:pt x="203" y="293"/>
                </a:lnTo>
                <a:lnTo>
                  <a:pt x="199" y="293"/>
                </a:lnTo>
                <a:lnTo>
                  <a:pt x="199" y="285"/>
                </a:lnTo>
                <a:lnTo>
                  <a:pt x="199" y="282"/>
                </a:lnTo>
                <a:lnTo>
                  <a:pt x="191" y="270"/>
                </a:lnTo>
                <a:lnTo>
                  <a:pt x="191" y="266"/>
                </a:lnTo>
                <a:lnTo>
                  <a:pt x="191" y="266"/>
                </a:lnTo>
                <a:lnTo>
                  <a:pt x="188" y="262"/>
                </a:lnTo>
                <a:lnTo>
                  <a:pt x="188" y="262"/>
                </a:lnTo>
                <a:lnTo>
                  <a:pt x="188" y="262"/>
                </a:lnTo>
                <a:lnTo>
                  <a:pt x="184" y="258"/>
                </a:lnTo>
                <a:lnTo>
                  <a:pt x="180" y="258"/>
                </a:lnTo>
                <a:lnTo>
                  <a:pt x="156" y="246"/>
                </a:lnTo>
                <a:lnTo>
                  <a:pt x="149" y="242"/>
                </a:lnTo>
                <a:lnTo>
                  <a:pt x="137" y="242"/>
                </a:lnTo>
                <a:lnTo>
                  <a:pt x="129" y="239"/>
                </a:lnTo>
                <a:lnTo>
                  <a:pt x="129" y="235"/>
                </a:lnTo>
                <a:lnTo>
                  <a:pt x="125" y="235"/>
                </a:lnTo>
                <a:lnTo>
                  <a:pt x="125" y="235"/>
                </a:lnTo>
                <a:lnTo>
                  <a:pt x="125" y="231"/>
                </a:lnTo>
                <a:lnTo>
                  <a:pt x="125" y="231"/>
                </a:lnTo>
                <a:lnTo>
                  <a:pt x="125" y="231"/>
                </a:lnTo>
                <a:lnTo>
                  <a:pt x="125" y="231"/>
                </a:lnTo>
                <a:lnTo>
                  <a:pt x="121" y="227"/>
                </a:lnTo>
                <a:lnTo>
                  <a:pt x="113" y="227"/>
                </a:lnTo>
                <a:lnTo>
                  <a:pt x="106" y="223"/>
                </a:lnTo>
                <a:lnTo>
                  <a:pt x="102" y="219"/>
                </a:lnTo>
                <a:lnTo>
                  <a:pt x="94" y="215"/>
                </a:lnTo>
                <a:lnTo>
                  <a:pt x="94" y="215"/>
                </a:lnTo>
                <a:lnTo>
                  <a:pt x="90" y="223"/>
                </a:lnTo>
                <a:lnTo>
                  <a:pt x="86" y="215"/>
                </a:lnTo>
                <a:lnTo>
                  <a:pt x="78" y="203"/>
                </a:lnTo>
                <a:lnTo>
                  <a:pt x="74" y="200"/>
                </a:lnTo>
                <a:lnTo>
                  <a:pt x="74" y="200"/>
                </a:lnTo>
                <a:lnTo>
                  <a:pt x="74" y="196"/>
                </a:lnTo>
                <a:lnTo>
                  <a:pt x="74" y="196"/>
                </a:lnTo>
                <a:lnTo>
                  <a:pt x="78" y="188"/>
                </a:lnTo>
                <a:lnTo>
                  <a:pt x="86" y="180"/>
                </a:lnTo>
                <a:lnTo>
                  <a:pt x="82" y="176"/>
                </a:lnTo>
                <a:lnTo>
                  <a:pt x="82" y="172"/>
                </a:lnTo>
                <a:lnTo>
                  <a:pt x="78" y="172"/>
                </a:lnTo>
                <a:lnTo>
                  <a:pt x="78" y="168"/>
                </a:lnTo>
                <a:lnTo>
                  <a:pt x="78" y="168"/>
                </a:lnTo>
                <a:lnTo>
                  <a:pt x="78" y="164"/>
                </a:lnTo>
                <a:lnTo>
                  <a:pt x="78" y="164"/>
                </a:lnTo>
                <a:lnTo>
                  <a:pt x="90" y="160"/>
                </a:lnTo>
                <a:lnTo>
                  <a:pt x="86" y="157"/>
                </a:lnTo>
                <a:lnTo>
                  <a:pt x="82" y="149"/>
                </a:lnTo>
                <a:lnTo>
                  <a:pt x="63" y="141"/>
                </a:lnTo>
                <a:lnTo>
                  <a:pt x="63" y="141"/>
                </a:lnTo>
                <a:lnTo>
                  <a:pt x="59" y="137"/>
                </a:lnTo>
                <a:lnTo>
                  <a:pt x="55" y="133"/>
                </a:lnTo>
                <a:lnTo>
                  <a:pt x="55" y="129"/>
                </a:lnTo>
                <a:lnTo>
                  <a:pt x="55" y="125"/>
                </a:lnTo>
                <a:lnTo>
                  <a:pt x="55" y="125"/>
                </a:lnTo>
                <a:lnTo>
                  <a:pt x="51" y="121"/>
                </a:lnTo>
                <a:lnTo>
                  <a:pt x="51" y="118"/>
                </a:lnTo>
                <a:lnTo>
                  <a:pt x="51" y="118"/>
                </a:lnTo>
                <a:lnTo>
                  <a:pt x="47" y="114"/>
                </a:lnTo>
                <a:lnTo>
                  <a:pt x="47" y="114"/>
                </a:lnTo>
                <a:lnTo>
                  <a:pt x="39" y="114"/>
                </a:lnTo>
                <a:lnTo>
                  <a:pt x="20" y="118"/>
                </a:lnTo>
                <a:lnTo>
                  <a:pt x="16" y="114"/>
                </a:lnTo>
                <a:lnTo>
                  <a:pt x="16" y="110"/>
                </a:lnTo>
                <a:lnTo>
                  <a:pt x="12" y="102"/>
                </a:lnTo>
                <a:lnTo>
                  <a:pt x="8" y="98"/>
                </a:lnTo>
                <a:lnTo>
                  <a:pt x="8" y="94"/>
                </a:lnTo>
                <a:lnTo>
                  <a:pt x="8" y="90"/>
                </a:lnTo>
                <a:lnTo>
                  <a:pt x="8" y="82"/>
                </a:lnTo>
                <a:lnTo>
                  <a:pt x="4" y="75"/>
                </a:lnTo>
                <a:lnTo>
                  <a:pt x="4" y="75"/>
                </a:lnTo>
                <a:lnTo>
                  <a:pt x="4" y="71"/>
                </a:lnTo>
                <a:lnTo>
                  <a:pt x="4" y="71"/>
                </a:lnTo>
                <a:lnTo>
                  <a:pt x="0" y="71"/>
                </a:lnTo>
                <a:lnTo>
                  <a:pt x="0" y="71"/>
                </a:lnTo>
                <a:lnTo>
                  <a:pt x="0" y="71"/>
                </a:lnTo>
                <a:lnTo>
                  <a:pt x="4" y="67"/>
                </a:lnTo>
                <a:lnTo>
                  <a:pt x="8" y="59"/>
                </a:lnTo>
                <a:lnTo>
                  <a:pt x="12" y="59"/>
                </a:lnTo>
                <a:lnTo>
                  <a:pt x="12" y="59"/>
                </a:lnTo>
                <a:lnTo>
                  <a:pt x="16" y="59"/>
                </a:lnTo>
                <a:lnTo>
                  <a:pt x="16" y="59"/>
                </a:lnTo>
                <a:lnTo>
                  <a:pt x="20" y="59"/>
                </a:lnTo>
                <a:lnTo>
                  <a:pt x="20" y="59"/>
                </a:lnTo>
                <a:lnTo>
                  <a:pt x="20" y="59"/>
                </a:lnTo>
                <a:lnTo>
                  <a:pt x="20" y="55"/>
                </a:lnTo>
                <a:lnTo>
                  <a:pt x="20" y="55"/>
                </a:lnTo>
                <a:lnTo>
                  <a:pt x="20" y="51"/>
                </a:lnTo>
                <a:lnTo>
                  <a:pt x="23" y="47"/>
                </a:lnTo>
                <a:lnTo>
                  <a:pt x="27" y="43"/>
                </a:lnTo>
                <a:lnTo>
                  <a:pt x="27" y="43"/>
                </a:lnTo>
                <a:lnTo>
                  <a:pt x="27" y="39"/>
                </a:lnTo>
                <a:lnTo>
                  <a:pt x="31" y="39"/>
                </a:lnTo>
                <a:lnTo>
                  <a:pt x="31" y="39"/>
                </a:lnTo>
                <a:lnTo>
                  <a:pt x="35" y="39"/>
                </a:lnTo>
                <a:lnTo>
                  <a:pt x="35" y="39"/>
                </a:lnTo>
                <a:lnTo>
                  <a:pt x="43" y="43"/>
                </a:lnTo>
                <a:lnTo>
                  <a:pt x="47" y="39"/>
                </a:lnTo>
                <a:lnTo>
                  <a:pt x="51" y="36"/>
                </a:lnTo>
                <a:lnTo>
                  <a:pt x="51" y="36"/>
                </a:lnTo>
                <a:lnTo>
                  <a:pt x="55" y="32"/>
                </a:lnTo>
                <a:lnTo>
                  <a:pt x="55" y="28"/>
                </a:lnTo>
                <a:lnTo>
                  <a:pt x="59" y="16"/>
                </a:lnTo>
                <a:lnTo>
                  <a:pt x="59" y="16"/>
                </a:lnTo>
                <a:lnTo>
                  <a:pt x="59" y="16"/>
                </a:lnTo>
                <a:lnTo>
                  <a:pt x="59" y="12"/>
                </a:lnTo>
                <a:lnTo>
                  <a:pt x="70" y="12"/>
                </a:lnTo>
                <a:lnTo>
                  <a:pt x="78" y="8"/>
                </a:lnTo>
                <a:lnTo>
                  <a:pt x="98" y="4"/>
                </a:lnTo>
                <a:lnTo>
                  <a:pt x="113" y="0"/>
                </a:lnTo>
                <a:lnTo>
                  <a:pt x="121" y="4"/>
                </a:lnTo>
                <a:lnTo>
                  <a:pt x="125" y="4"/>
                </a:lnTo>
                <a:lnTo>
                  <a:pt x="133" y="0"/>
                </a:lnTo>
                <a:lnTo>
                  <a:pt x="145" y="4"/>
                </a:lnTo>
                <a:lnTo>
                  <a:pt x="164" y="8"/>
                </a:lnTo>
                <a:lnTo>
                  <a:pt x="168" y="12"/>
                </a:lnTo>
                <a:lnTo>
                  <a:pt x="176" y="12"/>
                </a:lnTo>
                <a:lnTo>
                  <a:pt x="188" y="8"/>
                </a:lnTo>
                <a:lnTo>
                  <a:pt x="184" y="24"/>
                </a:lnTo>
                <a:lnTo>
                  <a:pt x="180" y="28"/>
                </a:lnTo>
                <a:lnTo>
                  <a:pt x="184" y="28"/>
                </a:lnTo>
                <a:lnTo>
                  <a:pt x="184" y="32"/>
                </a:lnTo>
                <a:lnTo>
                  <a:pt x="195" y="36"/>
                </a:lnTo>
                <a:lnTo>
                  <a:pt x="203" y="39"/>
                </a:lnTo>
                <a:lnTo>
                  <a:pt x="203" y="43"/>
                </a:lnTo>
                <a:lnTo>
                  <a:pt x="203" y="43"/>
                </a:lnTo>
                <a:lnTo>
                  <a:pt x="203" y="47"/>
                </a:lnTo>
                <a:lnTo>
                  <a:pt x="199" y="51"/>
                </a:lnTo>
                <a:lnTo>
                  <a:pt x="199" y="51"/>
                </a:lnTo>
                <a:lnTo>
                  <a:pt x="199" y="51"/>
                </a:lnTo>
                <a:lnTo>
                  <a:pt x="199" y="55"/>
                </a:lnTo>
                <a:lnTo>
                  <a:pt x="199" y="55"/>
                </a:lnTo>
                <a:lnTo>
                  <a:pt x="199" y="55"/>
                </a:lnTo>
                <a:lnTo>
                  <a:pt x="199" y="59"/>
                </a:lnTo>
                <a:lnTo>
                  <a:pt x="199" y="63"/>
                </a:lnTo>
                <a:lnTo>
                  <a:pt x="199" y="63"/>
                </a:lnTo>
                <a:lnTo>
                  <a:pt x="199" y="67"/>
                </a:lnTo>
                <a:lnTo>
                  <a:pt x="199" y="67"/>
                </a:lnTo>
                <a:lnTo>
                  <a:pt x="203" y="71"/>
                </a:lnTo>
                <a:lnTo>
                  <a:pt x="211" y="71"/>
                </a:lnTo>
                <a:lnTo>
                  <a:pt x="215" y="75"/>
                </a:lnTo>
                <a:lnTo>
                  <a:pt x="215" y="71"/>
                </a:lnTo>
                <a:lnTo>
                  <a:pt x="215" y="71"/>
                </a:lnTo>
                <a:lnTo>
                  <a:pt x="215" y="71"/>
                </a:lnTo>
                <a:lnTo>
                  <a:pt x="215" y="71"/>
                </a:lnTo>
                <a:lnTo>
                  <a:pt x="215" y="71"/>
                </a:lnTo>
                <a:lnTo>
                  <a:pt x="215" y="67"/>
                </a:lnTo>
                <a:lnTo>
                  <a:pt x="219" y="67"/>
                </a:lnTo>
                <a:lnTo>
                  <a:pt x="223" y="67"/>
                </a:lnTo>
                <a:lnTo>
                  <a:pt x="227" y="78"/>
                </a:lnTo>
                <a:lnTo>
                  <a:pt x="223" y="86"/>
                </a:lnTo>
                <a:lnTo>
                  <a:pt x="223" y="94"/>
                </a:lnTo>
                <a:lnTo>
                  <a:pt x="242" y="98"/>
                </a:lnTo>
                <a:lnTo>
                  <a:pt x="246" y="98"/>
                </a:lnTo>
                <a:lnTo>
                  <a:pt x="246" y="98"/>
                </a:lnTo>
                <a:lnTo>
                  <a:pt x="250" y="102"/>
                </a:lnTo>
                <a:lnTo>
                  <a:pt x="254" y="102"/>
                </a:lnTo>
                <a:lnTo>
                  <a:pt x="254" y="102"/>
                </a:lnTo>
                <a:lnTo>
                  <a:pt x="258" y="94"/>
                </a:lnTo>
                <a:lnTo>
                  <a:pt x="262" y="94"/>
                </a:lnTo>
                <a:lnTo>
                  <a:pt x="262" y="90"/>
                </a:lnTo>
                <a:lnTo>
                  <a:pt x="266" y="90"/>
                </a:lnTo>
                <a:lnTo>
                  <a:pt x="266" y="90"/>
                </a:lnTo>
                <a:lnTo>
                  <a:pt x="270" y="90"/>
                </a:lnTo>
                <a:lnTo>
                  <a:pt x="270" y="90"/>
                </a:lnTo>
                <a:lnTo>
                  <a:pt x="270" y="94"/>
                </a:lnTo>
                <a:lnTo>
                  <a:pt x="281" y="118"/>
                </a:lnTo>
                <a:lnTo>
                  <a:pt x="281" y="133"/>
                </a:lnTo>
                <a:lnTo>
                  <a:pt x="301" y="160"/>
                </a:lnTo>
                <a:lnTo>
                  <a:pt x="297" y="168"/>
                </a:lnTo>
                <a:lnTo>
                  <a:pt x="293" y="168"/>
                </a:lnTo>
                <a:lnTo>
                  <a:pt x="293" y="172"/>
                </a:lnTo>
                <a:lnTo>
                  <a:pt x="293" y="172"/>
                </a:lnTo>
                <a:lnTo>
                  <a:pt x="289" y="188"/>
                </a:lnTo>
                <a:lnTo>
                  <a:pt x="285" y="192"/>
                </a:lnTo>
                <a:lnTo>
                  <a:pt x="277" y="200"/>
                </a:lnTo>
                <a:lnTo>
                  <a:pt x="277" y="200"/>
                </a:lnTo>
                <a:lnTo>
                  <a:pt x="277" y="203"/>
                </a:lnTo>
                <a:lnTo>
                  <a:pt x="274" y="203"/>
                </a:lnTo>
                <a:lnTo>
                  <a:pt x="274" y="203"/>
                </a:lnTo>
                <a:lnTo>
                  <a:pt x="277" y="207"/>
                </a:lnTo>
                <a:lnTo>
                  <a:pt x="281" y="211"/>
                </a:lnTo>
                <a:lnTo>
                  <a:pt x="289" y="211"/>
                </a:lnTo>
                <a:lnTo>
                  <a:pt x="289" y="215"/>
                </a:lnTo>
                <a:lnTo>
                  <a:pt x="301" y="227"/>
                </a:lnTo>
                <a:lnTo>
                  <a:pt x="305" y="231"/>
                </a:lnTo>
                <a:lnTo>
                  <a:pt x="305" y="231"/>
                </a:lnTo>
                <a:lnTo>
                  <a:pt x="301" y="235"/>
                </a:lnTo>
                <a:lnTo>
                  <a:pt x="301" y="239"/>
                </a:lnTo>
                <a:lnTo>
                  <a:pt x="305" y="239"/>
                </a:lnTo>
                <a:lnTo>
                  <a:pt x="305" y="239"/>
                </a:lnTo>
                <a:lnTo>
                  <a:pt x="305" y="242"/>
                </a:lnTo>
                <a:lnTo>
                  <a:pt x="309" y="246"/>
                </a:lnTo>
                <a:lnTo>
                  <a:pt x="309" y="246"/>
                </a:lnTo>
                <a:lnTo>
                  <a:pt x="313" y="246"/>
                </a:lnTo>
                <a:lnTo>
                  <a:pt x="313" y="246"/>
                </a:lnTo>
                <a:lnTo>
                  <a:pt x="336" y="258"/>
                </a:lnTo>
                <a:lnTo>
                  <a:pt x="344" y="262"/>
                </a:lnTo>
                <a:lnTo>
                  <a:pt x="344" y="262"/>
                </a:lnTo>
                <a:lnTo>
                  <a:pt x="344" y="262"/>
                </a:lnTo>
                <a:lnTo>
                  <a:pt x="348" y="266"/>
                </a:lnTo>
                <a:lnTo>
                  <a:pt x="348" y="266"/>
                </a:lnTo>
                <a:lnTo>
                  <a:pt x="344" y="270"/>
                </a:lnTo>
                <a:lnTo>
                  <a:pt x="344" y="274"/>
                </a:lnTo>
                <a:lnTo>
                  <a:pt x="344" y="274"/>
                </a:lnTo>
                <a:lnTo>
                  <a:pt x="344" y="278"/>
                </a:lnTo>
                <a:lnTo>
                  <a:pt x="344" y="278"/>
                </a:lnTo>
                <a:lnTo>
                  <a:pt x="344" y="282"/>
                </a:lnTo>
                <a:lnTo>
                  <a:pt x="344" y="282"/>
                </a:lnTo>
                <a:lnTo>
                  <a:pt x="344" y="282"/>
                </a:lnTo>
                <a:lnTo>
                  <a:pt x="324" y="293"/>
                </a:lnTo>
                <a:lnTo>
                  <a:pt x="320" y="289"/>
                </a:lnTo>
                <a:lnTo>
                  <a:pt x="317" y="289"/>
                </a:lnTo>
                <a:lnTo>
                  <a:pt x="317" y="289"/>
                </a:lnTo>
                <a:lnTo>
                  <a:pt x="313" y="289"/>
                </a:lnTo>
                <a:lnTo>
                  <a:pt x="313" y="285"/>
                </a:lnTo>
                <a:lnTo>
                  <a:pt x="313" y="289"/>
                </a:lnTo>
                <a:lnTo>
                  <a:pt x="313" y="289"/>
                </a:lnTo>
                <a:lnTo>
                  <a:pt x="313" y="293"/>
                </a:lnTo>
                <a:lnTo>
                  <a:pt x="313" y="297"/>
                </a:lnTo>
                <a:lnTo>
                  <a:pt x="313" y="301"/>
                </a:lnTo>
                <a:lnTo>
                  <a:pt x="313" y="301"/>
                </a:lnTo>
                <a:lnTo>
                  <a:pt x="313" y="301"/>
                </a:lnTo>
                <a:lnTo>
                  <a:pt x="320" y="301"/>
                </a:lnTo>
                <a:lnTo>
                  <a:pt x="324" y="301"/>
                </a:lnTo>
                <a:lnTo>
                  <a:pt x="328" y="305"/>
                </a:lnTo>
                <a:lnTo>
                  <a:pt x="332" y="309"/>
                </a:lnTo>
                <a:lnTo>
                  <a:pt x="332" y="313"/>
                </a:lnTo>
                <a:lnTo>
                  <a:pt x="332" y="313"/>
                </a:lnTo>
                <a:lnTo>
                  <a:pt x="332" y="317"/>
                </a:lnTo>
                <a:lnTo>
                  <a:pt x="328" y="328"/>
                </a:lnTo>
                <a:lnTo>
                  <a:pt x="328" y="332"/>
                </a:lnTo>
                <a:lnTo>
                  <a:pt x="324" y="336"/>
                </a:lnTo>
                <a:lnTo>
                  <a:pt x="324" y="344"/>
                </a:lnTo>
                <a:lnTo>
                  <a:pt x="324" y="348"/>
                </a:lnTo>
                <a:lnTo>
                  <a:pt x="324" y="348"/>
                </a:lnTo>
                <a:lnTo>
                  <a:pt x="320" y="348"/>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0" name="Freeform 35"/>
          <p:cNvSpPr>
            <a:spLocks noEditPoints="1"/>
          </p:cNvSpPr>
          <p:nvPr/>
        </p:nvSpPr>
        <p:spPr bwMode="auto">
          <a:xfrm>
            <a:off x="6114122" y="4177800"/>
            <a:ext cx="715864" cy="571864"/>
          </a:xfrm>
          <a:custGeom>
            <a:avLst/>
            <a:gdLst>
              <a:gd name="T0" fmla="*/ 19 w 293"/>
              <a:gd name="T1" fmla="*/ 43 h 234"/>
              <a:gd name="T2" fmla="*/ 8 w 293"/>
              <a:gd name="T3" fmla="*/ 195 h 234"/>
              <a:gd name="T4" fmla="*/ 0 w 293"/>
              <a:gd name="T5" fmla="*/ 199 h 234"/>
              <a:gd name="T6" fmla="*/ 4 w 293"/>
              <a:gd name="T7" fmla="*/ 195 h 234"/>
              <a:gd name="T8" fmla="*/ 15 w 293"/>
              <a:gd name="T9" fmla="*/ 219 h 234"/>
              <a:gd name="T10" fmla="*/ 15 w 293"/>
              <a:gd name="T11" fmla="*/ 215 h 234"/>
              <a:gd name="T12" fmla="*/ 8 w 293"/>
              <a:gd name="T13" fmla="*/ 86 h 234"/>
              <a:gd name="T14" fmla="*/ 8 w 293"/>
              <a:gd name="T15" fmla="*/ 94 h 234"/>
              <a:gd name="T16" fmla="*/ 90 w 293"/>
              <a:gd name="T17" fmla="*/ 199 h 234"/>
              <a:gd name="T18" fmla="*/ 125 w 293"/>
              <a:gd name="T19" fmla="*/ 203 h 234"/>
              <a:gd name="T20" fmla="*/ 164 w 293"/>
              <a:gd name="T21" fmla="*/ 199 h 234"/>
              <a:gd name="T22" fmla="*/ 183 w 293"/>
              <a:gd name="T23" fmla="*/ 215 h 234"/>
              <a:gd name="T24" fmla="*/ 254 w 293"/>
              <a:gd name="T25" fmla="*/ 219 h 234"/>
              <a:gd name="T26" fmla="*/ 277 w 293"/>
              <a:gd name="T27" fmla="*/ 145 h 234"/>
              <a:gd name="T28" fmla="*/ 258 w 293"/>
              <a:gd name="T29" fmla="*/ 78 h 234"/>
              <a:gd name="T30" fmla="*/ 207 w 293"/>
              <a:gd name="T31" fmla="*/ 20 h 234"/>
              <a:gd name="T32" fmla="*/ 125 w 293"/>
              <a:gd name="T33" fmla="*/ 31 h 234"/>
              <a:gd name="T34" fmla="*/ 62 w 293"/>
              <a:gd name="T35" fmla="*/ 39 h 234"/>
              <a:gd name="T36" fmla="*/ 27 w 293"/>
              <a:gd name="T37" fmla="*/ 0 h 234"/>
              <a:gd name="T38" fmla="*/ 19 w 293"/>
              <a:gd name="T39" fmla="*/ 8 h 234"/>
              <a:gd name="T40" fmla="*/ 39 w 293"/>
              <a:gd name="T41" fmla="*/ 35 h 234"/>
              <a:gd name="T42" fmla="*/ 27 w 293"/>
              <a:gd name="T43" fmla="*/ 43 h 234"/>
              <a:gd name="T44" fmla="*/ 94 w 293"/>
              <a:gd name="T45" fmla="*/ 47 h 234"/>
              <a:gd name="T46" fmla="*/ 140 w 293"/>
              <a:gd name="T47" fmla="*/ 55 h 234"/>
              <a:gd name="T48" fmla="*/ 160 w 293"/>
              <a:gd name="T49" fmla="*/ 51 h 234"/>
              <a:gd name="T50" fmla="*/ 121 w 293"/>
              <a:gd name="T51" fmla="*/ 55 h 234"/>
              <a:gd name="T52" fmla="*/ 94 w 293"/>
              <a:gd name="T53" fmla="*/ 70 h 234"/>
              <a:gd name="T54" fmla="*/ 74 w 293"/>
              <a:gd name="T55" fmla="*/ 51 h 234"/>
              <a:gd name="T56" fmla="*/ 39 w 293"/>
              <a:gd name="T57" fmla="*/ 63 h 234"/>
              <a:gd name="T58" fmla="*/ 27 w 293"/>
              <a:gd name="T59" fmla="*/ 78 h 234"/>
              <a:gd name="T60" fmla="*/ 15 w 293"/>
              <a:gd name="T61" fmla="*/ 86 h 234"/>
              <a:gd name="T62" fmla="*/ 31 w 293"/>
              <a:gd name="T63" fmla="*/ 102 h 234"/>
              <a:gd name="T64" fmla="*/ 58 w 293"/>
              <a:gd name="T65" fmla="*/ 121 h 234"/>
              <a:gd name="T66" fmla="*/ 78 w 293"/>
              <a:gd name="T67" fmla="*/ 117 h 234"/>
              <a:gd name="T68" fmla="*/ 19 w 293"/>
              <a:gd name="T69" fmla="*/ 133 h 234"/>
              <a:gd name="T70" fmla="*/ 27 w 293"/>
              <a:gd name="T71" fmla="*/ 133 h 234"/>
              <a:gd name="T72" fmla="*/ 51 w 293"/>
              <a:gd name="T73" fmla="*/ 145 h 234"/>
              <a:gd name="T74" fmla="*/ 31 w 293"/>
              <a:gd name="T75" fmla="*/ 148 h 234"/>
              <a:gd name="T76" fmla="*/ 27 w 293"/>
              <a:gd name="T77" fmla="*/ 164 h 234"/>
              <a:gd name="T78" fmla="*/ 43 w 293"/>
              <a:gd name="T79" fmla="*/ 176 h 234"/>
              <a:gd name="T80" fmla="*/ 82 w 293"/>
              <a:gd name="T81" fmla="*/ 172 h 234"/>
              <a:gd name="T82" fmla="*/ 109 w 293"/>
              <a:gd name="T83" fmla="*/ 172 h 234"/>
              <a:gd name="T84" fmla="*/ 152 w 293"/>
              <a:gd name="T85" fmla="*/ 156 h 234"/>
              <a:gd name="T86" fmla="*/ 164 w 293"/>
              <a:gd name="T87" fmla="*/ 125 h 234"/>
              <a:gd name="T88" fmla="*/ 191 w 293"/>
              <a:gd name="T89" fmla="*/ 160 h 234"/>
              <a:gd name="T90" fmla="*/ 215 w 293"/>
              <a:gd name="T91" fmla="*/ 160 h 234"/>
              <a:gd name="T92" fmla="*/ 215 w 293"/>
              <a:gd name="T93" fmla="*/ 121 h 234"/>
              <a:gd name="T94" fmla="*/ 215 w 293"/>
              <a:gd name="T95" fmla="*/ 141 h 234"/>
              <a:gd name="T96" fmla="*/ 223 w 293"/>
              <a:gd name="T97" fmla="*/ 160 h 234"/>
              <a:gd name="T98" fmla="*/ 191 w 293"/>
              <a:gd name="T99" fmla="*/ 176 h 234"/>
              <a:gd name="T100" fmla="*/ 195 w 293"/>
              <a:gd name="T101" fmla="*/ 191 h 234"/>
              <a:gd name="T102" fmla="*/ 180 w 293"/>
              <a:gd name="T103" fmla="*/ 168 h 234"/>
              <a:gd name="T104" fmla="*/ 144 w 293"/>
              <a:gd name="T105" fmla="*/ 191 h 234"/>
              <a:gd name="T106" fmla="*/ 121 w 293"/>
              <a:gd name="T107" fmla="*/ 176 h 234"/>
              <a:gd name="T108" fmla="*/ 86 w 293"/>
              <a:gd name="T109" fmla="*/ 180 h 234"/>
              <a:gd name="T110" fmla="*/ 66 w 293"/>
              <a:gd name="T111" fmla="*/ 199 h 234"/>
              <a:gd name="T112" fmla="*/ 35 w 293"/>
              <a:gd name="T113" fmla="*/ 203 h 234"/>
              <a:gd name="T114" fmla="*/ 31 w 293"/>
              <a:gd name="T115" fmla="*/ 207 h 234"/>
              <a:gd name="T116" fmla="*/ 4 w 293"/>
              <a:gd name="T117" fmla="*/ 63 h 234"/>
              <a:gd name="T118" fmla="*/ 12 w 293"/>
              <a:gd name="T119" fmla="*/ 74 h 234"/>
              <a:gd name="T120" fmla="*/ 15 w 293"/>
              <a:gd name="T121" fmla="*/ 187 h 234"/>
              <a:gd name="T122" fmla="*/ 15 w 293"/>
              <a:gd name="T123" fmla="*/ 176 h 234"/>
              <a:gd name="T124" fmla="*/ 19 w 293"/>
              <a:gd name="T125" fmla="*/ 168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93" h="234">
                <a:moveTo>
                  <a:pt x="27" y="31"/>
                </a:moveTo>
                <a:lnTo>
                  <a:pt x="27" y="31"/>
                </a:lnTo>
                <a:lnTo>
                  <a:pt x="27" y="35"/>
                </a:lnTo>
                <a:lnTo>
                  <a:pt x="27" y="39"/>
                </a:lnTo>
                <a:lnTo>
                  <a:pt x="27" y="39"/>
                </a:lnTo>
                <a:lnTo>
                  <a:pt x="27" y="43"/>
                </a:lnTo>
                <a:lnTo>
                  <a:pt x="27" y="43"/>
                </a:lnTo>
                <a:lnTo>
                  <a:pt x="27" y="43"/>
                </a:lnTo>
                <a:lnTo>
                  <a:pt x="27" y="47"/>
                </a:lnTo>
                <a:lnTo>
                  <a:pt x="23" y="47"/>
                </a:lnTo>
                <a:lnTo>
                  <a:pt x="23" y="47"/>
                </a:lnTo>
                <a:lnTo>
                  <a:pt x="19" y="47"/>
                </a:lnTo>
                <a:lnTo>
                  <a:pt x="19" y="47"/>
                </a:lnTo>
                <a:lnTo>
                  <a:pt x="19" y="47"/>
                </a:lnTo>
                <a:lnTo>
                  <a:pt x="15" y="47"/>
                </a:lnTo>
                <a:lnTo>
                  <a:pt x="15" y="43"/>
                </a:lnTo>
                <a:lnTo>
                  <a:pt x="19" y="43"/>
                </a:lnTo>
                <a:lnTo>
                  <a:pt x="19" y="43"/>
                </a:lnTo>
                <a:lnTo>
                  <a:pt x="19" y="43"/>
                </a:lnTo>
                <a:lnTo>
                  <a:pt x="19" y="43"/>
                </a:lnTo>
                <a:lnTo>
                  <a:pt x="19" y="43"/>
                </a:lnTo>
                <a:lnTo>
                  <a:pt x="19" y="39"/>
                </a:lnTo>
                <a:lnTo>
                  <a:pt x="15" y="35"/>
                </a:lnTo>
                <a:lnTo>
                  <a:pt x="15" y="35"/>
                </a:lnTo>
                <a:lnTo>
                  <a:pt x="15" y="35"/>
                </a:lnTo>
                <a:lnTo>
                  <a:pt x="15" y="35"/>
                </a:lnTo>
                <a:lnTo>
                  <a:pt x="15" y="31"/>
                </a:lnTo>
                <a:lnTo>
                  <a:pt x="15" y="31"/>
                </a:lnTo>
                <a:lnTo>
                  <a:pt x="15" y="31"/>
                </a:lnTo>
                <a:lnTo>
                  <a:pt x="15" y="31"/>
                </a:lnTo>
                <a:lnTo>
                  <a:pt x="19" y="35"/>
                </a:lnTo>
                <a:lnTo>
                  <a:pt x="23" y="35"/>
                </a:lnTo>
                <a:lnTo>
                  <a:pt x="23" y="35"/>
                </a:lnTo>
                <a:lnTo>
                  <a:pt x="23" y="31"/>
                </a:lnTo>
                <a:lnTo>
                  <a:pt x="23" y="31"/>
                </a:lnTo>
                <a:lnTo>
                  <a:pt x="23" y="31"/>
                </a:lnTo>
                <a:lnTo>
                  <a:pt x="27" y="31"/>
                </a:lnTo>
                <a:moveTo>
                  <a:pt x="8" y="195"/>
                </a:moveTo>
                <a:lnTo>
                  <a:pt x="8" y="195"/>
                </a:lnTo>
                <a:lnTo>
                  <a:pt x="8" y="199"/>
                </a:lnTo>
                <a:lnTo>
                  <a:pt x="8" y="199"/>
                </a:lnTo>
                <a:lnTo>
                  <a:pt x="8" y="203"/>
                </a:lnTo>
                <a:lnTo>
                  <a:pt x="4" y="203"/>
                </a:lnTo>
                <a:lnTo>
                  <a:pt x="4" y="203"/>
                </a:lnTo>
                <a:lnTo>
                  <a:pt x="4" y="203"/>
                </a:lnTo>
                <a:lnTo>
                  <a:pt x="4" y="203"/>
                </a:lnTo>
                <a:lnTo>
                  <a:pt x="4" y="199"/>
                </a:lnTo>
                <a:lnTo>
                  <a:pt x="4" y="199"/>
                </a:lnTo>
                <a:lnTo>
                  <a:pt x="4" y="199"/>
                </a:lnTo>
                <a:lnTo>
                  <a:pt x="4" y="203"/>
                </a:lnTo>
                <a:lnTo>
                  <a:pt x="4" y="203"/>
                </a:lnTo>
                <a:lnTo>
                  <a:pt x="4" y="203"/>
                </a:lnTo>
                <a:lnTo>
                  <a:pt x="4" y="203"/>
                </a:lnTo>
                <a:lnTo>
                  <a:pt x="0" y="203"/>
                </a:lnTo>
                <a:lnTo>
                  <a:pt x="0" y="199"/>
                </a:lnTo>
                <a:lnTo>
                  <a:pt x="0" y="199"/>
                </a:lnTo>
                <a:lnTo>
                  <a:pt x="0" y="199"/>
                </a:lnTo>
                <a:lnTo>
                  <a:pt x="0" y="199"/>
                </a:lnTo>
                <a:lnTo>
                  <a:pt x="0" y="195"/>
                </a:lnTo>
                <a:lnTo>
                  <a:pt x="0" y="195"/>
                </a:lnTo>
                <a:lnTo>
                  <a:pt x="0" y="195"/>
                </a:lnTo>
                <a:lnTo>
                  <a:pt x="0" y="195"/>
                </a:lnTo>
                <a:lnTo>
                  <a:pt x="0" y="191"/>
                </a:lnTo>
                <a:lnTo>
                  <a:pt x="0" y="191"/>
                </a:lnTo>
                <a:lnTo>
                  <a:pt x="0" y="191"/>
                </a:lnTo>
                <a:lnTo>
                  <a:pt x="0" y="191"/>
                </a:lnTo>
                <a:lnTo>
                  <a:pt x="0" y="191"/>
                </a:lnTo>
                <a:lnTo>
                  <a:pt x="0" y="191"/>
                </a:lnTo>
                <a:lnTo>
                  <a:pt x="0" y="187"/>
                </a:lnTo>
                <a:lnTo>
                  <a:pt x="0" y="187"/>
                </a:lnTo>
                <a:lnTo>
                  <a:pt x="4" y="187"/>
                </a:lnTo>
                <a:lnTo>
                  <a:pt x="4" y="191"/>
                </a:lnTo>
                <a:lnTo>
                  <a:pt x="4" y="191"/>
                </a:lnTo>
                <a:lnTo>
                  <a:pt x="4" y="191"/>
                </a:lnTo>
                <a:lnTo>
                  <a:pt x="4" y="191"/>
                </a:lnTo>
                <a:lnTo>
                  <a:pt x="4" y="195"/>
                </a:lnTo>
                <a:lnTo>
                  <a:pt x="4" y="195"/>
                </a:lnTo>
                <a:lnTo>
                  <a:pt x="8" y="195"/>
                </a:lnTo>
                <a:moveTo>
                  <a:pt x="23" y="223"/>
                </a:moveTo>
                <a:lnTo>
                  <a:pt x="23" y="223"/>
                </a:lnTo>
                <a:lnTo>
                  <a:pt x="23" y="223"/>
                </a:lnTo>
                <a:lnTo>
                  <a:pt x="23" y="227"/>
                </a:lnTo>
                <a:lnTo>
                  <a:pt x="23" y="227"/>
                </a:lnTo>
                <a:lnTo>
                  <a:pt x="23" y="227"/>
                </a:lnTo>
                <a:lnTo>
                  <a:pt x="23" y="227"/>
                </a:lnTo>
                <a:lnTo>
                  <a:pt x="19" y="223"/>
                </a:lnTo>
                <a:lnTo>
                  <a:pt x="19" y="223"/>
                </a:lnTo>
                <a:lnTo>
                  <a:pt x="19" y="223"/>
                </a:lnTo>
                <a:lnTo>
                  <a:pt x="19" y="219"/>
                </a:lnTo>
                <a:lnTo>
                  <a:pt x="19" y="219"/>
                </a:lnTo>
                <a:lnTo>
                  <a:pt x="19" y="223"/>
                </a:lnTo>
                <a:lnTo>
                  <a:pt x="15" y="219"/>
                </a:lnTo>
                <a:lnTo>
                  <a:pt x="15" y="219"/>
                </a:lnTo>
                <a:lnTo>
                  <a:pt x="15" y="219"/>
                </a:lnTo>
                <a:lnTo>
                  <a:pt x="15" y="219"/>
                </a:lnTo>
                <a:lnTo>
                  <a:pt x="15" y="215"/>
                </a:lnTo>
                <a:lnTo>
                  <a:pt x="15" y="215"/>
                </a:lnTo>
                <a:lnTo>
                  <a:pt x="15" y="215"/>
                </a:lnTo>
                <a:lnTo>
                  <a:pt x="15" y="215"/>
                </a:lnTo>
                <a:lnTo>
                  <a:pt x="15" y="215"/>
                </a:lnTo>
                <a:lnTo>
                  <a:pt x="12" y="215"/>
                </a:lnTo>
                <a:lnTo>
                  <a:pt x="12" y="215"/>
                </a:lnTo>
                <a:lnTo>
                  <a:pt x="12" y="215"/>
                </a:lnTo>
                <a:lnTo>
                  <a:pt x="12" y="215"/>
                </a:lnTo>
                <a:lnTo>
                  <a:pt x="12" y="215"/>
                </a:lnTo>
                <a:lnTo>
                  <a:pt x="12" y="215"/>
                </a:lnTo>
                <a:lnTo>
                  <a:pt x="12" y="215"/>
                </a:lnTo>
                <a:lnTo>
                  <a:pt x="12" y="211"/>
                </a:lnTo>
                <a:lnTo>
                  <a:pt x="12" y="211"/>
                </a:lnTo>
                <a:lnTo>
                  <a:pt x="15" y="211"/>
                </a:lnTo>
                <a:lnTo>
                  <a:pt x="15" y="211"/>
                </a:lnTo>
                <a:lnTo>
                  <a:pt x="15" y="211"/>
                </a:lnTo>
                <a:lnTo>
                  <a:pt x="15" y="215"/>
                </a:lnTo>
                <a:lnTo>
                  <a:pt x="15" y="215"/>
                </a:lnTo>
                <a:lnTo>
                  <a:pt x="15" y="211"/>
                </a:lnTo>
                <a:lnTo>
                  <a:pt x="19" y="211"/>
                </a:lnTo>
                <a:lnTo>
                  <a:pt x="19" y="215"/>
                </a:lnTo>
                <a:lnTo>
                  <a:pt x="19" y="215"/>
                </a:lnTo>
                <a:lnTo>
                  <a:pt x="19" y="215"/>
                </a:lnTo>
                <a:lnTo>
                  <a:pt x="19" y="215"/>
                </a:lnTo>
                <a:lnTo>
                  <a:pt x="19" y="215"/>
                </a:lnTo>
                <a:lnTo>
                  <a:pt x="19" y="215"/>
                </a:lnTo>
                <a:lnTo>
                  <a:pt x="19" y="219"/>
                </a:lnTo>
                <a:lnTo>
                  <a:pt x="23" y="223"/>
                </a:lnTo>
                <a:lnTo>
                  <a:pt x="23" y="223"/>
                </a:lnTo>
                <a:lnTo>
                  <a:pt x="23" y="223"/>
                </a:lnTo>
                <a:lnTo>
                  <a:pt x="23" y="223"/>
                </a:lnTo>
                <a:lnTo>
                  <a:pt x="23" y="223"/>
                </a:lnTo>
                <a:moveTo>
                  <a:pt x="8" y="90"/>
                </a:moveTo>
                <a:lnTo>
                  <a:pt x="8" y="90"/>
                </a:lnTo>
                <a:lnTo>
                  <a:pt x="4" y="90"/>
                </a:lnTo>
                <a:lnTo>
                  <a:pt x="8" y="86"/>
                </a:lnTo>
                <a:lnTo>
                  <a:pt x="8" y="86"/>
                </a:lnTo>
                <a:lnTo>
                  <a:pt x="8" y="86"/>
                </a:lnTo>
                <a:lnTo>
                  <a:pt x="8" y="86"/>
                </a:lnTo>
                <a:lnTo>
                  <a:pt x="8" y="86"/>
                </a:lnTo>
                <a:lnTo>
                  <a:pt x="8" y="82"/>
                </a:lnTo>
                <a:lnTo>
                  <a:pt x="8" y="86"/>
                </a:lnTo>
                <a:lnTo>
                  <a:pt x="8" y="86"/>
                </a:lnTo>
                <a:lnTo>
                  <a:pt x="12" y="86"/>
                </a:lnTo>
                <a:lnTo>
                  <a:pt x="12" y="90"/>
                </a:lnTo>
                <a:lnTo>
                  <a:pt x="12" y="90"/>
                </a:lnTo>
                <a:lnTo>
                  <a:pt x="12" y="90"/>
                </a:lnTo>
                <a:lnTo>
                  <a:pt x="12" y="94"/>
                </a:lnTo>
                <a:lnTo>
                  <a:pt x="12" y="94"/>
                </a:lnTo>
                <a:lnTo>
                  <a:pt x="12" y="94"/>
                </a:lnTo>
                <a:lnTo>
                  <a:pt x="12" y="94"/>
                </a:lnTo>
                <a:lnTo>
                  <a:pt x="12" y="94"/>
                </a:lnTo>
                <a:lnTo>
                  <a:pt x="12" y="94"/>
                </a:lnTo>
                <a:lnTo>
                  <a:pt x="8" y="94"/>
                </a:lnTo>
                <a:lnTo>
                  <a:pt x="8" y="94"/>
                </a:lnTo>
                <a:lnTo>
                  <a:pt x="8" y="94"/>
                </a:lnTo>
                <a:lnTo>
                  <a:pt x="8" y="94"/>
                </a:lnTo>
                <a:lnTo>
                  <a:pt x="8" y="90"/>
                </a:lnTo>
                <a:lnTo>
                  <a:pt x="8" y="90"/>
                </a:lnTo>
                <a:lnTo>
                  <a:pt x="8" y="90"/>
                </a:lnTo>
                <a:moveTo>
                  <a:pt x="43" y="219"/>
                </a:moveTo>
                <a:lnTo>
                  <a:pt x="43" y="219"/>
                </a:lnTo>
                <a:lnTo>
                  <a:pt x="43" y="211"/>
                </a:lnTo>
                <a:lnTo>
                  <a:pt x="47" y="211"/>
                </a:lnTo>
                <a:lnTo>
                  <a:pt x="51" y="207"/>
                </a:lnTo>
                <a:lnTo>
                  <a:pt x="51" y="207"/>
                </a:lnTo>
                <a:lnTo>
                  <a:pt x="55" y="207"/>
                </a:lnTo>
                <a:lnTo>
                  <a:pt x="58" y="211"/>
                </a:lnTo>
                <a:lnTo>
                  <a:pt x="66" y="211"/>
                </a:lnTo>
                <a:lnTo>
                  <a:pt x="70" y="207"/>
                </a:lnTo>
                <a:lnTo>
                  <a:pt x="74" y="207"/>
                </a:lnTo>
                <a:lnTo>
                  <a:pt x="78" y="203"/>
                </a:lnTo>
                <a:lnTo>
                  <a:pt x="82" y="199"/>
                </a:lnTo>
                <a:lnTo>
                  <a:pt x="86" y="199"/>
                </a:lnTo>
                <a:lnTo>
                  <a:pt x="90" y="199"/>
                </a:lnTo>
                <a:lnTo>
                  <a:pt x="94" y="199"/>
                </a:lnTo>
                <a:lnTo>
                  <a:pt x="94" y="199"/>
                </a:lnTo>
                <a:lnTo>
                  <a:pt x="94" y="199"/>
                </a:lnTo>
                <a:lnTo>
                  <a:pt x="101" y="199"/>
                </a:lnTo>
                <a:lnTo>
                  <a:pt x="113" y="191"/>
                </a:lnTo>
                <a:lnTo>
                  <a:pt x="113" y="191"/>
                </a:lnTo>
                <a:lnTo>
                  <a:pt x="113" y="191"/>
                </a:lnTo>
                <a:lnTo>
                  <a:pt x="113" y="191"/>
                </a:lnTo>
                <a:lnTo>
                  <a:pt x="117" y="191"/>
                </a:lnTo>
                <a:lnTo>
                  <a:pt x="117" y="191"/>
                </a:lnTo>
                <a:lnTo>
                  <a:pt x="117" y="191"/>
                </a:lnTo>
                <a:lnTo>
                  <a:pt x="117" y="191"/>
                </a:lnTo>
                <a:lnTo>
                  <a:pt x="117" y="191"/>
                </a:lnTo>
                <a:lnTo>
                  <a:pt x="117" y="195"/>
                </a:lnTo>
                <a:lnTo>
                  <a:pt x="121" y="195"/>
                </a:lnTo>
                <a:lnTo>
                  <a:pt x="121" y="195"/>
                </a:lnTo>
                <a:lnTo>
                  <a:pt x="121" y="195"/>
                </a:lnTo>
                <a:lnTo>
                  <a:pt x="121" y="199"/>
                </a:lnTo>
                <a:lnTo>
                  <a:pt x="125" y="203"/>
                </a:lnTo>
                <a:lnTo>
                  <a:pt x="125" y="203"/>
                </a:lnTo>
                <a:lnTo>
                  <a:pt x="129" y="203"/>
                </a:lnTo>
                <a:lnTo>
                  <a:pt x="137" y="207"/>
                </a:lnTo>
                <a:lnTo>
                  <a:pt x="137" y="207"/>
                </a:lnTo>
                <a:lnTo>
                  <a:pt x="137" y="207"/>
                </a:lnTo>
                <a:lnTo>
                  <a:pt x="140" y="203"/>
                </a:lnTo>
                <a:lnTo>
                  <a:pt x="152" y="199"/>
                </a:lnTo>
                <a:lnTo>
                  <a:pt x="152" y="199"/>
                </a:lnTo>
                <a:lnTo>
                  <a:pt x="152" y="199"/>
                </a:lnTo>
                <a:lnTo>
                  <a:pt x="156" y="199"/>
                </a:lnTo>
                <a:lnTo>
                  <a:pt x="156" y="199"/>
                </a:lnTo>
                <a:lnTo>
                  <a:pt x="152" y="203"/>
                </a:lnTo>
                <a:lnTo>
                  <a:pt x="152" y="203"/>
                </a:lnTo>
                <a:lnTo>
                  <a:pt x="156" y="203"/>
                </a:lnTo>
                <a:lnTo>
                  <a:pt x="156" y="203"/>
                </a:lnTo>
                <a:lnTo>
                  <a:pt x="160" y="203"/>
                </a:lnTo>
                <a:lnTo>
                  <a:pt x="160" y="203"/>
                </a:lnTo>
                <a:lnTo>
                  <a:pt x="164" y="199"/>
                </a:lnTo>
                <a:lnTo>
                  <a:pt x="164" y="199"/>
                </a:lnTo>
                <a:lnTo>
                  <a:pt x="164" y="195"/>
                </a:lnTo>
                <a:lnTo>
                  <a:pt x="168" y="195"/>
                </a:lnTo>
                <a:lnTo>
                  <a:pt x="168" y="195"/>
                </a:lnTo>
                <a:lnTo>
                  <a:pt x="168" y="195"/>
                </a:lnTo>
                <a:lnTo>
                  <a:pt x="172" y="195"/>
                </a:lnTo>
                <a:lnTo>
                  <a:pt x="172" y="199"/>
                </a:lnTo>
                <a:lnTo>
                  <a:pt x="176" y="199"/>
                </a:lnTo>
                <a:lnTo>
                  <a:pt x="180" y="199"/>
                </a:lnTo>
                <a:lnTo>
                  <a:pt x="180" y="199"/>
                </a:lnTo>
                <a:lnTo>
                  <a:pt x="180" y="199"/>
                </a:lnTo>
                <a:lnTo>
                  <a:pt x="180" y="203"/>
                </a:lnTo>
                <a:lnTo>
                  <a:pt x="176" y="207"/>
                </a:lnTo>
                <a:lnTo>
                  <a:pt x="176" y="207"/>
                </a:lnTo>
                <a:lnTo>
                  <a:pt x="172" y="211"/>
                </a:lnTo>
                <a:lnTo>
                  <a:pt x="172" y="211"/>
                </a:lnTo>
                <a:lnTo>
                  <a:pt x="176" y="211"/>
                </a:lnTo>
                <a:lnTo>
                  <a:pt x="176" y="215"/>
                </a:lnTo>
                <a:lnTo>
                  <a:pt x="176" y="215"/>
                </a:lnTo>
                <a:lnTo>
                  <a:pt x="183" y="215"/>
                </a:lnTo>
                <a:lnTo>
                  <a:pt x="187" y="215"/>
                </a:lnTo>
                <a:lnTo>
                  <a:pt x="187" y="215"/>
                </a:lnTo>
                <a:lnTo>
                  <a:pt x="187" y="219"/>
                </a:lnTo>
                <a:lnTo>
                  <a:pt x="187" y="219"/>
                </a:lnTo>
                <a:lnTo>
                  <a:pt x="187" y="223"/>
                </a:lnTo>
                <a:lnTo>
                  <a:pt x="187" y="223"/>
                </a:lnTo>
                <a:lnTo>
                  <a:pt x="187" y="223"/>
                </a:lnTo>
                <a:lnTo>
                  <a:pt x="195" y="223"/>
                </a:lnTo>
                <a:lnTo>
                  <a:pt x="195" y="223"/>
                </a:lnTo>
                <a:lnTo>
                  <a:pt x="195" y="223"/>
                </a:lnTo>
                <a:lnTo>
                  <a:pt x="195" y="227"/>
                </a:lnTo>
                <a:lnTo>
                  <a:pt x="195" y="227"/>
                </a:lnTo>
                <a:lnTo>
                  <a:pt x="199" y="230"/>
                </a:lnTo>
                <a:lnTo>
                  <a:pt x="242" y="234"/>
                </a:lnTo>
                <a:lnTo>
                  <a:pt x="250" y="223"/>
                </a:lnTo>
                <a:lnTo>
                  <a:pt x="250" y="223"/>
                </a:lnTo>
                <a:lnTo>
                  <a:pt x="254" y="223"/>
                </a:lnTo>
                <a:lnTo>
                  <a:pt x="254" y="223"/>
                </a:lnTo>
                <a:lnTo>
                  <a:pt x="254" y="219"/>
                </a:lnTo>
                <a:lnTo>
                  <a:pt x="254" y="219"/>
                </a:lnTo>
                <a:lnTo>
                  <a:pt x="258" y="215"/>
                </a:lnTo>
                <a:lnTo>
                  <a:pt x="258" y="207"/>
                </a:lnTo>
                <a:lnTo>
                  <a:pt x="262" y="203"/>
                </a:lnTo>
                <a:lnTo>
                  <a:pt x="269" y="195"/>
                </a:lnTo>
                <a:lnTo>
                  <a:pt x="273" y="191"/>
                </a:lnTo>
                <a:lnTo>
                  <a:pt x="273" y="195"/>
                </a:lnTo>
                <a:lnTo>
                  <a:pt x="277" y="195"/>
                </a:lnTo>
                <a:lnTo>
                  <a:pt x="281" y="191"/>
                </a:lnTo>
                <a:lnTo>
                  <a:pt x="285" y="187"/>
                </a:lnTo>
                <a:lnTo>
                  <a:pt x="289" y="184"/>
                </a:lnTo>
                <a:lnTo>
                  <a:pt x="289" y="180"/>
                </a:lnTo>
                <a:lnTo>
                  <a:pt x="289" y="180"/>
                </a:lnTo>
                <a:lnTo>
                  <a:pt x="293" y="176"/>
                </a:lnTo>
                <a:lnTo>
                  <a:pt x="293" y="176"/>
                </a:lnTo>
                <a:lnTo>
                  <a:pt x="293" y="168"/>
                </a:lnTo>
                <a:lnTo>
                  <a:pt x="289" y="160"/>
                </a:lnTo>
                <a:lnTo>
                  <a:pt x="281" y="148"/>
                </a:lnTo>
                <a:lnTo>
                  <a:pt x="277" y="145"/>
                </a:lnTo>
                <a:lnTo>
                  <a:pt x="277" y="145"/>
                </a:lnTo>
                <a:lnTo>
                  <a:pt x="277" y="141"/>
                </a:lnTo>
                <a:lnTo>
                  <a:pt x="277" y="141"/>
                </a:lnTo>
                <a:lnTo>
                  <a:pt x="281" y="133"/>
                </a:lnTo>
                <a:lnTo>
                  <a:pt x="289" y="125"/>
                </a:lnTo>
                <a:lnTo>
                  <a:pt x="285" y="121"/>
                </a:lnTo>
                <a:lnTo>
                  <a:pt x="285" y="117"/>
                </a:lnTo>
                <a:lnTo>
                  <a:pt x="281" y="117"/>
                </a:lnTo>
                <a:lnTo>
                  <a:pt x="281" y="113"/>
                </a:lnTo>
                <a:lnTo>
                  <a:pt x="281" y="113"/>
                </a:lnTo>
                <a:lnTo>
                  <a:pt x="281" y="109"/>
                </a:lnTo>
                <a:lnTo>
                  <a:pt x="281" y="109"/>
                </a:lnTo>
                <a:lnTo>
                  <a:pt x="293" y="105"/>
                </a:lnTo>
                <a:lnTo>
                  <a:pt x="289" y="102"/>
                </a:lnTo>
                <a:lnTo>
                  <a:pt x="285" y="94"/>
                </a:lnTo>
                <a:lnTo>
                  <a:pt x="266" y="86"/>
                </a:lnTo>
                <a:lnTo>
                  <a:pt x="266" y="86"/>
                </a:lnTo>
                <a:lnTo>
                  <a:pt x="262" y="82"/>
                </a:lnTo>
                <a:lnTo>
                  <a:pt x="258" y="78"/>
                </a:lnTo>
                <a:lnTo>
                  <a:pt x="258" y="74"/>
                </a:lnTo>
                <a:lnTo>
                  <a:pt x="258" y="70"/>
                </a:lnTo>
                <a:lnTo>
                  <a:pt x="258" y="70"/>
                </a:lnTo>
                <a:lnTo>
                  <a:pt x="254" y="66"/>
                </a:lnTo>
                <a:lnTo>
                  <a:pt x="254" y="63"/>
                </a:lnTo>
                <a:lnTo>
                  <a:pt x="254" y="63"/>
                </a:lnTo>
                <a:lnTo>
                  <a:pt x="250" y="59"/>
                </a:lnTo>
                <a:lnTo>
                  <a:pt x="250" y="59"/>
                </a:lnTo>
                <a:lnTo>
                  <a:pt x="242" y="59"/>
                </a:lnTo>
                <a:lnTo>
                  <a:pt x="223" y="63"/>
                </a:lnTo>
                <a:lnTo>
                  <a:pt x="219" y="59"/>
                </a:lnTo>
                <a:lnTo>
                  <a:pt x="219" y="55"/>
                </a:lnTo>
                <a:lnTo>
                  <a:pt x="215" y="47"/>
                </a:lnTo>
                <a:lnTo>
                  <a:pt x="211" y="43"/>
                </a:lnTo>
                <a:lnTo>
                  <a:pt x="211" y="39"/>
                </a:lnTo>
                <a:lnTo>
                  <a:pt x="211" y="35"/>
                </a:lnTo>
                <a:lnTo>
                  <a:pt x="211" y="27"/>
                </a:lnTo>
                <a:lnTo>
                  <a:pt x="207" y="20"/>
                </a:lnTo>
                <a:lnTo>
                  <a:pt x="207" y="20"/>
                </a:lnTo>
                <a:lnTo>
                  <a:pt x="207" y="16"/>
                </a:lnTo>
                <a:lnTo>
                  <a:pt x="207" y="16"/>
                </a:lnTo>
                <a:lnTo>
                  <a:pt x="203" y="16"/>
                </a:lnTo>
                <a:lnTo>
                  <a:pt x="203" y="16"/>
                </a:lnTo>
                <a:lnTo>
                  <a:pt x="203" y="16"/>
                </a:lnTo>
                <a:lnTo>
                  <a:pt x="187" y="16"/>
                </a:lnTo>
                <a:lnTo>
                  <a:pt x="183" y="20"/>
                </a:lnTo>
                <a:lnTo>
                  <a:pt x="180" y="23"/>
                </a:lnTo>
                <a:lnTo>
                  <a:pt x="160" y="31"/>
                </a:lnTo>
                <a:lnTo>
                  <a:pt x="160" y="27"/>
                </a:lnTo>
                <a:lnTo>
                  <a:pt x="156" y="27"/>
                </a:lnTo>
                <a:lnTo>
                  <a:pt x="152" y="16"/>
                </a:lnTo>
                <a:lnTo>
                  <a:pt x="148" y="16"/>
                </a:lnTo>
                <a:lnTo>
                  <a:pt x="133" y="23"/>
                </a:lnTo>
                <a:lnTo>
                  <a:pt x="133" y="23"/>
                </a:lnTo>
                <a:lnTo>
                  <a:pt x="129" y="23"/>
                </a:lnTo>
                <a:lnTo>
                  <a:pt x="125" y="31"/>
                </a:lnTo>
                <a:lnTo>
                  <a:pt x="125" y="31"/>
                </a:lnTo>
                <a:lnTo>
                  <a:pt x="125" y="31"/>
                </a:lnTo>
                <a:lnTo>
                  <a:pt x="121" y="31"/>
                </a:lnTo>
                <a:lnTo>
                  <a:pt x="117" y="31"/>
                </a:lnTo>
                <a:lnTo>
                  <a:pt x="113" y="31"/>
                </a:lnTo>
                <a:lnTo>
                  <a:pt x="113" y="27"/>
                </a:lnTo>
                <a:lnTo>
                  <a:pt x="113" y="27"/>
                </a:lnTo>
                <a:lnTo>
                  <a:pt x="113" y="27"/>
                </a:lnTo>
                <a:lnTo>
                  <a:pt x="113" y="27"/>
                </a:lnTo>
                <a:lnTo>
                  <a:pt x="109" y="31"/>
                </a:lnTo>
                <a:lnTo>
                  <a:pt x="109" y="31"/>
                </a:lnTo>
                <a:lnTo>
                  <a:pt x="105" y="31"/>
                </a:lnTo>
                <a:lnTo>
                  <a:pt x="105" y="31"/>
                </a:lnTo>
                <a:lnTo>
                  <a:pt x="105" y="31"/>
                </a:lnTo>
                <a:lnTo>
                  <a:pt x="105" y="35"/>
                </a:lnTo>
                <a:lnTo>
                  <a:pt x="105" y="35"/>
                </a:lnTo>
                <a:lnTo>
                  <a:pt x="101" y="35"/>
                </a:lnTo>
                <a:lnTo>
                  <a:pt x="90" y="31"/>
                </a:lnTo>
                <a:lnTo>
                  <a:pt x="82" y="35"/>
                </a:lnTo>
                <a:lnTo>
                  <a:pt x="74" y="35"/>
                </a:lnTo>
                <a:lnTo>
                  <a:pt x="62" y="39"/>
                </a:lnTo>
                <a:lnTo>
                  <a:pt x="58" y="35"/>
                </a:lnTo>
                <a:lnTo>
                  <a:pt x="55" y="35"/>
                </a:lnTo>
                <a:lnTo>
                  <a:pt x="55" y="35"/>
                </a:lnTo>
                <a:lnTo>
                  <a:pt x="55" y="31"/>
                </a:lnTo>
                <a:lnTo>
                  <a:pt x="51" y="31"/>
                </a:lnTo>
                <a:lnTo>
                  <a:pt x="51" y="23"/>
                </a:lnTo>
                <a:lnTo>
                  <a:pt x="47" y="20"/>
                </a:lnTo>
                <a:lnTo>
                  <a:pt x="39" y="16"/>
                </a:lnTo>
                <a:lnTo>
                  <a:pt x="35" y="12"/>
                </a:lnTo>
                <a:lnTo>
                  <a:pt x="35" y="12"/>
                </a:lnTo>
                <a:lnTo>
                  <a:pt x="35" y="8"/>
                </a:lnTo>
                <a:lnTo>
                  <a:pt x="35" y="8"/>
                </a:lnTo>
                <a:lnTo>
                  <a:pt x="35" y="8"/>
                </a:lnTo>
                <a:lnTo>
                  <a:pt x="35" y="8"/>
                </a:lnTo>
                <a:lnTo>
                  <a:pt x="35" y="8"/>
                </a:lnTo>
                <a:lnTo>
                  <a:pt x="35" y="8"/>
                </a:lnTo>
                <a:lnTo>
                  <a:pt x="31" y="4"/>
                </a:lnTo>
                <a:lnTo>
                  <a:pt x="31" y="4"/>
                </a:lnTo>
                <a:lnTo>
                  <a:pt x="27" y="0"/>
                </a:lnTo>
                <a:lnTo>
                  <a:pt x="27" y="0"/>
                </a:lnTo>
                <a:lnTo>
                  <a:pt x="23" y="0"/>
                </a:lnTo>
                <a:lnTo>
                  <a:pt x="23" y="4"/>
                </a:lnTo>
                <a:lnTo>
                  <a:pt x="23" y="4"/>
                </a:lnTo>
                <a:lnTo>
                  <a:pt x="23" y="4"/>
                </a:lnTo>
                <a:lnTo>
                  <a:pt x="23" y="4"/>
                </a:lnTo>
                <a:lnTo>
                  <a:pt x="23" y="4"/>
                </a:lnTo>
                <a:lnTo>
                  <a:pt x="23" y="4"/>
                </a:lnTo>
                <a:lnTo>
                  <a:pt x="19" y="4"/>
                </a:lnTo>
                <a:lnTo>
                  <a:pt x="19" y="4"/>
                </a:lnTo>
                <a:lnTo>
                  <a:pt x="19" y="4"/>
                </a:lnTo>
                <a:lnTo>
                  <a:pt x="19" y="4"/>
                </a:lnTo>
                <a:lnTo>
                  <a:pt x="19" y="4"/>
                </a:lnTo>
                <a:lnTo>
                  <a:pt x="19" y="8"/>
                </a:lnTo>
                <a:lnTo>
                  <a:pt x="19" y="8"/>
                </a:lnTo>
                <a:lnTo>
                  <a:pt x="19" y="8"/>
                </a:lnTo>
                <a:lnTo>
                  <a:pt x="19" y="8"/>
                </a:lnTo>
                <a:lnTo>
                  <a:pt x="19" y="8"/>
                </a:lnTo>
                <a:lnTo>
                  <a:pt x="19" y="8"/>
                </a:lnTo>
                <a:lnTo>
                  <a:pt x="19" y="12"/>
                </a:lnTo>
                <a:lnTo>
                  <a:pt x="23" y="12"/>
                </a:lnTo>
                <a:lnTo>
                  <a:pt x="23" y="16"/>
                </a:lnTo>
                <a:lnTo>
                  <a:pt x="23" y="16"/>
                </a:lnTo>
                <a:lnTo>
                  <a:pt x="23" y="16"/>
                </a:lnTo>
                <a:lnTo>
                  <a:pt x="19" y="16"/>
                </a:lnTo>
                <a:lnTo>
                  <a:pt x="23" y="20"/>
                </a:lnTo>
                <a:lnTo>
                  <a:pt x="31" y="20"/>
                </a:lnTo>
                <a:lnTo>
                  <a:pt x="39" y="23"/>
                </a:lnTo>
                <a:lnTo>
                  <a:pt x="39" y="23"/>
                </a:lnTo>
                <a:lnTo>
                  <a:pt x="43" y="27"/>
                </a:lnTo>
                <a:lnTo>
                  <a:pt x="43" y="27"/>
                </a:lnTo>
                <a:lnTo>
                  <a:pt x="47" y="27"/>
                </a:lnTo>
                <a:lnTo>
                  <a:pt x="47" y="27"/>
                </a:lnTo>
                <a:lnTo>
                  <a:pt x="47" y="31"/>
                </a:lnTo>
                <a:lnTo>
                  <a:pt x="47" y="31"/>
                </a:lnTo>
                <a:lnTo>
                  <a:pt x="43" y="31"/>
                </a:lnTo>
                <a:lnTo>
                  <a:pt x="39" y="31"/>
                </a:lnTo>
                <a:lnTo>
                  <a:pt x="39" y="35"/>
                </a:lnTo>
                <a:lnTo>
                  <a:pt x="39" y="35"/>
                </a:lnTo>
                <a:lnTo>
                  <a:pt x="35" y="39"/>
                </a:lnTo>
                <a:lnTo>
                  <a:pt x="35" y="39"/>
                </a:lnTo>
                <a:lnTo>
                  <a:pt x="35" y="39"/>
                </a:lnTo>
                <a:lnTo>
                  <a:pt x="35" y="43"/>
                </a:lnTo>
                <a:lnTo>
                  <a:pt x="35" y="43"/>
                </a:lnTo>
                <a:lnTo>
                  <a:pt x="35" y="43"/>
                </a:lnTo>
                <a:lnTo>
                  <a:pt x="31" y="39"/>
                </a:lnTo>
                <a:lnTo>
                  <a:pt x="31" y="39"/>
                </a:lnTo>
                <a:lnTo>
                  <a:pt x="31" y="39"/>
                </a:lnTo>
                <a:lnTo>
                  <a:pt x="31" y="43"/>
                </a:lnTo>
                <a:lnTo>
                  <a:pt x="31" y="43"/>
                </a:lnTo>
                <a:lnTo>
                  <a:pt x="31" y="43"/>
                </a:lnTo>
                <a:lnTo>
                  <a:pt x="27" y="43"/>
                </a:lnTo>
                <a:lnTo>
                  <a:pt x="27" y="39"/>
                </a:lnTo>
                <a:lnTo>
                  <a:pt x="27" y="39"/>
                </a:lnTo>
                <a:lnTo>
                  <a:pt x="27" y="39"/>
                </a:lnTo>
                <a:lnTo>
                  <a:pt x="27" y="39"/>
                </a:lnTo>
                <a:lnTo>
                  <a:pt x="27" y="43"/>
                </a:lnTo>
                <a:lnTo>
                  <a:pt x="27" y="47"/>
                </a:lnTo>
                <a:lnTo>
                  <a:pt x="23" y="51"/>
                </a:lnTo>
                <a:lnTo>
                  <a:pt x="27" y="51"/>
                </a:lnTo>
                <a:lnTo>
                  <a:pt x="31" y="51"/>
                </a:lnTo>
                <a:lnTo>
                  <a:pt x="31" y="51"/>
                </a:lnTo>
                <a:lnTo>
                  <a:pt x="31" y="51"/>
                </a:lnTo>
                <a:lnTo>
                  <a:pt x="35" y="51"/>
                </a:lnTo>
                <a:lnTo>
                  <a:pt x="39" y="51"/>
                </a:lnTo>
                <a:lnTo>
                  <a:pt x="43" y="51"/>
                </a:lnTo>
                <a:lnTo>
                  <a:pt x="43" y="47"/>
                </a:lnTo>
                <a:lnTo>
                  <a:pt x="51" y="43"/>
                </a:lnTo>
                <a:lnTo>
                  <a:pt x="51" y="43"/>
                </a:lnTo>
                <a:lnTo>
                  <a:pt x="51" y="47"/>
                </a:lnTo>
                <a:lnTo>
                  <a:pt x="55" y="47"/>
                </a:lnTo>
                <a:lnTo>
                  <a:pt x="58" y="43"/>
                </a:lnTo>
                <a:lnTo>
                  <a:pt x="70" y="47"/>
                </a:lnTo>
                <a:lnTo>
                  <a:pt x="94" y="43"/>
                </a:lnTo>
                <a:lnTo>
                  <a:pt x="94" y="47"/>
                </a:lnTo>
                <a:lnTo>
                  <a:pt x="94" y="47"/>
                </a:lnTo>
                <a:lnTo>
                  <a:pt x="74" y="51"/>
                </a:lnTo>
                <a:lnTo>
                  <a:pt x="74" y="51"/>
                </a:lnTo>
                <a:lnTo>
                  <a:pt x="82" y="55"/>
                </a:lnTo>
                <a:lnTo>
                  <a:pt x="82" y="55"/>
                </a:lnTo>
                <a:lnTo>
                  <a:pt x="82" y="55"/>
                </a:lnTo>
                <a:lnTo>
                  <a:pt x="82" y="55"/>
                </a:lnTo>
                <a:lnTo>
                  <a:pt x="86" y="55"/>
                </a:lnTo>
                <a:lnTo>
                  <a:pt x="86" y="51"/>
                </a:lnTo>
                <a:lnTo>
                  <a:pt x="86" y="51"/>
                </a:lnTo>
                <a:lnTo>
                  <a:pt x="90" y="51"/>
                </a:lnTo>
                <a:lnTo>
                  <a:pt x="90" y="51"/>
                </a:lnTo>
                <a:lnTo>
                  <a:pt x="94" y="51"/>
                </a:lnTo>
                <a:lnTo>
                  <a:pt x="98" y="51"/>
                </a:lnTo>
                <a:lnTo>
                  <a:pt x="101" y="51"/>
                </a:lnTo>
                <a:lnTo>
                  <a:pt x="105" y="55"/>
                </a:lnTo>
                <a:lnTo>
                  <a:pt x="105" y="55"/>
                </a:lnTo>
                <a:lnTo>
                  <a:pt x="121" y="51"/>
                </a:lnTo>
                <a:lnTo>
                  <a:pt x="137" y="55"/>
                </a:lnTo>
                <a:lnTo>
                  <a:pt x="140" y="55"/>
                </a:lnTo>
                <a:lnTo>
                  <a:pt x="140" y="51"/>
                </a:lnTo>
                <a:lnTo>
                  <a:pt x="140" y="51"/>
                </a:lnTo>
                <a:lnTo>
                  <a:pt x="144" y="47"/>
                </a:lnTo>
                <a:lnTo>
                  <a:pt x="152" y="43"/>
                </a:lnTo>
                <a:lnTo>
                  <a:pt x="152" y="43"/>
                </a:lnTo>
                <a:lnTo>
                  <a:pt x="152" y="43"/>
                </a:lnTo>
                <a:lnTo>
                  <a:pt x="152" y="43"/>
                </a:lnTo>
                <a:lnTo>
                  <a:pt x="152" y="43"/>
                </a:lnTo>
                <a:lnTo>
                  <a:pt x="152" y="47"/>
                </a:lnTo>
                <a:lnTo>
                  <a:pt x="152" y="47"/>
                </a:lnTo>
                <a:lnTo>
                  <a:pt x="156" y="47"/>
                </a:lnTo>
                <a:lnTo>
                  <a:pt x="160" y="47"/>
                </a:lnTo>
                <a:lnTo>
                  <a:pt x="160" y="47"/>
                </a:lnTo>
                <a:lnTo>
                  <a:pt x="164" y="47"/>
                </a:lnTo>
                <a:lnTo>
                  <a:pt x="164" y="47"/>
                </a:lnTo>
                <a:lnTo>
                  <a:pt x="164" y="47"/>
                </a:lnTo>
                <a:lnTo>
                  <a:pt x="164" y="47"/>
                </a:lnTo>
                <a:lnTo>
                  <a:pt x="164" y="47"/>
                </a:lnTo>
                <a:lnTo>
                  <a:pt x="160" y="51"/>
                </a:lnTo>
                <a:lnTo>
                  <a:pt x="160" y="51"/>
                </a:lnTo>
                <a:lnTo>
                  <a:pt x="160" y="51"/>
                </a:lnTo>
                <a:lnTo>
                  <a:pt x="160" y="51"/>
                </a:lnTo>
                <a:lnTo>
                  <a:pt x="160" y="51"/>
                </a:lnTo>
                <a:lnTo>
                  <a:pt x="156" y="51"/>
                </a:lnTo>
                <a:lnTo>
                  <a:pt x="152" y="47"/>
                </a:lnTo>
                <a:lnTo>
                  <a:pt x="148" y="47"/>
                </a:lnTo>
                <a:lnTo>
                  <a:pt x="148" y="47"/>
                </a:lnTo>
                <a:lnTo>
                  <a:pt x="144" y="47"/>
                </a:lnTo>
                <a:lnTo>
                  <a:pt x="144" y="51"/>
                </a:lnTo>
                <a:lnTo>
                  <a:pt x="144" y="51"/>
                </a:lnTo>
                <a:lnTo>
                  <a:pt x="140" y="55"/>
                </a:lnTo>
                <a:lnTo>
                  <a:pt x="140" y="59"/>
                </a:lnTo>
                <a:lnTo>
                  <a:pt x="140" y="59"/>
                </a:lnTo>
                <a:lnTo>
                  <a:pt x="137" y="59"/>
                </a:lnTo>
                <a:lnTo>
                  <a:pt x="129" y="59"/>
                </a:lnTo>
                <a:lnTo>
                  <a:pt x="129" y="59"/>
                </a:lnTo>
                <a:lnTo>
                  <a:pt x="125" y="55"/>
                </a:lnTo>
                <a:lnTo>
                  <a:pt x="121" y="55"/>
                </a:lnTo>
                <a:lnTo>
                  <a:pt x="101" y="59"/>
                </a:lnTo>
                <a:lnTo>
                  <a:pt x="101" y="59"/>
                </a:lnTo>
                <a:lnTo>
                  <a:pt x="105" y="59"/>
                </a:lnTo>
                <a:lnTo>
                  <a:pt x="105" y="59"/>
                </a:lnTo>
                <a:lnTo>
                  <a:pt x="109" y="63"/>
                </a:lnTo>
                <a:lnTo>
                  <a:pt x="109" y="63"/>
                </a:lnTo>
                <a:lnTo>
                  <a:pt x="109" y="66"/>
                </a:lnTo>
                <a:lnTo>
                  <a:pt x="113" y="66"/>
                </a:lnTo>
                <a:lnTo>
                  <a:pt x="113" y="66"/>
                </a:lnTo>
                <a:lnTo>
                  <a:pt x="113" y="66"/>
                </a:lnTo>
                <a:lnTo>
                  <a:pt x="109" y="66"/>
                </a:lnTo>
                <a:lnTo>
                  <a:pt x="109" y="66"/>
                </a:lnTo>
                <a:lnTo>
                  <a:pt x="105" y="63"/>
                </a:lnTo>
                <a:lnTo>
                  <a:pt x="98" y="59"/>
                </a:lnTo>
                <a:lnTo>
                  <a:pt x="98" y="59"/>
                </a:lnTo>
                <a:lnTo>
                  <a:pt x="98" y="59"/>
                </a:lnTo>
                <a:lnTo>
                  <a:pt x="98" y="59"/>
                </a:lnTo>
                <a:lnTo>
                  <a:pt x="98" y="66"/>
                </a:lnTo>
                <a:lnTo>
                  <a:pt x="94" y="70"/>
                </a:lnTo>
                <a:lnTo>
                  <a:pt x="94" y="70"/>
                </a:lnTo>
                <a:lnTo>
                  <a:pt x="94" y="70"/>
                </a:lnTo>
                <a:lnTo>
                  <a:pt x="94" y="74"/>
                </a:lnTo>
                <a:lnTo>
                  <a:pt x="94" y="74"/>
                </a:lnTo>
                <a:lnTo>
                  <a:pt x="94" y="66"/>
                </a:lnTo>
                <a:lnTo>
                  <a:pt x="94" y="63"/>
                </a:lnTo>
                <a:lnTo>
                  <a:pt x="94" y="59"/>
                </a:lnTo>
                <a:lnTo>
                  <a:pt x="94" y="59"/>
                </a:lnTo>
                <a:lnTo>
                  <a:pt x="94" y="55"/>
                </a:lnTo>
                <a:lnTo>
                  <a:pt x="94" y="55"/>
                </a:lnTo>
                <a:lnTo>
                  <a:pt x="78" y="59"/>
                </a:lnTo>
                <a:lnTo>
                  <a:pt x="70" y="63"/>
                </a:lnTo>
                <a:lnTo>
                  <a:pt x="66" y="63"/>
                </a:lnTo>
                <a:lnTo>
                  <a:pt x="70" y="59"/>
                </a:lnTo>
                <a:lnTo>
                  <a:pt x="74" y="59"/>
                </a:lnTo>
                <a:lnTo>
                  <a:pt x="74" y="59"/>
                </a:lnTo>
                <a:lnTo>
                  <a:pt x="78" y="59"/>
                </a:lnTo>
                <a:lnTo>
                  <a:pt x="74" y="55"/>
                </a:lnTo>
                <a:lnTo>
                  <a:pt x="74" y="51"/>
                </a:lnTo>
                <a:lnTo>
                  <a:pt x="70" y="51"/>
                </a:lnTo>
                <a:lnTo>
                  <a:pt x="70" y="51"/>
                </a:lnTo>
                <a:lnTo>
                  <a:pt x="66" y="51"/>
                </a:lnTo>
                <a:lnTo>
                  <a:pt x="62" y="51"/>
                </a:lnTo>
                <a:lnTo>
                  <a:pt x="58" y="51"/>
                </a:lnTo>
                <a:lnTo>
                  <a:pt x="58" y="51"/>
                </a:lnTo>
                <a:lnTo>
                  <a:pt x="55" y="47"/>
                </a:lnTo>
                <a:lnTo>
                  <a:pt x="47" y="47"/>
                </a:lnTo>
                <a:lnTo>
                  <a:pt x="47" y="51"/>
                </a:lnTo>
                <a:lnTo>
                  <a:pt x="43" y="55"/>
                </a:lnTo>
                <a:lnTo>
                  <a:pt x="39" y="59"/>
                </a:lnTo>
                <a:lnTo>
                  <a:pt x="43" y="59"/>
                </a:lnTo>
                <a:lnTo>
                  <a:pt x="43" y="59"/>
                </a:lnTo>
                <a:lnTo>
                  <a:pt x="43" y="59"/>
                </a:lnTo>
                <a:lnTo>
                  <a:pt x="47" y="59"/>
                </a:lnTo>
                <a:lnTo>
                  <a:pt x="43" y="63"/>
                </a:lnTo>
                <a:lnTo>
                  <a:pt x="39" y="63"/>
                </a:lnTo>
                <a:lnTo>
                  <a:pt x="39" y="63"/>
                </a:lnTo>
                <a:lnTo>
                  <a:pt x="39" y="63"/>
                </a:lnTo>
                <a:lnTo>
                  <a:pt x="39" y="63"/>
                </a:lnTo>
                <a:lnTo>
                  <a:pt x="39" y="66"/>
                </a:lnTo>
                <a:lnTo>
                  <a:pt x="27" y="70"/>
                </a:lnTo>
                <a:lnTo>
                  <a:pt x="27" y="70"/>
                </a:lnTo>
                <a:lnTo>
                  <a:pt x="23" y="74"/>
                </a:lnTo>
                <a:lnTo>
                  <a:pt x="23" y="74"/>
                </a:lnTo>
                <a:lnTo>
                  <a:pt x="35" y="74"/>
                </a:lnTo>
                <a:lnTo>
                  <a:pt x="31" y="74"/>
                </a:lnTo>
                <a:lnTo>
                  <a:pt x="27" y="78"/>
                </a:lnTo>
                <a:lnTo>
                  <a:pt x="31" y="78"/>
                </a:lnTo>
                <a:lnTo>
                  <a:pt x="31" y="82"/>
                </a:lnTo>
                <a:lnTo>
                  <a:pt x="31" y="82"/>
                </a:lnTo>
                <a:lnTo>
                  <a:pt x="31" y="82"/>
                </a:lnTo>
                <a:lnTo>
                  <a:pt x="31" y="82"/>
                </a:lnTo>
                <a:lnTo>
                  <a:pt x="27" y="82"/>
                </a:lnTo>
                <a:lnTo>
                  <a:pt x="27" y="78"/>
                </a:lnTo>
                <a:lnTo>
                  <a:pt x="27" y="78"/>
                </a:lnTo>
                <a:lnTo>
                  <a:pt x="27" y="78"/>
                </a:lnTo>
                <a:lnTo>
                  <a:pt x="27" y="78"/>
                </a:lnTo>
                <a:lnTo>
                  <a:pt x="23" y="78"/>
                </a:lnTo>
                <a:lnTo>
                  <a:pt x="23" y="78"/>
                </a:lnTo>
                <a:lnTo>
                  <a:pt x="23" y="78"/>
                </a:lnTo>
                <a:lnTo>
                  <a:pt x="23" y="78"/>
                </a:lnTo>
                <a:lnTo>
                  <a:pt x="23" y="78"/>
                </a:lnTo>
                <a:lnTo>
                  <a:pt x="23" y="78"/>
                </a:lnTo>
                <a:lnTo>
                  <a:pt x="19" y="78"/>
                </a:lnTo>
                <a:lnTo>
                  <a:pt x="19" y="78"/>
                </a:lnTo>
                <a:lnTo>
                  <a:pt x="15" y="78"/>
                </a:lnTo>
                <a:lnTo>
                  <a:pt x="15" y="78"/>
                </a:lnTo>
                <a:lnTo>
                  <a:pt x="19" y="82"/>
                </a:lnTo>
                <a:lnTo>
                  <a:pt x="19" y="82"/>
                </a:lnTo>
                <a:lnTo>
                  <a:pt x="19" y="82"/>
                </a:lnTo>
                <a:lnTo>
                  <a:pt x="15" y="82"/>
                </a:lnTo>
                <a:lnTo>
                  <a:pt x="15" y="82"/>
                </a:lnTo>
                <a:lnTo>
                  <a:pt x="15" y="86"/>
                </a:lnTo>
                <a:lnTo>
                  <a:pt x="15" y="86"/>
                </a:lnTo>
                <a:lnTo>
                  <a:pt x="15" y="86"/>
                </a:lnTo>
                <a:lnTo>
                  <a:pt x="15" y="86"/>
                </a:lnTo>
                <a:lnTo>
                  <a:pt x="15" y="90"/>
                </a:lnTo>
                <a:lnTo>
                  <a:pt x="15" y="90"/>
                </a:lnTo>
                <a:lnTo>
                  <a:pt x="15" y="94"/>
                </a:lnTo>
                <a:lnTo>
                  <a:pt x="19" y="98"/>
                </a:lnTo>
                <a:lnTo>
                  <a:pt x="19" y="98"/>
                </a:lnTo>
                <a:lnTo>
                  <a:pt x="39" y="98"/>
                </a:lnTo>
                <a:lnTo>
                  <a:pt x="39" y="98"/>
                </a:lnTo>
                <a:lnTo>
                  <a:pt x="43" y="94"/>
                </a:lnTo>
                <a:lnTo>
                  <a:pt x="47" y="94"/>
                </a:lnTo>
                <a:lnTo>
                  <a:pt x="47" y="94"/>
                </a:lnTo>
                <a:lnTo>
                  <a:pt x="43" y="98"/>
                </a:lnTo>
                <a:lnTo>
                  <a:pt x="51" y="98"/>
                </a:lnTo>
                <a:lnTo>
                  <a:pt x="55" y="102"/>
                </a:lnTo>
                <a:lnTo>
                  <a:pt x="55" y="102"/>
                </a:lnTo>
                <a:lnTo>
                  <a:pt x="47" y="102"/>
                </a:lnTo>
                <a:lnTo>
                  <a:pt x="47" y="102"/>
                </a:lnTo>
                <a:lnTo>
                  <a:pt x="47" y="102"/>
                </a:lnTo>
                <a:lnTo>
                  <a:pt x="47" y="102"/>
                </a:lnTo>
                <a:lnTo>
                  <a:pt x="31" y="102"/>
                </a:lnTo>
                <a:lnTo>
                  <a:pt x="35" y="102"/>
                </a:lnTo>
                <a:lnTo>
                  <a:pt x="47" y="105"/>
                </a:lnTo>
                <a:lnTo>
                  <a:pt x="51" y="105"/>
                </a:lnTo>
                <a:lnTo>
                  <a:pt x="51" y="109"/>
                </a:lnTo>
                <a:lnTo>
                  <a:pt x="43" y="109"/>
                </a:lnTo>
                <a:lnTo>
                  <a:pt x="39" y="109"/>
                </a:lnTo>
                <a:lnTo>
                  <a:pt x="39" y="109"/>
                </a:lnTo>
                <a:lnTo>
                  <a:pt x="35" y="109"/>
                </a:lnTo>
                <a:lnTo>
                  <a:pt x="31" y="109"/>
                </a:lnTo>
                <a:lnTo>
                  <a:pt x="31" y="109"/>
                </a:lnTo>
                <a:lnTo>
                  <a:pt x="31" y="109"/>
                </a:lnTo>
                <a:lnTo>
                  <a:pt x="35" y="109"/>
                </a:lnTo>
                <a:lnTo>
                  <a:pt x="31" y="113"/>
                </a:lnTo>
                <a:lnTo>
                  <a:pt x="35" y="117"/>
                </a:lnTo>
                <a:lnTo>
                  <a:pt x="43" y="117"/>
                </a:lnTo>
                <a:lnTo>
                  <a:pt x="47" y="121"/>
                </a:lnTo>
                <a:lnTo>
                  <a:pt x="55" y="117"/>
                </a:lnTo>
                <a:lnTo>
                  <a:pt x="58" y="121"/>
                </a:lnTo>
                <a:lnTo>
                  <a:pt x="58" y="121"/>
                </a:lnTo>
                <a:lnTo>
                  <a:pt x="58" y="125"/>
                </a:lnTo>
                <a:lnTo>
                  <a:pt x="62" y="125"/>
                </a:lnTo>
                <a:lnTo>
                  <a:pt x="66" y="121"/>
                </a:lnTo>
                <a:lnTo>
                  <a:pt x="70" y="121"/>
                </a:lnTo>
                <a:lnTo>
                  <a:pt x="70" y="121"/>
                </a:lnTo>
                <a:lnTo>
                  <a:pt x="74" y="117"/>
                </a:lnTo>
                <a:lnTo>
                  <a:pt x="74" y="117"/>
                </a:lnTo>
                <a:lnTo>
                  <a:pt x="78" y="113"/>
                </a:lnTo>
                <a:lnTo>
                  <a:pt x="82" y="113"/>
                </a:lnTo>
                <a:lnTo>
                  <a:pt x="82" y="117"/>
                </a:lnTo>
                <a:lnTo>
                  <a:pt x="86" y="121"/>
                </a:lnTo>
                <a:lnTo>
                  <a:pt x="90" y="121"/>
                </a:lnTo>
                <a:lnTo>
                  <a:pt x="90" y="121"/>
                </a:lnTo>
                <a:lnTo>
                  <a:pt x="86" y="121"/>
                </a:lnTo>
                <a:lnTo>
                  <a:pt x="86" y="121"/>
                </a:lnTo>
                <a:lnTo>
                  <a:pt x="86" y="117"/>
                </a:lnTo>
                <a:lnTo>
                  <a:pt x="82" y="117"/>
                </a:lnTo>
                <a:lnTo>
                  <a:pt x="82" y="117"/>
                </a:lnTo>
                <a:lnTo>
                  <a:pt x="78" y="117"/>
                </a:lnTo>
                <a:lnTo>
                  <a:pt x="74" y="117"/>
                </a:lnTo>
                <a:lnTo>
                  <a:pt x="74" y="121"/>
                </a:lnTo>
                <a:lnTo>
                  <a:pt x="74" y="121"/>
                </a:lnTo>
                <a:lnTo>
                  <a:pt x="74" y="121"/>
                </a:lnTo>
                <a:lnTo>
                  <a:pt x="70" y="125"/>
                </a:lnTo>
                <a:lnTo>
                  <a:pt x="70" y="125"/>
                </a:lnTo>
                <a:lnTo>
                  <a:pt x="66" y="125"/>
                </a:lnTo>
                <a:lnTo>
                  <a:pt x="66" y="125"/>
                </a:lnTo>
                <a:lnTo>
                  <a:pt x="66" y="129"/>
                </a:lnTo>
                <a:lnTo>
                  <a:pt x="62" y="129"/>
                </a:lnTo>
                <a:lnTo>
                  <a:pt x="51" y="121"/>
                </a:lnTo>
                <a:lnTo>
                  <a:pt x="47" y="125"/>
                </a:lnTo>
                <a:lnTo>
                  <a:pt x="43" y="125"/>
                </a:lnTo>
                <a:lnTo>
                  <a:pt x="39" y="121"/>
                </a:lnTo>
                <a:lnTo>
                  <a:pt x="39" y="121"/>
                </a:lnTo>
                <a:lnTo>
                  <a:pt x="39" y="125"/>
                </a:lnTo>
                <a:lnTo>
                  <a:pt x="35" y="125"/>
                </a:lnTo>
                <a:lnTo>
                  <a:pt x="27" y="129"/>
                </a:lnTo>
                <a:lnTo>
                  <a:pt x="19" y="133"/>
                </a:lnTo>
                <a:lnTo>
                  <a:pt x="19" y="133"/>
                </a:lnTo>
                <a:lnTo>
                  <a:pt x="23" y="133"/>
                </a:lnTo>
                <a:lnTo>
                  <a:pt x="27" y="133"/>
                </a:lnTo>
                <a:lnTo>
                  <a:pt x="27" y="133"/>
                </a:lnTo>
                <a:lnTo>
                  <a:pt x="31" y="133"/>
                </a:lnTo>
                <a:lnTo>
                  <a:pt x="31" y="129"/>
                </a:lnTo>
                <a:lnTo>
                  <a:pt x="31" y="129"/>
                </a:lnTo>
                <a:lnTo>
                  <a:pt x="31" y="129"/>
                </a:lnTo>
                <a:lnTo>
                  <a:pt x="31" y="133"/>
                </a:lnTo>
                <a:lnTo>
                  <a:pt x="31" y="133"/>
                </a:lnTo>
                <a:lnTo>
                  <a:pt x="31" y="133"/>
                </a:lnTo>
                <a:lnTo>
                  <a:pt x="31" y="133"/>
                </a:lnTo>
                <a:lnTo>
                  <a:pt x="31" y="133"/>
                </a:lnTo>
                <a:lnTo>
                  <a:pt x="31" y="137"/>
                </a:lnTo>
                <a:lnTo>
                  <a:pt x="31" y="137"/>
                </a:lnTo>
                <a:lnTo>
                  <a:pt x="27" y="141"/>
                </a:lnTo>
                <a:lnTo>
                  <a:pt x="27" y="137"/>
                </a:lnTo>
                <a:lnTo>
                  <a:pt x="27" y="137"/>
                </a:lnTo>
                <a:lnTo>
                  <a:pt x="27" y="133"/>
                </a:lnTo>
                <a:lnTo>
                  <a:pt x="27" y="133"/>
                </a:lnTo>
                <a:lnTo>
                  <a:pt x="23" y="137"/>
                </a:lnTo>
                <a:lnTo>
                  <a:pt x="23" y="141"/>
                </a:lnTo>
                <a:lnTo>
                  <a:pt x="23" y="141"/>
                </a:lnTo>
                <a:lnTo>
                  <a:pt x="23" y="145"/>
                </a:lnTo>
                <a:lnTo>
                  <a:pt x="27" y="145"/>
                </a:lnTo>
                <a:lnTo>
                  <a:pt x="27" y="148"/>
                </a:lnTo>
                <a:lnTo>
                  <a:pt x="27" y="148"/>
                </a:lnTo>
                <a:lnTo>
                  <a:pt x="31" y="145"/>
                </a:lnTo>
                <a:lnTo>
                  <a:pt x="35" y="145"/>
                </a:lnTo>
                <a:lnTo>
                  <a:pt x="35" y="141"/>
                </a:lnTo>
                <a:lnTo>
                  <a:pt x="39" y="141"/>
                </a:lnTo>
                <a:lnTo>
                  <a:pt x="70" y="137"/>
                </a:lnTo>
                <a:lnTo>
                  <a:pt x="74" y="137"/>
                </a:lnTo>
                <a:lnTo>
                  <a:pt x="74" y="137"/>
                </a:lnTo>
                <a:lnTo>
                  <a:pt x="58" y="137"/>
                </a:lnTo>
                <a:lnTo>
                  <a:pt x="47" y="141"/>
                </a:lnTo>
                <a:lnTo>
                  <a:pt x="47" y="145"/>
                </a:lnTo>
                <a:lnTo>
                  <a:pt x="51" y="145"/>
                </a:lnTo>
                <a:lnTo>
                  <a:pt x="51" y="148"/>
                </a:lnTo>
                <a:lnTo>
                  <a:pt x="51" y="148"/>
                </a:lnTo>
                <a:lnTo>
                  <a:pt x="51" y="152"/>
                </a:lnTo>
                <a:lnTo>
                  <a:pt x="55" y="156"/>
                </a:lnTo>
                <a:lnTo>
                  <a:pt x="55" y="156"/>
                </a:lnTo>
                <a:lnTo>
                  <a:pt x="51" y="156"/>
                </a:lnTo>
                <a:lnTo>
                  <a:pt x="51" y="156"/>
                </a:lnTo>
                <a:lnTo>
                  <a:pt x="51" y="148"/>
                </a:lnTo>
                <a:lnTo>
                  <a:pt x="47" y="148"/>
                </a:lnTo>
                <a:lnTo>
                  <a:pt x="47" y="145"/>
                </a:lnTo>
                <a:lnTo>
                  <a:pt x="47" y="145"/>
                </a:lnTo>
                <a:lnTo>
                  <a:pt x="43" y="145"/>
                </a:lnTo>
                <a:lnTo>
                  <a:pt x="43" y="145"/>
                </a:lnTo>
                <a:lnTo>
                  <a:pt x="39" y="145"/>
                </a:lnTo>
                <a:lnTo>
                  <a:pt x="39" y="145"/>
                </a:lnTo>
                <a:lnTo>
                  <a:pt x="39" y="148"/>
                </a:lnTo>
                <a:lnTo>
                  <a:pt x="35" y="148"/>
                </a:lnTo>
                <a:lnTo>
                  <a:pt x="31" y="148"/>
                </a:lnTo>
                <a:lnTo>
                  <a:pt x="31" y="148"/>
                </a:lnTo>
                <a:lnTo>
                  <a:pt x="31" y="152"/>
                </a:lnTo>
                <a:lnTo>
                  <a:pt x="31" y="152"/>
                </a:lnTo>
                <a:lnTo>
                  <a:pt x="27" y="152"/>
                </a:lnTo>
                <a:lnTo>
                  <a:pt x="27" y="152"/>
                </a:lnTo>
                <a:lnTo>
                  <a:pt x="23" y="156"/>
                </a:lnTo>
                <a:lnTo>
                  <a:pt x="23" y="156"/>
                </a:lnTo>
                <a:lnTo>
                  <a:pt x="23" y="160"/>
                </a:lnTo>
                <a:lnTo>
                  <a:pt x="23" y="160"/>
                </a:lnTo>
                <a:lnTo>
                  <a:pt x="23" y="160"/>
                </a:lnTo>
                <a:lnTo>
                  <a:pt x="23" y="160"/>
                </a:lnTo>
                <a:lnTo>
                  <a:pt x="27" y="160"/>
                </a:lnTo>
                <a:lnTo>
                  <a:pt x="27" y="160"/>
                </a:lnTo>
                <a:lnTo>
                  <a:pt x="27" y="160"/>
                </a:lnTo>
                <a:lnTo>
                  <a:pt x="31" y="160"/>
                </a:lnTo>
                <a:lnTo>
                  <a:pt x="31" y="160"/>
                </a:lnTo>
                <a:lnTo>
                  <a:pt x="27" y="164"/>
                </a:lnTo>
                <a:lnTo>
                  <a:pt x="27" y="164"/>
                </a:lnTo>
                <a:lnTo>
                  <a:pt x="23" y="164"/>
                </a:lnTo>
                <a:lnTo>
                  <a:pt x="27" y="164"/>
                </a:lnTo>
                <a:lnTo>
                  <a:pt x="39" y="164"/>
                </a:lnTo>
                <a:lnTo>
                  <a:pt x="39" y="164"/>
                </a:lnTo>
                <a:lnTo>
                  <a:pt x="43" y="164"/>
                </a:lnTo>
                <a:lnTo>
                  <a:pt x="47" y="168"/>
                </a:lnTo>
                <a:lnTo>
                  <a:pt x="43" y="168"/>
                </a:lnTo>
                <a:lnTo>
                  <a:pt x="43" y="172"/>
                </a:lnTo>
                <a:lnTo>
                  <a:pt x="43" y="172"/>
                </a:lnTo>
                <a:lnTo>
                  <a:pt x="47" y="172"/>
                </a:lnTo>
                <a:lnTo>
                  <a:pt x="35" y="168"/>
                </a:lnTo>
                <a:lnTo>
                  <a:pt x="31" y="168"/>
                </a:lnTo>
                <a:lnTo>
                  <a:pt x="31" y="172"/>
                </a:lnTo>
                <a:lnTo>
                  <a:pt x="31" y="176"/>
                </a:lnTo>
                <a:lnTo>
                  <a:pt x="39" y="176"/>
                </a:lnTo>
                <a:lnTo>
                  <a:pt x="39" y="176"/>
                </a:lnTo>
                <a:lnTo>
                  <a:pt x="39" y="176"/>
                </a:lnTo>
                <a:lnTo>
                  <a:pt x="43" y="176"/>
                </a:lnTo>
                <a:lnTo>
                  <a:pt x="43" y="176"/>
                </a:lnTo>
                <a:lnTo>
                  <a:pt x="47" y="176"/>
                </a:lnTo>
                <a:lnTo>
                  <a:pt x="43" y="176"/>
                </a:lnTo>
                <a:lnTo>
                  <a:pt x="43" y="176"/>
                </a:lnTo>
                <a:lnTo>
                  <a:pt x="39" y="176"/>
                </a:lnTo>
                <a:lnTo>
                  <a:pt x="39" y="180"/>
                </a:lnTo>
                <a:lnTo>
                  <a:pt x="43" y="180"/>
                </a:lnTo>
                <a:lnTo>
                  <a:pt x="43" y="180"/>
                </a:lnTo>
                <a:lnTo>
                  <a:pt x="43" y="180"/>
                </a:lnTo>
                <a:lnTo>
                  <a:pt x="43" y="184"/>
                </a:lnTo>
                <a:lnTo>
                  <a:pt x="43" y="184"/>
                </a:lnTo>
                <a:lnTo>
                  <a:pt x="43" y="184"/>
                </a:lnTo>
                <a:lnTo>
                  <a:pt x="47" y="180"/>
                </a:lnTo>
                <a:lnTo>
                  <a:pt x="51" y="180"/>
                </a:lnTo>
                <a:lnTo>
                  <a:pt x="51" y="180"/>
                </a:lnTo>
                <a:lnTo>
                  <a:pt x="55" y="184"/>
                </a:lnTo>
                <a:lnTo>
                  <a:pt x="58" y="187"/>
                </a:lnTo>
                <a:lnTo>
                  <a:pt x="62" y="187"/>
                </a:lnTo>
                <a:lnTo>
                  <a:pt x="66" y="184"/>
                </a:lnTo>
                <a:lnTo>
                  <a:pt x="70" y="176"/>
                </a:lnTo>
                <a:lnTo>
                  <a:pt x="74" y="176"/>
                </a:lnTo>
                <a:lnTo>
                  <a:pt x="82" y="172"/>
                </a:lnTo>
                <a:lnTo>
                  <a:pt x="86" y="172"/>
                </a:lnTo>
                <a:lnTo>
                  <a:pt x="86" y="172"/>
                </a:lnTo>
                <a:lnTo>
                  <a:pt x="86" y="172"/>
                </a:lnTo>
                <a:lnTo>
                  <a:pt x="86" y="172"/>
                </a:lnTo>
                <a:lnTo>
                  <a:pt x="90" y="172"/>
                </a:lnTo>
                <a:lnTo>
                  <a:pt x="90" y="168"/>
                </a:lnTo>
                <a:lnTo>
                  <a:pt x="90" y="168"/>
                </a:lnTo>
                <a:lnTo>
                  <a:pt x="90" y="164"/>
                </a:lnTo>
                <a:lnTo>
                  <a:pt x="90" y="164"/>
                </a:lnTo>
                <a:lnTo>
                  <a:pt x="90" y="168"/>
                </a:lnTo>
                <a:lnTo>
                  <a:pt x="90" y="168"/>
                </a:lnTo>
                <a:lnTo>
                  <a:pt x="94" y="172"/>
                </a:lnTo>
                <a:lnTo>
                  <a:pt x="98" y="172"/>
                </a:lnTo>
                <a:lnTo>
                  <a:pt x="105" y="168"/>
                </a:lnTo>
                <a:lnTo>
                  <a:pt x="113" y="160"/>
                </a:lnTo>
                <a:lnTo>
                  <a:pt x="109" y="164"/>
                </a:lnTo>
                <a:lnTo>
                  <a:pt x="109" y="164"/>
                </a:lnTo>
                <a:lnTo>
                  <a:pt x="105" y="168"/>
                </a:lnTo>
                <a:lnTo>
                  <a:pt x="109" y="172"/>
                </a:lnTo>
                <a:lnTo>
                  <a:pt x="117" y="172"/>
                </a:lnTo>
                <a:lnTo>
                  <a:pt x="121" y="168"/>
                </a:lnTo>
                <a:lnTo>
                  <a:pt x="125" y="164"/>
                </a:lnTo>
                <a:lnTo>
                  <a:pt x="125" y="168"/>
                </a:lnTo>
                <a:lnTo>
                  <a:pt x="133" y="172"/>
                </a:lnTo>
                <a:lnTo>
                  <a:pt x="140" y="176"/>
                </a:lnTo>
                <a:lnTo>
                  <a:pt x="144" y="172"/>
                </a:lnTo>
                <a:lnTo>
                  <a:pt x="148" y="172"/>
                </a:lnTo>
                <a:lnTo>
                  <a:pt x="152" y="168"/>
                </a:lnTo>
                <a:lnTo>
                  <a:pt x="152" y="168"/>
                </a:lnTo>
                <a:lnTo>
                  <a:pt x="152" y="168"/>
                </a:lnTo>
                <a:lnTo>
                  <a:pt x="152" y="164"/>
                </a:lnTo>
                <a:lnTo>
                  <a:pt x="152" y="164"/>
                </a:lnTo>
                <a:lnTo>
                  <a:pt x="148" y="160"/>
                </a:lnTo>
                <a:lnTo>
                  <a:pt x="148" y="160"/>
                </a:lnTo>
                <a:lnTo>
                  <a:pt x="148" y="160"/>
                </a:lnTo>
                <a:lnTo>
                  <a:pt x="148" y="156"/>
                </a:lnTo>
                <a:lnTo>
                  <a:pt x="148" y="156"/>
                </a:lnTo>
                <a:lnTo>
                  <a:pt x="152" y="156"/>
                </a:lnTo>
                <a:lnTo>
                  <a:pt x="152" y="156"/>
                </a:lnTo>
                <a:lnTo>
                  <a:pt x="152" y="156"/>
                </a:lnTo>
                <a:lnTo>
                  <a:pt x="152" y="156"/>
                </a:lnTo>
                <a:lnTo>
                  <a:pt x="152" y="152"/>
                </a:lnTo>
                <a:lnTo>
                  <a:pt x="148" y="152"/>
                </a:lnTo>
                <a:lnTo>
                  <a:pt x="148" y="148"/>
                </a:lnTo>
                <a:lnTo>
                  <a:pt x="148" y="148"/>
                </a:lnTo>
                <a:lnTo>
                  <a:pt x="148" y="145"/>
                </a:lnTo>
                <a:lnTo>
                  <a:pt x="148" y="145"/>
                </a:lnTo>
                <a:lnTo>
                  <a:pt x="152" y="145"/>
                </a:lnTo>
                <a:lnTo>
                  <a:pt x="152" y="145"/>
                </a:lnTo>
                <a:lnTo>
                  <a:pt x="152" y="148"/>
                </a:lnTo>
                <a:lnTo>
                  <a:pt x="152" y="148"/>
                </a:lnTo>
                <a:lnTo>
                  <a:pt x="156" y="145"/>
                </a:lnTo>
                <a:lnTo>
                  <a:pt x="160" y="141"/>
                </a:lnTo>
                <a:lnTo>
                  <a:pt x="164" y="125"/>
                </a:lnTo>
                <a:lnTo>
                  <a:pt x="164" y="125"/>
                </a:lnTo>
                <a:lnTo>
                  <a:pt x="164" y="125"/>
                </a:lnTo>
                <a:lnTo>
                  <a:pt x="164" y="125"/>
                </a:lnTo>
                <a:lnTo>
                  <a:pt x="164" y="129"/>
                </a:lnTo>
                <a:lnTo>
                  <a:pt x="164" y="129"/>
                </a:lnTo>
                <a:lnTo>
                  <a:pt x="164" y="129"/>
                </a:lnTo>
                <a:lnTo>
                  <a:pt x="164" y="133"/>
                </a:lnTo>
                <a:lnTo>
                  <a:pt x="164" y="133"/>
                </a:lnTo>
                <a:lnTo>
                  <a:pt x="164" y="133"/>
                </a:lnTo>
                <a:lnTo>
                  <a:pt x="160" y="137"/>
                </a:lnTo>
                <a:lnTo>
                  <a:pt x="160" y="137"/>
                </a:lnTo>
                <a:lnTo>
                  <a:pt x="160" y="148"/>
                </a:lnTo>
                <a:lnTo>
                  <a:pt x="156" y="148"/>
                </a:lnTo>
                <a:lnTo>
                  <a:pt x="156" y="152"/>
                </a:lnTo>
                <a:lnTo>
                  <a:pt x="152" y="156"/>
                </a:lnTo>
                <a:lnTo>
                  <a:pt x="164" y="160"/>
                </a:lnTo>
                <a:lnTo>
                  <a:pt x="176" y="160"/>
                </a:lnTo>
                <a:lnTo>
                  <a:pt x="183" y="164"/>
                </a:lnTo>
                <a:lnTo>
                  <a:pt x="183" y="164"/>
                </a:lnTo>
                <a:lnTo>
                  <a:pt x="187" y="160"/>
                </a:lnTo>
                <a:lnTo>
                  <a:pt x="191" y="160"/>
                </a:lnTo>
                <a:lnTo>
                  <a:pt x="191" y="160"/>
                </a:lnTo>
                <a:lnTo>
                  <a:pt x="187" y="164"/>
                </a:lnTo>
                <a:lnTo>
                  <a:pt x="183" y="168"/>
                </a:lnTo>
                <a:lnTo>
                  <a:pt x="187" y="172"/>
                </a:lnTo>
                <a:lnTo>
                  <a:pt x="187" y="172"/>
                </a:lnTo>
                <a:lnTo>
                  <a:pt x="191" y="168"/>
                </a:lnTo>
                <a:lnTo>
                  <a:pt x="191" y="168"/>
                </a:lnTo>
                <a:lnTo>
                  <a:pt x="203" y="164"/>
                </a:lnTo>
                <a:lnTo>
                  <a:pt x="203" y="164"/>
                </a:lnTo>
                <a:lnTo>
                  <a:pt x="203" y="160"/>
                </a:lnTo>
                <a:lnTo>
                  <a:pt x="203" y="160"/>
                </a:lnTo>
                <a:lnTo>
                  <a:pt x="203" y="160"/>
                </a:lnTo>
                <a:lnTo>
                  <a:pt x="203" y="160"/>
                </a:lnTo>
                <a:lnTo>
                  <a:pt x="207" y="160"/>
                </a:lnTo>
                <a:lnTo>
                  <a:pt x="211" y="156"/>
                </a:lnTo>
                <a:lnTo>
                  <a:pt x="211" y="156"/>
                </a:lnTo>
                <a:lnTo>
                  <a:pt x="211" y="156"/>
                </a:lnTo>
                <a:lnTo>
                  <a:pt x="211" y="160"/>
                </a:lnTo>
                <a:lnTo>
                  <a:pt x="215" y="160"/>
                </a:lnTo>
                <a:lnTo>
                  <a:pt x="215" y="160"/>
                </a:lnTo>
                <a:lnTo>
                  <a:pt x="215" y="160"/>
                </a:lnTo>
                <a:lnTo>
                  <a:pt x="219" y="160"/>
                </a:lnTo>
                <a:lnTo>
                  <a:pt x="219" y="160"/>
                </a:lnTo>
                <a:lnTo>
                  <a:pt x="223" y="156"/>
                </a:lnTo>
                <a:lnTo>
                  <a:pt x="219" y="152"/>
                </a:lnTo>
                <a:lnTo>
                  <a:pt x="219" y="152"/>
                </a:lnTo>
                <a:lnTo>
                  <a:pt x="215" y="152"/>
                </a:lnTo>
                <a:lnTo>
                  <a:pt x="215" y="145"/>
                </a:lnTo>
                <a:lnTo>
                  <a:pt x="211" y="141"/>
                </a:lnTo>
                <a:lnTo>
                  <a:pt x="211" y="141"/>
                </a:lnTo>
                <a:lnTo>
                  <a:pt x="211" y="137"/>
                </a:lnTo>
                <a:lnTo>
                  <a:pt x="211" y="137"/>
                </a:lnTo>
                <a:lnTo>
                  <a:pt x="215" y="129"/>
                </a:lnTo>
                <a:lnTo>
                  <a:pt x="215" y="125"/>
                </a:lnTo>
                <a:lnTo>
                  <a:pt x="211" y="125"/>
                </a:lnTo>
                <a:lnTo>
                  <a:pt x="211" y="125"/>
                </a:lnTo>
                <a:lnTo>
                  <a:pt x="211" y="121"/>
                </a:lnTo>
                <a:lnTo>
                  <a:pt x="211" y="121"/>
                </a:lnTo>
                <a:lnTo>
                  <a:pt x="215" y="121"/>
                </a:lnTo>
                <a:lnTo>
                  <a:pt x="215" y="121"/>
                </a:lnTo>
                <a:lnTo>
                  <a:pt x="226" y="109"/>
                </a:lnTo>
                <a:lnTo>
                  <a:pt x="234" y="105"/>
                </a:lnTo>
                <a:lnTo>
                  <a:pt x="230" y="105"/>
                </a:lnTo>
                <a:lnTo>
                  <a:pt x="230" y="109"/>
                </a:lnTo>
                <a:lnTo>
                  <a:pt x="226" y="109"/>
                </a:lnTo>
                <a:lnTo>
                  <a:pt x="226" y="113"/>
                </a:lnTo>
                <a:lnTo>
                  <a:pt x="226" y="113"/>
                </a:lnTo>
                <a:lnTo>
                  <a:pt x="223" y="117"/>
                </a:lnTo>
                <a:lnTo>
                  <a:pt x="223" y="117"/>
                </a:lnTo>
                <a:lnTo>
                  <a:pt x="223" y="121"/>
                </a:lnTo>
                <a:lnTo>
                  <a:pt x="219" y="125"/>
                </a:lnTo>
                <a:lnTo>
                  <a:pt x="219" y="125"/>
                </a:lnTo>
                <a:lnTo>
                  <a:pt x="219" y="129"/>
                </a:lnTo>
                <a:lnTo>
                  <a:pt x="219" y="133"/>
                </a:lnTo>
                <a:lnTo>
                  <a:pt x="215" y="137"/>
                </a:lnTo>
                <a:lnTo>
                  <a:pt x="215" y="141"/>
                </a:lnTo>
                <a:lnTo>
                  <a:pt x="215" y="141"/>
                </a:lnTo>
                <a:lnTo>
                  <a:pt x="215" y="141"/>
                </a:lnTo>
                <a:lnTo>
                  <a:pt x="219" y="141"/>
                </a:lnTo>
                <a:lnTo>
                  <a:pt x="219" y="145"/>
                </a:lnTo>
                <a:lnTo>
                  <a:pt x="219" y="145"/>
                </a:lnTo>
                <a:lnTo>
                  <a:pt x="219" y="148"/>
                </a:lnTo>
                <a:lnTo>
                  <a:pt x="219" y="148"/>
                </a:lnTo>
                <a:lnTo>
                  <a:pt x="219" y="152"/>
                </a:lnTo>
                <a:lnTo>
                  <a:pt x="223" y="152"/>
                </a:lnTo>
                <a:lnTo>
                  <a:pt x="226" y="152"/>
                </a:lnTo>
                <a:lnTo>
                  <a:pt x="242" y="148"/>
                </a:lnTo>
                <a:lnTo>
                  <a:pt x="242" y="148"/>
                </a:lnTo>
                <a:lnTo>
                  <a:pt x="246" y="145"/>
                </a:lnTo>
                <a:lnTo>
                  <a:pt x="246" y="145"/>
                </a:lnTo>
                <a:lnTo>
                  <a:pt x="246" y="148"/>
                </a:lnTo>
                <a:lnTo>
                  <a:pt x="242" y="152"/>
                </a:lnTo>
                <a:lnTo>
                  <a:pt x="230" y="152"/>
                </a:lnTo>
                <a:lnTo>
                  <a:pt x="226" y="156"/>
                </a:lnTo>
                <a:lnTo>
                  <a:pt x="226" y="156"/>
                </a:lnTo>
                <a:lnTo>
                  <a:pt x="226" y="156"/>
                </a:lnTo>
                <a:lnTo>
                  <a:pt x="223" y="160"/>
                </a:lnTo>
                <a:lnTo>
                  <a:pt x="223" y="164"/>
                </a:lnTo>
                <a:lnTo>
                  <a:pt x="223" y="164"/>
                </a:lnTo>
                <a:lnTo>
                  <a:pt x="226" y="168"/>
                </a:lnTo>
                <a:lnTo>
                  <a:pt x="226" y="168"/>
                </a:lnTo>
                <a:lnTo>
                  <a:pt x="226" y="168"/>
                </a:lnTo>
                <a:lnTo>
                  <a:pt x="230" y="168"/>
                </a:lnTo>
                <a:lnTo>
                  <a:pt x="230" y="168"/>
                </a:lnTo>
                <a:lnTo>
                  <a:pt x="223" y="168"/>
                </a:lnTo>
                <a:lnTo>
                  <a:pt x="223" y="168"/>
                </a:lnTo>
                <a:lnTo>
                  <a:pt x="219" y="164"/>
                </a:lnTo>
                <a:lnTo>
                  <a:pt x="219" y="164"/>
                </a:lnTo>
                <a:lnTo>
                  <a:pt x="211" y="164"/>
                </a:lnTo>
                <a:lnTo>
                  <a:pt x="211" y="164"/>
                </a:lnTo>
                <a:lnTo>
                  <a:pt x="207" y="164"/>
                </a:lnTo>
                <a:lnTo>
                  <a:pt x="207" y="168"/>
                </a:lnTo>
                <a:lnTo>
                  <a:pt x="199" y="172"/>
                </a:lnTo>
                <a:lnTo>
                  <a:pt x="195" y="172"/>
                </a:lnTo>
                <a:lnTo>
                  <a:pt x="191" y="172"/>
                </a:lnTo>
                <a:lnTo>
                  <a:pt x="191" y="176"/>
                </a:lnTo>
                <a:lnTo>
                  <a:pt x="195" y="176"/>
                </a:lnTo>
                <a:lnTo>
                  <a:pt x="195" y="180"/>
                </a:lnTo>
                <a:lnTo>
                  <a:pt x="195" y="180"/>
                </a:lnTo>
                <a:lnTo>
                  <a:pt x="195" y="184"/>
                </a:lnTo>
                <a:lnTo>
                  <a:pt x="199" y="184"/>
                </a:lnTo>
                <a:lnTo>
                  <a:pt x="203" y="191"/>
                </a:lnTo>
                <a:lnTo>
                  <a:pt x="203" y="195"/>
                </a:lnTo>
                <a:lnTo>
                  <a:pt x="203" y="195"/>
                </a:lnTo>
                <a:lnTo>
                  <a:pt x="207" y="195"/>
                </a:lnTo>
                <a:lnTo>
                  <a:pt x="211" y="195"/>
                </a:lnTo>
                <a:lnTo>
                  <a:pt x="211" y="199"/>
                </a:lnTo>
                <a:lnTo>
                  <a:pt x="211" y="203"/>
                </a:lnTo>
                <a:lnTo>
                  <a:pt x="207" y="207"/>
                </a:lnTo>
                <a:lnTo>
                  <a:pt x="207" y="211"/>
                </a:lnTo>
                <a:lnTo>
                  <a:pt x="207" y="203"/>
                </a:lnTo>
                <a:lnTo>
                  <a:pt x="207" y="199"/>
                </a:lnTo>
                <a:lnTo>
                  <a:pt x="207" y="199"/>
                </a:lnTo>
                <a:lnTo>
                  <a:pt x="199" y="195"/>
                </a:lnTo>
                <a:lnTo>
                  <a:pt x="195" y="191"/>
                </a:lnTo>
                <a:lnTo>
                  <a:pt x="191" y="195"/>
                </a:lnTo>
                <a:lnTo>
                  <a:pt x="183" y="199"/>
                </a:lnTo>
                <a:lnTo>
                  <a:pt x="191" y="195"/>
                </a:lnTo>
                <a:lnTo>
                  <a:pt x="191" y="191"/>
                </a:lnTo>
                <a:lnTo>
                  <a:pt x="195" y="191"/>
                </a:lnTo>
                <a:lnTo>
                  <a:pt x="195" y="187"/>
                </a:lnTo>
                <a:lnTo>
                  <a:pt x="195" y="187"/>
                </a:lnTo>
                <a:lnTo>
                  <a:pt x="195" y="184"/>
                </a:lnTo>
                <a:lnTo>
                  <a:pt x="195" y="184"/>
                </a:lnTo>
                <a:lnTo>
                  <a:pt x="191" y="180"/>
                </a:lnTo>
                <a:lnTo>
                  <a:pt x="191" y="176"/>
                </a:lnTo>
                <a:lnTo>
                  <a:pt x="191" y="176"/>
                </a:lnTo>
                <a:lnTo>
                  <a:pt x="187" y="176"/>
                </a:lnTo>
                <a:lnTo>
                  <a:pt x="183" y="176"/>
                </a:lnTo>
                <a:lnTo>
                  <a:pt x="183" y="176"/>
                </a:lnTo>
                <a:lnTo>
                  <a:pt x="180" y="172"/>
                </a:lnTo>
                <a:lnTo>
                  <a:pt x="180" y="172"/>
                </a:lnTo>
                <a:lnTo>
                  <a:pt x="180" y="172"/>
                </a:lnTo>
                <a:lnTo>
                  <a:pt x="180" y="168"/>
                </a:lnTo>
                <a:lnTo>
                  <a:pt x="180" y="168"/>
                </a:lnTo>
                <a:lnTo>
                  <a:pt x="180" y="168"/>
                </a:lnTo>
                <a:lnTo>
                  <a:pt x="176" y="164"/>
                </a:lnTo>
                <a:lnTo>
                  <a:pt x="164" y="164"/>
                </a:lnTo>
                <a:lnTo>
                  <a:pt x="160" y="164"/>
                </a:lnTo>
                <a:lnTo>
                  <a:pt x="160" y="164"/>
                </a:lnTo>
                <a:lnTo>
                  <a:pt x="160" y="164"/>
                </a:lnTo>
                <a:lnTo>
                  <a:pt x="160" y="164"/>
                </a:lnTo>
                <a:lnTo>
                  <a:pt x="156" y="168"/>
                </a:lnTo>
                <a:lnTo>
                  <a:pt x="156" y="172"/>
                </a:lnTo>
                <a:lnTo>
                  <a:pt x="156" y="176"/>
                </a:lnTo>
                <a:lnTo>
                  <a:pt x="152" y="176"/>
                </a:lnTo>
                <a:lnTo>
                  <a:pt x="148" y="176"/>
                </a:lnTo>
                <a:lnTo>
                  <a:pt x="148" y="180"/>
                </a:lnTo>
                <a:lnTo>
                  <a:pt x="144" y="180"/>
                </a:lnTo>
                <a:lnTo>
                  <a:pt x="144" y="184"/>
                </a:lnTo>
                <a:lnTo>
                  <a:pt x="140" y="187"/>
                </a:lnTo>
                <a:lnTo>
                  <a:pt x="140" y="187"/>
                </a:lnTo>
                <a:lnTo>
                  <a:pt x="144" y="191"/>
                </a:lnTo>
                <a:lnTo>
                  <a:pt x="140" y="191"/>
                </a:lnTo>
                <a:lnTo>
                  <a:pt x="140" y="191"/>
                </a:lnTo>
                <a:lnTo>
                  <a:pt x="140" y="187"/>
                </a:lnTo>
                <a:lnTo>
                  <a:pt x="140" y="187"/>
                </a:lnTo>
                <a:lnTo>
                  <a:pt x="140" y="184"/>
                </a:lnTo>
                <a:lnTo>
                  <a:pt x="140" y="184"/>
                </a:lnTo>
                <a:lnTo>
                  <a:pt x="140" y="180"/>
                </a:lnTo>
                <a:lnTo>
                  <a:pt x="137" y="180"/>
                </a:lnTo>
                <a:lnTo>
                  <a:pt x="137" y="184"/>
                </a:lnTo>
                <a:lnTo>
                  <a:pt x="137" y="184"/>
                </a:lnTo>
                <a:lnTo>
                  <a:pt x="137" y="184"/>
                </a:lnTo>
                <a:lnTo>
                  <a:pt x="133" y="187"/>
                </a:lnTo>
                <a:lnTo>
                  <a:pt x="133" y="187"/>
                </a:lnTo>
                <a:lnTo>
                  <a:pt x="133" y="184"/>
                </a:lnTo>
                <a:lnTo>
                  <a:pt x="133" y="180"/>
                </a:lnTo>
                <a:lnTo>
                  <a:pt x="133" y="180"/>
                </a:lnTo>
                <a:lnTo>
                  <a:pt x="129" y="176"/>
                </a:lnTo>
                <a:lnTo>
                  <a:pt x="125" y="176"/>
                </a:lnTo>
                <a:lnTo>
                  <a:pt x="121" y="176"/>
                </a:lnTo>
                <a:lnTo>
                  <a:pt x="117" y="176"/>
                </a:lnTo>
                <a:lnTo>
                  <a:pt x="113" y="176"/>
                </a:lnTo>
                <a:lnTo>
                  <a:pt x="109" y="176"/>
                </a:lnTo>
                <a:lnTo>
                  <a:pt x="109" y="176"/>
                </a:lnTo>
                <a:lnTo>
                  <a:pt x="101" y="176"/>
                </a:lnTo>
                <a:lnTo>
                  <a:pt x="98" y="176"/>
                </a:lnTo>
                <a:lnTo>
                  <a:pt x="98" y="180"/>
                </a:lnTo>
                <a:lnTo>
                  <a:pt x="98" y="180"/>
                </a:lnTo>
                <a:lnTo>
                  <a:pt x="98" y="180"/>
                </a:lnTo>
                <a:lnTo>
                  <a:pt x="98" y="180"/>
                </a:lnTo>
                <a:lnTo>
                  <a:pt x="94" y="184"/>
                </a:lnTo>
                <a:lnTo>
                  <a:pt x="94" y="184"/>
                </a:lnTo>
                <a:lnTo>
                  <a:pt x="94" y="184"/>
                </a:lnTo>
                <a:lnTo>
                  <a:pt x="94" y="187"/>
                </a:lnTo>
                <a:lnTo>
                  <a:pt x="94" y="184"/>
                </a:lnTo>
                <a:lnTo>
                  <a:pt x="94" y="180"/>
                </a:lnTo>
                <a:lnTo>
                  <a:pt x="90" y="180"/>
                </a:lnTo>
                <a:lnTo>
                  <a:pt x="90" y="180"/>
                </a:lnTo>
                <a:lnTo>
                  <a:pt x="86" y="180"/>
                </a:lnTo>
                <a:lnTo>
                  <a:pt x="82" y="184"/>
                </a:lnTo>
                <a:lnTo>
                  <a:pt x="82" y="184"/>
                </a:lnTo>
                <a:lnTo>
                  <a:pt x="82" y="184"/>
                </a:lnTo>
                <a:lnTo>
                  <a:pt x="78" y="184"/>
                </a:lnTo>
                <a:lnTo>
                  <a:pt x="78" y="184"/>
                </a:lnTo>
                <a:lnTo>
                  <a:pt x="78" y="184"/>
                </a:lnTo>
                <a:lnTo>
                  <a:pt x="82" y="187"/>
                </a:lnTo>
                <a:lnTo>
                  <a:pt x="82" y="187"/>
                </a:lnTo>
                <a:lnTo>
                  <a:pt x="78" y="187"/>
                </a:lnTo>
                <a:lnTo>
                  <a:pt x="74" y="187"/>
                </a:lnTo>
                <a:lnTo>
                  <a:pt x="70" y="187"/>
                </a:lnTo>
                <a:lnTo>
                  <a:pt x="70" y="187"/>
                </a:lnTo>
                <a:lnTo>
                  <a:pt x="66" y="187"/>
                </a:lnTo>
                <a:lnTo>
                  <a:pt x="66" y="191"/>
                </a:lnTo>
                <a:lnTo>
                  <a:pt x="66" y="191"/>
                </a:lnTo>
                <a:lnTo>
                  <a:pt x="66" y="195"/>
                </a:lnTo>
                <a:lnTo>
                  <a:pt x="66" y="195"/>
                </a:lnTo>
                <a:lnTo>
                  <a:pt x="66" y="195"/>
                </a:lnTo>
                <a:lnTo>
                  <a:pt x="66" y="199"/>
                </a:lnTo>
                <a:lnTo>
                  <a:pt x="66" y="199"/>
                </a:lnTo>
                <a:lnTo>
                  <a:pt x="66" y="199"/>
                </a:lnTo>
                <a:lnTo>
                  <a:pt x="66" y="195"/>
                </a:lnTo>
                <a:lnTo>
                  <a:pt x="62" y="195"/>
                </a:lnTo>
                <a:lnTo>
                  <a:pt x="62" y="195"/>
                </a:lnTo>
                <a:lnTo>
                  <a:pt x="58" y="195"/>
                </a:lnTo>
                <a:lnTo>
                  <a:pt x="55" y="195"/>
                </a:lnTo>
                <a:lnTo>
                  <a:pt x="51" y="191"/>
                </a:lnTo>
                <a:lnTo>
                  <a:pt x="43" y="187"/>
                </a:lnTo>
                <a:lnTo>
                  <a:pt x="39" y="187"/>
                </a:lnTo>
                <a:lnTo>
                  <a:pt x="35" y="187"/>
                </a:lnTo>
                <a:lnTo>
                  <a:pt x="31" y="191"/>
                </a:lnTo>
                <a:lnTo>
                  <a:pt x="27" y="195"/>
                </a:lnTo>
                <a:lnTo>
                  <a:pt x="27" y="199"/>
                </a:lnTo>
                <a:lnTo>
                  <a:pt x="27" y="203"/>
                </a:lnTo>
                <a:lnTo>
                  <a:pt x="31" y="203"/>
                </a:lnTo>
                <a:lnTo>
                  <a:pt x="31" y="203"/>
                </a:lnTo>
                <a:lnTo>
                  <a:pt x="35" y="207"/>
                </a:lnTo>
                <a:lnTo>
                  <a:pt x="35" y="203"/>
                </a:lnTo>
                <a:lnTo>
                  <a:pt x="39" y="203"/>
                </a:lnTo>
                <a:lnTo>
                  <a:pt x="39" y="203"/>
                </a:lnTo>
                <a:lnTo>
                  <a:pt x="39" y="203"/>
                </a:lnTo>
                <a:lnTo>
                  <a:pt x="39" y="203"/>
                </a:lnTo>
                <a:lnTo>
                  <a:pt x="39" y="203"/>
                </a:lnTo>
                <a:lnTo>
                  <a:pt x="39" y="203"/>
                </a:lnTo>
                <a:lnTo>
                  <a:pt x="39" y="207"/>
                </a:lnTo>
                <a:lnTo>
                  <a:pt x="39" y="207"/>
                </a:lnTo>
                <a:lnTo>
                  <a:pt x="39" y="207"/>
                </a:lnTo>
                <a:lnTo>
                  <a:pt x="39" y="211"/>
                </a:lnTo>
                <a:lnTo>
                  <a:pt x="39" y="219"/>
                </a:lnTo>
                <a:lnTo>
                  <a:pt x="39" y="219"/>
                </a:lnTo>
                <a:lnTo>
                  <a:pt x="39" y="219"/>
                </a:lnTo>
                <a:lnTo>
                  <a:pt x="35" y="219"/>
                </a:lnTo>
                <a:lnTo>
                  <a:pt x="35" y="215"/>
                </a:lnTo>
                <a:lnTo>
                  <a:pt x="35" y="211"/>
                </a:lnTo>
                <a:lnTo>
                  <a:pt x="35" y="207"/>
                </a:lnTo>
                <a:lnTo>
                  <a:pt x="35" y="207"/>
                </a:lnTo>
                <a:lnTo>
                  <a:pt x="31" y="207"/>
                </a:lnTo>
                <a:lnTo>
                  <a:pt x="31" y="207"/>
                </a:lnTo>
                <a:lnTo>
                  <a:pt x="27" y="207"/>
                </a:lnTo>
                <a:lnTo>
                  <a:pt x="27" y="211"/>
                </a:lnTo>
                <a:lnTo>
                  <a:pt x="27" y="211"/>
                </a:lnTo>
                <a:lnTo>
                  <a:pt x="31" y="211"/>
                </a:lnTo>
                <a:lnTo>
                  <a:pt x="31" y="215"/>
                </a:lnTo>
                <a:lnTo>
                  <a:pt x="31" y="215"/>
                </a:lnTo>
                <a:lnTo>
                  <a:pt x="31" y="215"/>
                </a:lnTo>
                <a:lnTo>
                  <a:pt x="31" y="215"/>
                </a:lnTo>
                <a:lnTo>
                  <a:pt x="31" y="219"/>
                </a:lnTo>
                <a:lnTo>
                  <a:pt x="31" y="219"/>
                </a:lnTo>
                <a:lnTo>
                  <a:pt x="35" y="223"/>
                </a:lnTo>
                <a:lnTo>
                  <a:pt x="35" y="227"/>
                </a:lnTo>
                <a:lnTo>
                  <a:pt x="35" y="227"/>
                </a:lnTo>
                <a:lnTo>
                  <a:pt x="39" y="227"/>
                </a:lnTo>
                <a:lnTo>
                  <a:pt x="39" y="227"/>
                </a:lnTo>
                <a:lnTo>
                  <a:pt x="43" y="219"/>
                </a:lnTo>
                <a:moveTo>
                  <a:pt x="4" y="63"/>
                </a:moveTo>
                <a:lnTo>
                  <a:pt x="4" y="63"/>
                </a:lnTo>
                <a:lnTo>
                  <a:pt x="0" y="63"/>
                </a:lnTo>
                <a:lnTo>
                  <a:pt x="4" y="63"/>
                </a:lnTo>
                <a:lnTo>
                  <a:pt x="4" y="59"/>
                </a:lnTo>
                <a:lnTo>
                  <a:pt x="8" y="59"/>
                </a:lnTo>
                <a:lnTo>
                  <a:pt x="8" y="55"/>
                </a:lnTo>
                <a:lnTo>
                  <a:pt x="8" y="55"/>
                </a:lnTo>
                <a:lnTo>
                  <a:pt x="12" y="55"/>
                </a:lnTo>
                <a:lnTo>
                  <a:pt x="35" y="59"/>
                </a:lnTo>
                <a:lnTo>
                  <a:pt x="35" y="63"/>
                </a:lnTo>
                <a:lnTo>
                  <a:pt x="31" y="63"/>
                </a:lnTo>
                <a:lnTo>
                  <a:pt x="27" y="66"/>
                </a:lnTo>
                <a:lnTo>
                  <a:pt x="27" y="63"/>
                </a:lnTo>
                <a:lnTo>
                  <a:pt x="27" y="63"/>
                </a:lnTo>
                <a:lnTo>
                  <a:pt x="27" y="63"/>
                </a:lnTo>
                <a:lnTo>
                  <a:pt x="27" y="59"/>
                </a:lnTo>
                <a:lnTo>
                  <a:pt x="23" y="63"/>
                </a:lnTo>
                <a:lnTo>
                  <a:pt x="23" y="66"/>
                </a:lnTo>
                <a:lnTo>
                  <a:pt x="19" y="70"/>
                </a:lnTo>
                <a:lnTo>
                  <a:pt x="12" y="74"/>
                </a:lnTo>
                <a:lnTo>
                  <a:pt x="8" y="70"/>
                </a:lnTo>
                <a:lnTo>
                  <a:pt x="8" y="70"/>
                </a:lnTo>
                <a:lnTo>
                  <a:pt x="8" y="66"/>
                </a:lnTo>
                <a:lnTo>
                  <a:pt x="8" y="66"/>
                </a:lnTo>
                <a:lnTo>
                  <a:pt x="12" y="66"/>
                </a:lnTo>
                <a:lnTo>
                  <a:pt x="12" y="66"/>
                </a:lnTo>
                <a:lnTo>
                  <a:pt x="12" y="66"/>
                </a:lnTo>
                <a:lnTo>
                  <a:pt x="12" y="66"/>
                </a:lnTo>
                <a:lnTo>
                  <a:pt x="8" y="66"/>
                </a:lnTo>
                <a:lnTo>
                  <a:pt x="4" y="63"/>
                </a:lnTo>
                <a:moveTo>
                  <a:pt x="23" y="187"/>
                </a:moveTo>
                <a:lnTo>
                  <a:pt x="23" y="187"/>
                </a:lnTo>
                <a:lnTo>
                  <a:pt x="23" y="187"/>
                </a:lnTo>
                <a:lnTo>
                  <a:pt x="19" y="191"/>
                </a:lnTo>
                <a:lnTo>
                  <a:pt x="19" y="191"/>
                </a:lnTo>
                <a:lnTo>
                  <a:pt x="19" y="191"/>
                </a:lnTo>
                <a:lnTo>
                  <a:pt x="15" y="187"/>
                </a:lnTo>
                <a:lnTo>
                  <a:pt x="15" y="184"/>
                </a:lnTo>
                <a:lnTo>
                  <a:pt x="15" y="187"/>
                </a:lnTo>
                <a:lnTo>
                  <a:pt x="12" y="187"/>
                </a:lnTo>
                <a:lnTo>
                  <a:pt x="12" y="187"/>
                </a:lnTo>
                <a:lnTo>
                  <a:pt x="12" y="191"/>
                </a:lnTo>
                <a:lnTo>
                  <a:pt x="12" y="191"/>
                </a:lnTo>
                <a:lnTo>
                  <a:pt x="12" y="191"/>
                </a:lnTo>
                <a:lnTo>
                  <a:pt x="12" y="195"/>
                </a:lnTo>
                <a:lnTo>
                  <a:pt x="12" y="191"/>
                </a:lnTo>
                <a:lnTo>
                  <a:pt x="12" y="187"/>
                </a:lnTo>
                <a:lnTo>
                  <a:pt x="12" y="184"/>
                </a:lnTo>
                <a:lnTo>
                  <a:pt x="12" y="180"/>
                </a:lnTo>
                <a:lnTo>
                  <a:pt x="8" y="180"/>
                </a:lnTo>
                <a:lnTo>
                  <a:pt x="8" y="180"/>
                </a:lnTo>
                <a:lnTo>
                  <a:pt x="8" y="176"/>
                </a:lnTo>
                <a:lnTo>
                  <a:pt x="12" y="176"/>
                </a:lnTo>
                <a:lnTo>
                  <a:pt x="12" y="176"/>
                </a:lnTo>
                <a:lnTo>
                  <a:pt x="15" y="180"/>
                </a:lnTo>
                <a:lnTo>
                  <a:pt x="15" y="180"/>
                </a:lnTo>
                <a:lnTo>
                  <a:pt x="15" y="180"/>
                </a:lnTo>
                <a:lnTo>
                  <a:pt x="15" y="176"/>
                </a:lnTo>
                <a:lnTo>
                  <a:pt x="12" y="168"/>
                </a:lnTo>
                <a:lnTo>
                  <a:pt x="15" y="168"/>
                </a:lnTo>
                <a:lnTo>
                  <a:pt x="15" y="168"/>
                </a:lnTo>
                <a:lnTo>
                  <a:pt x="15" y="176"/>
                </a:lnTo>
                <a:lnTo>
                  <a:pt x="19" y="176"/>
                </a:lnTo>
                <a:lnTo>
                  <a:pt x="19" y="180"/>
                </a:lnTo>
                <a:lnTo>
                  <a:pt x="19" y="180"/>
                </a:lnTo>
                <a:lnTo>
                  <a:pt x="19" y="176"/>
                </a:lnTo>
                <a:lnTo>
                  <a:pt x="19" y="176"/>
                </a:lnTo>
                <a:lnTo>
                  <a:pt x="19" y="176"/>
                </a:lnTo>
                <a:lnTo>
                  <a:pt x="19" y="172"/>
                </a:lnTo>
                <a:lnTo>
                  <a:pt x="19" y="172"/>
                </a:lnTo>
                <a:lnTo>
                  <a:pt x="19" y="172"/>
                </a:lnTo>
                <a:lnTo>
                  <a:pt x="19" y="172"/>
                </a:lnTo>
                <a:lnTo>
                  <a:pt x="19" y="172"/>
                </a:lnTo>
                <a:lnTo>
                  <a:pt x="19" y="172"/>
                </a:lnTo>
                <a:lnTo>
                  <a:pt x="19" y="172"/>
                </a:lnTo>
                <a:lnTo>
                  <a:pt x="19" y="168"/>
                </a:lnTo>
                <a:lnTo>
                  <a:pt x="19" y="168"/>
                </a:lnTo>
                <a:lnTo>
                  <a:pt x="23" y="168"/>
                </a:lnTo>
                <a:lnTo>
                  <a:pt x="23" y="172"/>
                </a:lnTo>
                <a:lnTo>
                  <a:pt x="23" y="172"/>
                </a:lnTo>
                <a:lnTo>
                  <a:pt x="27" y="180"/>
                </a:lnTo>
                <a:lnTo>
                  <a:pt x="27" y="184"/>
                </a:lnTo>
                <a:lnTo>
                  <a:pt x="23" y="187"/>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1" name="Freeform 29"/>
          <p:cNvSpPr>
            <a:spLocks noEditPoints="1"/>
          </p:cNvSpPr>
          <p:nvPr/>
        </p:nvSpPr>
        <p:spPr bwMode="auto">
          <a:xfrm>
            <a:off x="6228953" y="3632817"/>
            <a:ext cx="752513" cy="640293"/>
          </a:xfrm>
          <a:custGeom>
            <a:avLst/>
            <a:gdLst>
              <a:gd name="T0" fmla="*/ 207 w 308"/>
              <a:gd name="T1" fmla="*/ 43 h 262"/>
              <a:gd name="T2" fmla="*/ 11 w 308"/>
              <a:gd name="T3" fmla="*/ 200 h 262"/>
              <a:gd name="T4" fmla="*/ 23 w 308"/>
              <a:gd name="T5" fmla="*/ 200 h 262"/>
              <a:gd name="T6" fmla="*/ 230 w 308"/>
              <a:gd name="T7" fmla="*/ 40 h 262"/>
              <a:gd name="T8" fmla="*/ 230 w 308"/>
              <a:gd name="T9" fmla="*/ 4 h 262"/>
              <a:gd name="T10" fmla="*/ 11 w 308"/>
              <a:gd name="T11" fmla="*/ 258 h 262"/>
              <a:gd name="T12" fmla="*/ 70 w 308"/>
              <a:gd name="T13" fmla="*/ 254 h 262"/>
              <a:gd name="T14" fmla="*/ 164 w 308"/>
              <a:gd name="T15" fmla="*/ 227 h 262"/>
              <a:gd name="T16" fmla="*/ 191 w 308"/>
              <a:gd name="T17" fmla="*/ 207 h 262"/>
              <a:gd name="T18" fmla="*/ 293 w 308"/>
              <a:gd name="T19" fmla="*/ 161 h 262"/>
              <a:gd name="T20" fmla="*/ 297 w 308"/>
              <a:gd name="T21" fmla="*/ 94 h 262"/>
              <a:gd name="T22" fmla="*/ 301 w 308"/>
              <a:gd name="T23" fmla="*/ 47 h 262"/>
              <a:gd name="T24" fmla="*/ 258 w 308"/>
              <a:gd name="T25" fmla="*/ 47 h 262"/>
              <a:gd name="T26" fmla="*/ 211 w 308"/>
              <a:gd name="T27" fmla="*/ 55 h 262"/>
              <a:gd name="T28" fmla="*/ 203 w 308"/>
              <a:gd name="T29" fmla="*/ 59 h 262"/>
              <a:gd name="T30" fmla="*/ 215 w 308"/>
              <a:gd name="T31" fmla="*/ 75 h 262"/>
              <a:gd name="T32" fmla="*/ 230 w 308"/>
              <a:gd name="T33" fmla="*/ 90 h 262"/>
              <a:gd name="T34" fmla="*/ 230 w 308"/>
              <a:gd name="T35" fmla="*/ 98 h 262"/>
              <a:gd name="T36" fmla="*/ 207 w 308"/>
              <a:gd name="T37" fmla="*/ 75 h 262"/>
              <a:gd name="T38" fmla="*/ 179 w 308"/>
              <a:gd name="T39" fmla="*/ 79 h 262"/>
              <a:gd name="T40" fmla="*/ 203 w 308"/>
              <a:gd name="T41" fmla="*/ 82 h 262"/>
              <a:gd name="T42" fmla="*/ 238 w 308"/>
              <a:gd name="T43" fmla="*/ 122 h 262"/>
              <a:gd name="T44" fmla="*/ 195 w 308"/>
              <a:gd name="T45" fmla="*/ 86 h 262"/>
              <a:gd name="T46" fmla="*/ 160 w 308"/>
              <a:gd name="T47" fmla="*/ 86 h 262"/>
              <a:gd name="T48" fmla="*/ 105 w 308"/>
              <a:gd name="T49" fmla="*/ 98 h 262"/>
              <a:gd name="T50" fmla="*/ 113 w 308"/>
              <a:gd name="T51" fmla="*/ 125 h 262"/>
              <a:gd name="T52" fmla="*/ 144 w 308"/>
              <a:gd name="T53" fmla="*/ 129 h 262"/>
              <a:gd name="T54" fmla="*/ 199 w 308"/>
              <a:gd name="T55" fmla="*/ 122 h 262"/>
              <a:gd name="T56" fmla="*/ 152 w 308"/>
              <a:gd name="T57" fmla="*/ 145 h 262"/>
              <a:gd name="T58" fmla="*/ 148 w 308"/>
              <a:gd name="T59" fmla="*/ 149 h 262"/>
              <a:gd name="T60" fmla="*/ 121 w 308"/>
              <a:gd name="T61" fmla="*/ 145 h 262"/>
              <a:gd name="T62" fmla="*/ 109 w 308"/>
              <a:gd name="T63" fmla="*/ 153 h 262"/>
              <a:gd name="T64" fmla="*/ 86 w 308"/>
              <a:gd name="T65" fmla="*/ 153 h 262"/>
              <a:gd name="T66" fmla="*/ 82 w 308"/>
              <a:gd name="T67" fmla="*/ 164 h 262"/>
              <a:gd name="T68" fmla="*/ 62 w 308"/>
              <a:gd name="T69" fmla="*/ 176 h 262"/>
              <a:gd name="T70" fmla="*/ 117 w 308"/>
              <a:gd name="T71" fmla="*/ 188 h 262"/>
              <a:gd name="T72" fmla="*/ 140 w 308"/>
              <a:gd name="T73" fmla="*/ 204 h 262"/>
              <a:gd name="T74" fmla="*/ 136 w 308"/>
              <a:gd name="T75" fmla="*/ 231 h 262"/>
              <a:gd name="T76" fmla="*/ 101 w 308"/>
              <a:gd name="T77" fmla="*/ 176 h 262"/>
              <a:gd name="T78" fmla="*/ 74 w 308"/>
              <a:gd name="T79" fmla="*/ 192 h 262"/>
              <a:gd name="T80" fmla="*/ 62 w 308"/>
              <a:gd name="T81" fmla="*/ 192 h 262"/>
              <a:gd name="T82" fmla="*/ 39 w 308"/>
              <a:gd name="T83" fmla="*/ 219 h 262"/>
              <a:gd name="T84" fmla="*/ 43 w 308"/>
              <a:gd name="T85" fmla="*/ 239 h 262"/>
              <a:gd name="T86" fmla="*/ 19 w 308"/>
              <a:gd name="T87" fmla="*/ 231 h 262"/>
              <a:gd name="T88" fmla="*/ 0 w 308"/>
              <a:gd name="T89" fmla="*/ 239 h 262"/>
              <a:gd name="T90" fmla="*/ 58 w 308"/>
              <a:gd name="T91" fmla="*/ 180 h 262"/>
              <a:gd name="T92" fmla="*/ 35 w 308"/>
              <a:gd name="T93" fmla="*/ 184 h 262"/>
              <a:gd name="T94" fmla="*/ 31 w 308"/>
              <a:gd name="T95" fmla="*/ 211 h 262"/>
              <a:gd name="T96" fmla="*/ 93 w 308"/>
              <a:gd name="T97" fmla="*/ 129 h 262"/>
              <a:gd name="T98" fmla="*/ 97 w 308"/>
              <a:gd name="T99" fmla="*/ 114 h 262"/>
              <a:gd name="T100" fmla="*/ 105 w 308"/>
              <a:gd name="T101" fmla="*/ 118 h 262"/>
              <a:gd name="T102" fmla="*/ 8 w 308"/>
              <a:gd name="T103" fmla="*/ 211 h 262"/>
              <a:gd name="T104" fmla="*/ 27 w 308"/>
              <a:gd name="T105" fmla="*/ 211 h 262"/>
              <a:gd name="T106" fmla="*/ 11 w 308"/>
              <a:gd name="T107" fmla="*/ 219 h 262"/>
              <a:gd name="T108" fmla="*/ 140 w 308"/>
              <a:gd name="T109" fmla="*/ 82 h 262"/>
              <a:gd name="T110" fmla="*/ 152 w 308"/>
              <a:gd name="T111" fmla="*/ 71 h 262"/>
              <a:gd name="T112" fmla="*/ 160 w 308"/>
              <a:gd name="T113" fmla="*/ 71 h 262"/>
              <a:gd name="T114" fmla="*/ 140 w 308"/>
              <a:gd name="T115" fmla="*/ 82 h 262"/>
              <a:gd name="T116" fmla="*/ 215 w 308"/>
              <a:gd name="T117" fmla="*/ 36 h 262"/>
              <a:gd name="T118" fmla="*/ 164 w 308"/>
              <a:gd name="T119" fmla="*/ 8 h 262"/>
              <a:gd name="T120" fmla="*/ 183 w 308"/>
              <a:gd name="T121" fmla="*/ 24 h 262"/>
              <a:gd name="T122" fmla="*/ 164 w 308"/>
              <a:gd name="T123" fmla="*/ 67 h 262"/>
              <a:gd name="T124" fmla="*/ 168 w 308"/>
              <a:gd name="T125" fmla="*/ 75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8" h="262">
                <a:moveTo>
                  <a:pt x="211" y="43"/>
                </a:moveTo>
                <a:lnTo>
                  <a:pt x="211" y="43"/>
                </a:lnTo>
                <a:lnTo>
                  <a:pt x="211" y="47"/>
                </a:lnTo>
                <a:lnTo>
                  <a:pt x="207" y="47"/>
                </a:lnTo>
                <a:lnTo>
                  <a:pt x="203" y="47"/>
                </a:lnTo>
                <a:lnTo>
                  <a:pt x="199" y="47"/>
                </a:lnTo>
                <a:lnTo>
                  <a:pt x="199" y="47"/>
                </a:lnTo>
                <a:lnTo>
                  <a:pt x="199" y="47"/>
                </a:lnTo>
                <a:lnTo>
                  <a:pt x="199" y="43"/>
                </a:lnTo>
                <a:lnTo>
                  <a:pt x="199" y="40"/>
                </a:lnTo>
                <a:lnTo>
                  <a:pt x="195" y="40"/>
                </a:lnTo>
                <a:lnTo>
                  <a:pt x="195" y="40"/>
                </a:lnTo>
                <a:lnTo>
                  <a:pt x="199" y="40"/>
                </a:lnTo>
                <a:lnTo>
                  <a:pt x="199" y="40"/>
                </a:lnTo>
                <a:lnTo>
                  <a:pt x="203" y="40"/>
                </a:lnTo>
                <a:lnTo>
                  <a:pt x="207" y="43"/>
                </a:lnTo>
                <a:lnTo>
                  <a:pt x="207" y="43"/>
                </a:lnTo>
                <a:lnTo>
                  <a:pt x="207" y="43"/>
                </a:lnTo>
                <a:lnTo>
                  <a:pt x="207" y="43"/>
                </a:lnTo>
                <a:lnTo>
                  <a:pt x="211" y="43"/>
                </a:lnTo>
                <a:moveTo>
                  <a:pt x="11" y="200"/>
                </a:moveTo>
                <a:lnTo>
                  <a:pt x="11" y="200"/>
                </a:lnTo>
                <a:lnTo>
                  <a:pt x="8" y="204"/>
                </a:lnTo>
                <a:lnTo>
                  <a:pt x="4" y="204"/>
                </a:lnTo>
                <a:lnTo>
                  <a:pt x="4" y="200"/>
                </a:lnTo>
                <a:lnTo>
                  <a:pt x="4" y="200"/>
                </a:lnTo>
                <a:lnTo>
                  <a:pt x="4" y="200"/>
                </a:lnTo>
                <a:lnTo>
                  <a:pt x="4" y="196"/>
                </a:lnTo>
                <a:lnTo>
                  <a:pt x="4" y="196"/>
                </a:lnTo>
                <a:lnTo>
                  <a:pt x="8" y="196"/>
                </a:lnTo>
                <a:lnTo>
                  <a:pt x="8" y="196"/>
                </a:lnTo>
                <a:lnTo>
                  <a:pt x="11" y="196"/>
                </a:lnTo>
                <a:lnTo>
                  <a:pt x="11" y="200"/>
                </a:lnTo>
                <a:lnTo>
                  <a:pt x="11" y="200"/>
                </a:lnTo>
                <a:lnTo>
                  <a:pt x="11" y="200"/>
                </a:lnTo>
                <a:lnTo>
                  <a:pt x="11" y="200"/>
                </a:lnTo>
                <a:moveTo>
                  <a:pt x="11" y="204"/>
                </a:moveTo>
                <a:lnTo>
                  <a:pt x="11" y="204"/>
                </a:lnTo>
                <a:lnTo>
                  <a:pt x="11" y="204"/>
                </a:lnTo>
                <a:lnTo>
                  <a:pt x="11" y="200"/>
                </a:lnTo>
                <a:lnTo>
                  <a:pt x="15" y="200"/>
                </a:lnTo>
                <a:lnTo>
                  <a:pt x="15" y="200"/>
                </a:lnTo>
                <a:lnTo>
                  <a:pt x="19" y="200"/>
                </a:lnTo>
                <a:lnTo>
                  <a:pt x="19" y="200"/>
                </a:lnTo>
                <a:lnTo>
                  <a:pt x="19" y="196"/>
                </a:lnTo>
                <a:lnTo>
                  <a:pt x="19" y="196"/>
                </a:lnTo>
                <a:lnTo>
                  <a:pt x="19" y="196"/>
                </a:lnTo>
                <a:lnTo>
                  <a:pt x="19" y="196"/>
                </a:lnTo>
                <a:lnTo>
                  <a:pt x="19" y="196"/>
                </a:lnTo>
                <a:lnTo>
                  <a:pt x="19" y="196"/>
                </a:lnTo>
                <a:lnTo>
                  <a:pt x="23" y="196"/>
                </a:lnTo>
                <a:lnTo>
                  <a:pt x="23" y="196"/>
                </a:lnTo>
                <a:lnTo>
                  <a:pt x="23" y="200"/>
                </a:lnTo>
                <a:lnTo>
                  <a:pt x="23" y="200"/>
                </a:lnTo>
                <a:lnTo>
                  <a:pt x="23" y="200"/>
                </a:lnTo>
                <a:lnTo>
                  <a:pt x="23" y="200"/>
                </a:lnTo>
                <a:lnTo>
                  <a:pt x="23" y="204"/>
                </a:lnTo>
                <a:lnTo>
                  <a:pt x="19" y="204"/>
                </a:lnTo>
                <a:lnTo>
                  <a:pt x="19" y="204"/>
                </a:lnTo>
                <a:lnTo>
                  <a:pt x="15" y="204"/>
                </a:lnTo>
                <a:lnTo>
                  <a:pt x="15" y="204"/>
                </a:lnTo>
                <a:lnTo>
                  <a:pt x="15" y="204"/>
                </a:lnTo>
                <a:lnTo>
                  <a:pt x="15" y="204"/>
                </a:lnTo>
                <a:lnTo>
                  <a:pt x="15" y="204"/>
                </a:lnTo>
                <a:lnTo>
                  <a:pt x="15" y="204"/>
                </a:lnTo>
                <a:lnTo>
                  <a:pt x="11" y="204"/>
                </a:lnTo>
                <a:moveTo>
                  <a:pt x="250" y="32"/>
                </a:moveTo>
                <a:lnTo>
                  <a:pt x="250" y="32"/>
                </a:lnTo>
                <a:lnTo>
                  <a:pt x="250" y="36"/>
                </a:lnTo>
                <a:lnTo>
                  <a:pt x="234" y="40"/>
                </a:lnTo>
                <a:lnTo>
                  <a:pt x="230" y="40"/>
                </a:lnTo>
                <a:lnTo>
                  <a:pt x="230" y="40"/>
                </a:lnTo>
                <a:lnTo>
                  <a:pt x="230" y="36"/>
                </a:lnTo>
                <a:lnTo>
                  <a:pt x="230" y="32"/>
                </a:lnTo>
                <a:lnTo>
                  <a:pt x="226" y="32"/>
                </a:lnTo>
                <a:lnTo>
                  <a:pt x="222" y="28"/>
                </a:lnTo>
                <a:lnTo>
                  <a:pt x="222" y="24"/>
                </a:lnTo>
                <a:lnTo>
                  <a:pt x="219" y="24"/>
                </a:lnTo>
                <a:lnTo>
                  <a:pt x="222" y="24"/>
                </a:lnTo>
                <a:lnTo>
                  <a:pt x="234" y="20"/>
                </a:lnTo>
                <a:lnTo>
                  <a:pt x="238" y="16"/>
                </a:lnTo>
                <a:lnTo>
                  <a:pt x="238" y="12"/>
                </a:lnTo>
                <a:lnTo>
                  <a:pt x="238" y="12"/>
                </a:lnTo>
                <a:lnTo>
                  <a:pt x="234" y="12"/>
                </a:lnTo>
                <a:lnTo>
                  <a:pt x="234" y="12"/>
                </a:lnTo>
                <a:lnTo>
                  <a:pt x="234" y="12"/>
                </a:lnTo>
                <a:lnTo>
                  <a:pt x="234" y="12"/>
                </a:lnTo>
                <a:lnTo>
                  <a:pt x="230" y="8"/>
                </a:lnTo>
                <a:lnTo>
                  <a:pt x="230" y="8"/>
                </a:lnTo>
                <a:lnTo>
                  <a:pt x="230" y="4"/>
                </a:lnTo>
                <a:lnTo>
                  <a:pt x="230" y="4"/>
                </a:lnTo>
                <a:lnTo>
                  <a:pt x="234" y="4"/>
                </a:lnTo>
                <a:lnTo>
                  <a:pt x="234" y="4"/>
                </a:lnTo>
                <a:lnTo>
                  <a:pt x="238" y="0"/>
                </a:lnTo>
                <a:lnTo>
                  <a:pt x="238" y="0"/>
                </a:lnTo>
                <a:lnTo>
                  <a:pt x="238" y="0"/>
                </a:lnTo>
                <a:lnTo>
                  <a:pt x="242" y="4"/>
                </a:lnTo>
                <a:lnTo>
                  <a:pt x="242" y="4"/>
                </a:lnTo>
                <a:lnTo>
                  <a:pt x="246" y="8"/>
                </a:lnTo>
                <a:lnTo>
                  <a:pt x="250" y="8"/>
                </a:lnTo>
                <a:lnTo>
                  <a:pt x="250" y="8"/>
                </a:lnTo>
                <a:lnTo>
                  <a:pt x="250" y="12"/>
                </a:lnTo>
                <a:lnTo>
                  <a:pt x="250" y="16"/>
                </a:lnTo>
                <a:lnTo>
                  <a:pt x="250" y="24"/>
                </a:lnTo>
                <a:lnTo>
                  <a:pt x="250" y="32"/>
                </a:lnTo>
                <a:moveTo>
                  <a:pt x="8" y="258"/>
                </a:moveTo>
                <a:lnTo>
                  <a:pt x="8" y="258"/>
                </a:lnTo>
                <a:lnTo>
                  <a:pt x="11" y="258"/>
                </a:lnTo>
                <a:lnTo>
                  <a:pt x="15" y="262"/>
                </a:lnTo>
                <a:lnTo>
                  <a:pt x="27" y="258"/>
                </a:lnTo>
                <a:lnTo>
                  <a:pt x="35" y="258"/>
                </a:lnTo>
                <a:lnTo>
                  <a:pt x="43" y="254"/>
                </a:lnTo>
                <a:lnTo>
                  <a:pt x="54" y="258"/>
                </a:lnTo>
                <a:lnTo>
                  <a:pt x="58" y="258"/>
                </a:lnTo>
                <a:lnTo>
                  <a:pt x="58" y="258"/>
                </a:lnTo>
                <a:lnTo>
                  <a:pt x="58" y="254"/>
                </a:lnTo>
                <a:lnTo>
                  <a:pt x="58" y="254"/>
                </a:lnTo>
                <a:lnTo>
                  <a:pt x="58" y="254"/>
                </a:lnTo>
                <a:lnTo>
                  <a:pt x="62" y="254"/>
                </a:lnTo>
                <a:lnTo>
                  <a:pt x="62" y="254"/>
                </a:lnTo>
                <a:lnTo>
                  <a:pt x="66" y="250"/>
                </a:lnTo>
                <a:lnTo>
                  <a:pt x="66" y="250"/>
                </a:lnTo>
                <a:lnTo>
                  <a:pt x="66" y="250"/>
                </a:lnTo>
                <a:lnTo>
                  <a:pt x="66" y="250"/>
                </a:lnTo>
                <a:lnTo>
                  <a:pt x="66" y="254"/>
                </a:lnTo>
                <a:lnTo>
                  <a:pt x="70" y="254"/>
                </a:lnTo>
                <a:lnTo>
                  <a:pt x="74" y="254"/>
                </a:lnTo>
                <a:lnTo>
                  <a:pt x="78" y="254"/>
                </a:lnTo>
                <a:lnTo>
                  <a:pt x="78" y="254"/>
                </a:lnTo>
                <a:lnTo>
                  <a:pt x="78" y="254"/>
                </a:lnTo>
                <a:lnTo>
                  <a:pt x="82" y="246"/>
                </a:lnTo>
                <a:lnTo>
                  <a:pt x="86" y="246"/>
                </a:lnTo>
                <a:lnTo>
                  <a:pt x="86" y="246"/>
                </a:lnTo>
                <a:lnTo>
                  <a:pt x="101" y="239"/>
                </a:lnTo>
                <a:lnTo>
                  <a:pt x="105" y="239"/>
                </a:lnTo>
                <a:lnTo>
                  <a:pt x="109" y="250"/>
                </a:lnTo>
                <a:lnTo>
                  <a:pt x="113" y="250"/>
                </a:lnTo>
                <a:lnTo>
                  <a:pt x="113" y="254"/>
                </a:lnTo>
                <a:lnTo>
                  <a:pt x="133" y="246"/>
                </a:lnTo>
                <a:lnTo>
                  <a:pt x="136" y="243"/>
                </a:lnTo>
                <a:lnTo>
                  <a:pt x="140" y="239"/>
                </a:lnTo>
                <a:lnTo>
                  <a:pt x="156" y="239"/>
                </a:lnTo>
                <a:lnTo>
                  <a:pt x="160" y="235"/>
                </a:lnTo>
                <a:lnTo>
                  <a:pt x="164" y="227"/>
                </a:lnTo>
                <a:lnTo>
                  <a:pt x="168" y="227"/>
                </a:lnTo>
                <a:lnTo>
                  <a:pt x="168" y="227"/>
                </a:lnTo>
                <a:lnTo>
                  <a:pt x="172" y="227"/>
                </a:lnTo>
                <a:lnTo>
                  <a:pt x="172" y="227"/>
                </a:lnTo>
                <a:lnTo>
                  <a:pt x="176" y="227"/>
                </a:lnTo>
                <a:lnTo>
                  <a:pt x="176" y="227"/>
                </a:lnTo>
                <a:lnTo>
                  <a:pt x="176" y="227"/>
                </a:lnTo>
                <a:lnTo>
                  <a:pt x="176" y="223"/>
                </a:lnTo>
                <a:lnTo>
                  <a:pt x="176" y="223"/>
                </a:lnTo>
                <a:lnTo>
                  <a:pt x="176" y="219"/>
                </a:lnTo>
                <a:lnTo>
                  <a:pt x="179" y="215"/>
                </a:lnTo>
                <a:lnTo>
                  <a:pt x="183" y="211"/>
                </a:lnTo>
                <a:lnTo>
                  <a:pt x="183" y="211"/>
                </a:lnTo>
                <a:lnTo>
                  <a:pt x="183" y="207"/>
                </a:lnTo>
                <a:lnTo>
                  <a:pt x="187" y="207"/>
                </a:lnTo>
                <a:lnTo>
                  <a:pt x="187" y="207"/>
                </a:lnTo>
                <a:lnTo>
                  <a:pt x="191" y="207"/>
                </a:lnTo>
                <a:lnTo>
                  <a:pt x="191" y="207"/>
                </a:lnTo>
                <a:lnTo>
                  <a:pt x="199" y="211"/>
                </a:lnTo>
                <a:lnTo>
                  <a:pt x="203" y="207"/>
                </a:lnTo>
                <a:lnTo>
                  <a:pt x="207" y="204"/>
                </a:lnTo>
                <a:lnTo>
                  <a:pt x="207" y="204"/>
                </a:lnTo>
                <a:lnTo>
                  <a:pt x="211" y="200"/>
                </a:lnTo>
                <a:lnTo>
                  <a:pt x="211" y="196"/>
                </a:lnTo>
                <a:lnTo>
                  <a:pt x="215" y="184"/>
                </a:lnTo>
                <a:lnTo>
                  <a:pt x="215" y="184"/>
                </a:lnTo>
                <a:lnTo>
                  <a:pt x="215" y="184"/>
                </a:lnTo>
                <a:lnTo>
                  <a:pt x="215" y="180"/>
                </a:lnTo>
                <a:lnTo>
                  <a:pt x="226" y="180"/>
                </a:lnTo>
                <a:lnTo>
                  <a:pt x="234" y="176"/>
                </a:lnTo>
                <a:lnTo>
                  <a:pt x="254" y="172"/>
                </a:lnTo>
                <a:lnTo>
                  <a:pt x="269" y="168"/>
                </a:lnTo>
                <a:lnTo>
                  <a:pt x="277" y="172"/>
                </a:lnTo>
                <a:lnTo>
                  <a:pt x="281" y="172"/>
                </a:lnTo>
                <a:lnTo>
                  <a:pt x="289" y="168"/>
                </a:lnTo>
                <a:lnTo>
                  <a:pt x="293" y="161"/>
                </a:lnTo>
                <a:lnTo>
                  <a:pt x="293" y="161"/>
                </a:lnTo>
                <a:lnTo>
                  <a:pt x="293" y="157"/>
                </a:lnTo>
                <a:lnTo>
                  <a:pt x="293" y="149"/>
                </a:lnTo>
                <a:lnTo>
                  <a:pt x="293" y="145"/>
                </a:lnTo>
                <a:lnTo>
                  <a:pt x="293" y="145"/>
                </a:lnTo>
                <a:lnTo>
                  <a:pt x="297" y="141"/>
                </a:lnTo>
                <a:lnTo>
                  <a:pt x="297" y="137"/>
                </a:lnTo>
                <a:lnTo>
                  <a:pt x="297" y="137"/>
                </a:lnTo>
                <a:lnTo>
                  <a:pt x="293" y="137"/>
                </a:lnTo>
                <a:lnTo>
                  <a:pt x="293" y="137"/>
                </a:lnTo>
                <a:lnTo>
                  <a:pt x="289" y="137"/>
                </a:lnTo>
                <a:lnTo>
                  <a:pt x="289" y="133"/>
                </a:lnTo>
                <a:lnTo>
                  <a:pt x="269" y="114"/>
                </a:lnTo>
                <a:lnTo>
                  <a:pt x="265" y="114"/>
                </a:lnTo>
                <a:lnTo>
                  <a:pt x="265" y="114"/>
                </a:lnTo>
                <a:lnTo>
                  <a:pt x="269" y="110"/>
                </a:lnTo>
                <a:lnTo>
                  <a:pt x="293" y="98"/>
                </a:lnTo>
                <a:lnTo>
                  <a:pt x="297" y="94"/>
                </a:lnTo>
                <a:lnTo>
                  <a:pt x="301" y="90"/>
                </a:lnTo>
                <a:lnTo>
                  <a:pt x="305" y="82"/>
                </a:lnTo>
                <a:lnTo>
                  <a:pt x="305" y="82"/>
                </a:lnTo>
                <a:lnTo>
                  <a:pt x="305" y="79"/>
                </a:lnTo>
                <a:lnTo>
                  <a:pt x="301" y="75"/>
                </a:lnTo>
                <a:lnTo>
                  <a:pt x="301" y="75"/>
                </a:lnTo>
                <a:lnTo>
                  <a:pt x="301" y="71"/>
                </a:lnTo>
                <a:lnTo>
                  <a:pt x="305" y="71"/>
                </a:lnTo>
                <a:lnTo>
                  <a:pt x="308" y="63"/>
                </a:lnTo>
                <a:lnTo>
                  <a:pt x="308" y="59"/>
                </a:lnTo>
                <a:lnTo>
                  <a:pt x="308" y="59"/>
                </a:lnTo>
                <a:lnTo>
                  <a:pt x="305" y="59"/>
                </a:lnTo>
                <a:lnTo>
                  <a:pt x="305" y="55"/>
                </a:lnTo>
                <a:lnTo>
                  <a:pt x="301" y="55"/>
                </a:lnTo>
                <a:lnTo>
                  <a:pt x="301" y="51"/>
                </a:lnTo>
                <a:lnTo>
                  <a:pt x="301" y="51"/>
                </a:lnTo>
                <a:lnTo>
                  <a:pt x="301" y="47"/>
                </a:lnTo>
                <a:lnTo>
                  <a:pt x="301" y="47"/>
                </a:lnTo>
                <a:lnTo>
                  <a:pt x="301" y="43"/>
                </a:lnTo>
                <a:lnTo>
                  <a:pt x="297" y="40"/>
                </a:lnTo>
                <a:lnTo>
                  <a:pt x="297" y="36"/>
                </a:lnTo>
                <a:lnTo>
                  <a:pt x="297" y="32"/>
                </a:lnTo>
                <a:lnTo>
                  <a:pt x="293" y="32"/>
                </a:lnTo>
                <a:lnTo>
                  <a:pt x="285" y="32"/>
                </a:lnTo>
                <a:lnTo>
                  <a:pt x="281" y="32"/>
                </a:lnTo>
                <a:lnTo>
                  <a:pt x="277" y="36"/>
                </a:lnTo>
                <a:lnTo>
                  <a:pt x="277" y="36"/>
                </a:lnTo>
                <a:lnTo>
                  <a:pt x="277" y="36"/>
                </a:lnTo>
                <a:lnTo>
                  <a:pt x="277" y="40"/>
                </a:lnTo>
                <a:lnTo>
                  <a:pt x="277" y="40"/>
                </a:lnTo>
                <a:lnTo>
                  <a:pt x="277" y="43"/>
                </a:lnTo>
                <a:lnTo>
                  <a:pt x="277" y="43"/>
                </a:lnTo>
                <a:lnTo>
                  <a:pt x="273" y="43"/>
                </a:lnTo>
                <a:lnTo>
                  <a:pt x="265" y="43"/>
                </a:lnTo>
                <a:lnTo>
                  <a:pt x="262" y="43"/>
                </a:lnTo>
                <a:lnTo>
                  <a:pt x="258" y="47"/>
                </a:lnTo>
                <a:lnTo>
                  <a:pt x="254" y="47"/>
                </a:lnTo>
                <a:lnTo>
                  <a:pt x="250" y="47"/>
                </a:lnTo>
                <a:lnTo>
                  <a:pt x="250" y="43"/>
                </a:lnTo>
                <a:lnTo>
                  <a:pt x="246" y="40"/>
                </a:lnTo>
                <a:lnTo>
                  <a:pt x="246" y="40"/>
                </a:lnTo>
                <a:lnTo>
                  <a:pt x="246" y="40"/>
                </a:lnTo>
                <a:lnTo>
                  <a:pt x="250" y="36"/>
                </a:lnTo>
                <a:lnTo>
                  <a:pt x="230" y="43"/>
                </a:lnTo>
                <a:lnTo>
                  <a:pt x="230" y="43"/>
                </a:lnTo>
                <a:lnTo>
                  <a:pt x="230" y="47"/>
                </a:lnTo>
                <a:lnTo>
                  <a:pt x="230" y="47"/>
                </a:lnTo>
                <a:lnTo>
                  <a:pt x="234" y="51"/>
                </a:lnTo>
                <a:lnTo>
                  <a:pt x="234" y="55"/>
                </a:lnTo>
                <a:lnTo>
                  <a:pt x="226" y="51"/>
                </a:lnTo>
                <a:lnTo>
                  <a:pt x="203" y="51"/>
                </a:lnTo>
                <a:lnTo>
                  <a:pt x="203" y="51"/>
                </a:lnTo>
                <a:lnTo>
                  <a:pt x="207" y="51"/>
                </a:lnTo>
                <a:lnTo>
                  <a:pt x="211" y="55"/>
                </a:lnTo>
                <a:lnTo>
                  <a:pt x="211" y="55"/>
                </a:lnTo>
                <a:lnTo>
                  <a:pt x="211" y="59"/>
                </a:lnTo>
                <a:lnTo>
                  <a:pt x="211" y="59"/>
                </a:lnTo>
                <a:lnTo>
                  <a:pt x="211" y="59"/>
                </a:lnTo>
                <a:lnTo>
                  <a:pt x="211" y="59"/>
                </a:lnTo>
                <a:lnTo>
                  <a:pt x="211" y="59"/>
                </a:lnTo>
                <a:lnTo>
                  <a:pt x="211" y="63"/>
                </a:lnTo>
                <a:lnTo>
                  <a:pt x="207" y="63"/>
                </a:lnTo>
                <a:lnTo>
                  <a:pt x="207" y="63"/>
                </a:lnTo>
                <a:lnTo>
                  <a:pt x="207" y="59"/>
                </a:lnTo>
                <a:lnTo>
                  <a:pt x="207" y="59"/>
                </a:lnTo>
                <a:lnTo>
                  <a:pt x="207" y="55"/>
                </a:lnTo>
                <a:lnTo>
                  <a:pt x="203" y="55"/>
                </a:lnTo>
                <a:lnTo>
                  <a:pt x="203" y="51"/>
                </a:lnTo>
                <a:lnTo>
                  <a:pt x="199" y="55"/>
                </a:lnTo>
                <a:lnTo>
                  <a:pt x="199" y="55"/>
                </a:lnTo>
                <a:lnTo>
                  <a:pt x="199" y="59"/>
                </a:lnTo>
                <a:lnTo>
                  <a:pt x="203" y="59"/>
                </a:lnTo>
                <a:lnTo>
                  <a:pt x="203" y="63"/>
                </a:lnTo>
                <a:lnTo>
                  <a:pt x="203" y="63"/>
                </a:lnTo>
                <a:lnTo>
                  <a:pt x="203" y="63"/>
                </a:lnTo>
                <a:lnTo>
                  <a:pt x="203" y="63"/>
                </a:lnTo>
                <a:lnTo>
                  <a:pt x="203" y="67"/>
                </a:lnTo>
                <a:lnTo>
                  <a:pt x="203" y="67"/>
                </a:lnTo>
                <a:lnTo>
                  <a:pt x="203" y="67"/>
                </a:lnTo>
                <a:lnTo>
                  <a:pt x="203" y="71"/>
                </a:lnTo>
                <a:lnTo>
                  <a:pt x="207" y="71"/>
                </a:lnTo>
                <a:lnTo>
                  <a:pt x="207" y="71"/>
                </a:lnTo>
                <a:lnTo>
                  <a:pt x="211" y="71"/>
                </a:lnTo>
                <a:lnTo>
                  <a:pt x="222" y="67"/>
                </a:lnTo>
                <a:lnTo>
                  <a:pt x="222" y="71"/>
                </a:lnTo>
                <a:lnTo>
                  <a:pt x="222" y="71"/>
                </a:lnTo>
                <a:lnTo>
                  <a:pt x="215" y="71"/>
                </a:lnTo>
                <a:lnTo>
                  <a:pt x="215" y="75"/>
                </a:lnTo>
                <a:lnTo>
                  <a:pt x="215" y="75"/>
                </a:lnTo>
                <a:lnTo>
                  <a:pt x="215" y="75"/>
                </a:lnTo>
                <a:lnTo>
                  <a:pt x="215" y="75"/>
                </a:lnTo>
                <a:lnTo>
                  <a:pt x="219" y="79"/>
                </a:lnTo>
                <a:lnTo>
                  <a:pt x="219" y="79"/>
                </a:lnTo>
                <a:lnTo>
                  <a:pt x="219" y="79"/>
                </a:lnTo>
                <a:lnTo>
                  <a:pt x="226" y="75"/>
                </a:lnTo>
                <a:lnTo>
                  <a:pt x="230" y="67"/>
                </a:lnTo>
                <a:lnTo>
                  <a:pt x="234" y="67"/>
                </a:lnTo>
                <a:lnTo>
                  <a:pt x="230" y="71"/>
                </a:lnTo>
                <a:lnTo>
                  <a:pt x="230" y="75"/>
                </a:lnTo>
                <a:lnTo>
                  <a:pt x="230" y="75"/>
                </a:lnTo>
                <a:lnTo>
                  <a:pt x="234" y="75"/>
                </a:lnTo>
                <a:lnTo>
                  <a:pt x="238" y="75"/>
                </a:lnTo>
                <a:lnTo>
                  <a:pt x="242" y="75"/>
                </a:lnTo>
                <a:lnTo>
                  <a:pt x="238" y="79"/>
                </a:lnTo>
                <a:lnTo>
                  <a:pt x="222" y="79"/>
                </a:lnTo>
                <a:lnTo>
                  <a:pt x="222" y="82"/>
                </a:lnTo>
                <a:lnTo>
                  <a:pt x="226" y="86"/>
                </a:lnTo>
                <a:lnTo>
                  <a:pt x="230" y="90"/>
                </a:lnTo>
                <a:lnTo>
                  <a:pt x="230" y="90"/>
                </a:lnTo>
                <a:lnTo>
                  <a:pt x="238" y="90"/>
                </a:lnTo>
                <a:lnTo>
                  <a:pt x="238" y="90"/>
                </a:lnTo>
                <a:lnTo>
                  <a:pt x="246" y="98"/>
                </a:lnTo>
                <a:lnTo>
                  <a:pt x="246" y="98"/>
                </a:lnTo>
                <a:lnTo>
                  <a:pt x="242" y="98"/>
                </a:lnTo>
                <a:lnTo>
                  <a:pt x="242" y="98"/>
                </a:lnTo>
                <a:lnTo>
                  <a:pt x="238" y="98"/>
                </a:lnTo>
                <a:lnTo>
                  <a:pt x="238" y="94"/>
                </a:lnTo>
                <a:lnTo>
                  <a:pt x="238" y="94"/>
                </a:lnTo>
                <a:lnTo>
                  <a:pt x="234" y="94"/>
                </a:lnTo>
                <a:lnTo>
                  <a:pt x="226" y="90"/>
                </a:lnTo>
                <a:lnTo>
                  <a:pt x="222" y="90"/>
                </a:lnTo>
                <a:lnTo>
                  <a:pt x="226" y="90"/>
                </a:lnTo>
                <a:lnTo>
                  <a:pt x="230" y="94"/>
                </a:lnTo>
                <a:lnTo>
                  <a:pt x="234" y="98"/>
                </a:lnTo>
                <a:lnTo>
                  <a:pt x="234" y="98"/>
                </a:lnTo>
                <a:lnTo>
                  <a:pt x="230" y="98"/>
                </a:lnTo>
                <a:lnTo>
                  <a:pt x="222" y="90"/>
                </a:lnTo>
                <a:lnTo>
                  <a:pt x="222" y="90"/>
                </a:lnTo>
                <a:lnTo>
                  <a:pt x="219" y="90"/>
                </a:lnTo>
                <a:lnTo>
                  <a:pt x="219" y="94"/>
                </a:lnTo>
                <a:lnTo>
                  <a:pt x="215" y="94"/>
                </a:lnTo>
                <a:lnTo>
                  <a:pt x="215" y="94"/>
                </a:lnTo>
                <a:lnTo>
                  <a:pt x="215" y="86"/>
                </a:lnTo>
                <a:lnTo>
                  <a:pt x="215" y="86"/>
                </a:lnTo>
                <a:lnTo>
                  <a:pt x="215" y="82"/>
                </a:lnTo>
                <a:lnTo>
                  <a:pt x="215" y="82"/>
                </a:lnTo>
                <a:lnTo>
                  <a:pt x="215" y="79"/>
                </a:lnTo>
                <a:lnTo>
                  <a:pt x="215" y="79"/>
                </a:lnTo>
                <a:lnTo>
                  <a:pt x="215" y="79"/>
                </a:lnTo>
                <a:lnTo>
                  <a:pt x="215" y="79"/>
                </a:lnTo>
                <a:lnTo>
                  <a:pt x="211" y="79"/>
                </a:lnTo>
                <a:lnTo>
                  <a:pt x="211" y="79"/>
                </a:lnTo>
                <a:lnTo>
                  <a:pt x="211" y="75"/>
                </a:lnTo>
                <a:lnTo>
                  <a:pt x="207" y="75"/>
                </a:lnTo>
                <a:lnTo>
                  <a:pt x="203" y="71"/>
                </a:lnTo>
                <a:lnTo>
                  <a:pt x="199" y="71"/>
                </a:lnTo>
                <a:lnTo>
                  <a:pt x="199" y="71"/>
                </a:lnTo>
                <a:lnTo>
                  <a:pt x="199" y="67"/>
                </a:lnTo>
                <a:lnTo>
                  <a:pt x="195" y="63"/>
                </a:lnTo>
                <a:lnTo>
                  <a:pt x="195" y="59"/>
                </a:lnTo>
                <a:lnTo>
                  <a:pt x="195" y="59"/>
                </a:lnTo>
                <a:lnTo>
                  <a:pt x="191" y="59"/>
                </a:lnTo>
                <a:lnTo>
                  <a:pt x="191" y="59"/>
                </a:lnTo>
                <a:lnTo>
                  <a:pt x="187" y="59"/>
                </a:lnTo>
                <a:lnTo>
                  <a:pt x="187" y="59"/>
                </a:lnTo>
                <a:lnTo>
                  <a:pt x="187" y="63"/>
                </a:lnTo>
                <a:lnTo>
                  <a:pt x="183" y="63"/>
                </a:lnTo>
                <a:lnTo>
                  <a:pt x="183" y="71"/>
                </a:lnTo>
                <a:lnTo>
                  <a:pt x="183" y="71"/>
                </a:lnTo>
                <a:lnTo>
                  <a:pt x="179" y="75"/>
                </a:lnTo>
                <a:lnTo>
                  <a:pt x="179" y="75"/>
                </a:lnTo>
                <a:lnTo>
                  <a:pt x="179" y="79"/>
                </a:lnTo>
                <a:lnTo>
                  <a:pt x="183" y="79"/>
                </a:lnTo>
                <a:lnTo>
                  <a:pt x="183" y="75"/>
                </a:lnTo>
                <a:lnTo>
                  <a:pt x="187" y="75"/>
                </a:lnTo>
                <a:lnTo>
                  <a:pt x="183" y="75"/>
                </a:lnTo>
                <a:lnTo>
                  <a:pt x="183" y="75"/>
                </a:lnTo>
                <a:lnTo>
                  <a:pt x="183" y="75"/>
                </a:lnTo>
                <a:lnTo>
                  <a:pt x="183" y="75"/>
                </a:lnTo>
                <a:lnTo>
                  <a:pt x="183" y="75"/>
                </a:lnTo>
                <a:lnTo>
                  <a:pt x="183" y="71"/>
                </a:lnTo>
                <a:lnTo>
                  <a:pt x="187" y="71"/>
                </a:lnTo>
                <a:lnTo>
                  <a:pt x="187" y="71"/>
                </a:lnTo>
                <a:lnTo>
                  <a:pt x="187" y="75"/>
                </a:lnTo>
                <a:lnTo>
                  <a:pt x="187" y="75"/>
                </a:lnTo>
                <a:lnTo>
                  <a:pt x="187" y="75"/>
                </a:lnTo>
                <a:lnTo>
                  <a:pt x="195" y="82"/>
                </a:lnTo>
                <a:lnTo>
                  <a:pt x="199" y="82"/>
                </a:lnTo>
                <a:lnTo>
                  <a:pt x="199" y="82"/>
                </a:lnTo>
                <a:lnTo>
                  <a:pt x="203" y="82"/>
                </a:lnTo>
                <a:lnTo>
                  <a:pt x="203" y="86"/>
                </a:lnTo>
                <a:lnTo>
                  <a:pt x="203" y="86"/>
                </a:lnTo>
                <a:lnTo>
                  <a:pt x="203" y="86"/>
                </a:lnTo>
                <a:lnTo>
                  <a:pt x="203" y="90"/>
                </a:lnTo>
                <a:lnTo>
                  <a:pt x="207" y="90"/>
                </a:lnTo>
                <a:lnTo>
                  <a:pt x="207" y="90"/>
                </a:lnTo>
                <a:lnTo>
                  <a:pt x="207" y="90"/>
                </a:lnTo>
                <a:lnTo>
                  <a:pt x="203" y="90"/>
                </a:lnTo>
                <a:lnTo>
                  <a:pt x="203" y="94"/>
                </a:lnTo>
                <a:lnTo>
                  <a:pt x="203" y="94"/>
                </a:lnTo>
                <a:lnTo>
                  <a:pt x="203" y="98"/>
                </a:lnTo>
                <a:lnTo>
                  <a:pt x="207" y="98"/>
                </a:lnTo>
                <a:lnTo>
                  <a:pt x="211" y="106"/>
                </a:lnTo>
                <a:lnTo>
                  <a:pt x="219" y="106"/>
                </a:lnTo>
                <a:lnTo>
                  <a:pt x="222" y="110"/>
                </a:lnTo>
                <a:lnTo>
                  <a:pt x="230" y="114"/>
                </a:lnTo>
                <a:lnTo>
                  <a:pt x="238" y="118"/>
                </a:lnTo>
                <a:lnTo>
                  <a:pt x="238" y="122"/>
                </a:lnTo>
                <a:lnTo>
                  <a:pt x="238" y="125"/>
                </a:lnTo>
                <a:lnTo>
                  <a:pt x="238" y="129"/>
                </a:lnTo>
                <a:lnTo>
                  <a:pt x="238" y="122"/>
                </a:lnTo>
                <a:lnTo>
                  <a:pt x="234" y="122"/>
                </a:lnTo>
                <a:lnTo>
                  <a:pt x="230" y="118"/>
                </a:lnTo>
                <a:lnTo>
                  <a:pt x="230" y="118"/>
                </a:lnTo>
                <a:lnTo>
                  <a:pt x="226" y="118"/>
                </a:lnTo>
                <a:lnTo>
                  <a:pt x="219" y="110"/>
                </a:lnTo>
                <a:lnTo>
                  <a:pt x="215" y="110"/>
                </a:lnTo>
                <a:lnTo>
                  <a:pt x="207" y="110"/>
                </a:lnTo>
                <a:lnTo>
                  <a:pt x="203" y="106"/>
                </a:lnTo>
                <a:lnTo>
                  <a:pt x="203" y="102"/>
                </a:lnTo>
                <a:lnTo>
                  <a:pt x="199" y="98"/>
                </a:lnTo>
                <a:lnTo>
                  <a:pt x="199" y="90"/>
                </a:lnTo>
                <a:lnTo>
                  <a:pt x="199" y="90"/>
                </a:lnTo>
                <a:lnTo>
                  <a:pt x="199" y="90"/>
                </a:lnTo>
                <a:lnTo>
                  <a:pt x="199" y="86"/>
                </a:lnTo>
                <a:lnTo>
                  <a:pt x="195" y="86"/>
                </a:lnTo>
                <a:lnTo>
                  <a:pt x="195" y="86"/>
                </a:lnTo>
                <a:lnTo>
                  <a:pt x="195" y="82"/>
                </a:lnTo>
                <a:lnTo>
                  <a:pt x="187" y="82"/>
                </a:lnTo>
                <a:lnTo>
                  <a:pt x="183" y="82"/>
                </a:lnTo>
                <a:lnTo>
                  <a:pt x="179" y="86"/>
                </a:lnTo>
                <a:lnTo>
                  <a:pt x="179" y="86"/>
                </a:lnTo>
                <a:lnTo>
                  <a:pt x="176" y="86"/>
                </a:lnTo>
                <a:lnTo>
                  <a:pt x="176" y="86"/>
                </a:lnTo>
                <a:lnTo>
                  <a:pt x="168" y="94"/>
                </a:lnTo>
                <a:lnTo>
                  <a:pt x="164" y="94"/>
                </a:lnTo>
                <a:lnTo>
                  <a:pt x="172" y="86"/>
                </a:lnTo>
                <a:lnTo>
                  <a:pt x="172" y="86"/>
                </a:lnTo>
                <a:lnTo>
                  <a:pt x="172" y="82"/>
                </a:lnTo>
                <a:lnTo>
                  <a:pt x="172" y="82"/>
                </a:lnTo>
                <a:lnTo>
                  <a:pt x="172" y="82"/>
                </a:lnTo>
                <a:lnTo>
                  <a:pt x="164" y="82"/>
                </a:lnTo>
                <a:lnTo>
                  <a:pt x="164" y="82"/>
                </a:lnTo>
                <a:lnTo>
                  <a:pt x="160" y="86"/>
                </a:lnTo>
                <a:lnTo>
                  <a:pt x="156" y="90"/>
                </a:lnTo>
                <a:lnTo>
                  <a:pt x="152" y="94"/>
                </a:lnTo>
                <a:lnTo>
                  <a:pt x="148" y="94"/>
                </a:lnTo>
                <a:lnTo>
                  <a:pt x="144" y="90"/>
                </a:lnTo>
                <a:lnTo>
                  <a:pt x="144" y="90"/>
                </a:lnTo>
                <a:lnTo>
                  <a:pt x="140" y="86"/>
                </a:lnTo>
                <a:lnTo>
                  <a:pt x="136" y="86"/>
                </a:lnTo>
                <a:lnTo>
                  <a:pt x="133" y="82"/>
                </a:lnTo>
                <a:lnTo>
                  <a:pt x="133" y="79"/>
                </a:lnTo>
                <a:lnTo>
                  <a:pt x="129" y="79"/>
                </a:lnTo>
                <a:lnTo>
                  <a:pt x="125" y="82"/>
                </a:lnTo>
                <a:lnTo>
                  <a:pt x="121" y="86"/>
                </a:lnTo>
                <a:lnTo>
                  <a:pt x="117" y="86"/>
                </a:lnTo>
                <a:lnTo>
                  <a:pt x="113" y="90"/>
                </a:lnTo>
                <a:lnTo>
                  <a:pt x="105" y="94"/>
                </a:lnTo>
                <a:lnTo>
                  <a:pt x="105" y="98"/>
                </a:lnTo>
                <a:lnTo>
                  <a:pt x="101" y="98"/>
                </a:lnTo>
                <a:lnTo>
                  <a:pt x="105" y="98"/>
                </a:lnTo>
                <a:lnTo>
                  <a:pt x="109" y="98"/>
                </a:lnTo>
                <a:lnTo>
                  <a:pt x="109" y="102"/>
                </a:lnTo>
                <a:lnTo>
                  <a:pt x="113" y="110"/>
                </a:lnTo>
                <a:lnTo>
                  <a:pt x="113" y="110"/>
                </a:lnTo>
                <a:lnTo>
                  <a:pt x="125" y="106"/>
                </a:lnTo>
                <a:lnTo>
                  <a:pt x="125" y="110"/>
                </a:lnTo>
                <a:lnTo>
                  <a:pt x="129" y="110"/>
                </a:lnTo>
                <a:lnTo>
                  <a:pt x="133" y="114"/>
                </a:lnTo>
                <a:lnTo>
                  <a:pt x="117" y="110"/>
                </a:lnTo>
                <a:lnTo>
                  <a:pt x="113" y="114"/>
                </a:lnTo>
                <a:lnTo>
                  <a:pt x="113" y="118"/>
                </a:lnTo>
                <a:lnTo>
                  <a:pt x="113" y="118"/>
                </a:lnTo>
                <a:lnTo>
                  <a:pt x="113" y="122"/>
                </a:lnTo>
                <a:lnTo>
                  <a:pt x="113" y="122"/>
                </a:lnTo>
                <a:lnTo>
                  <a:pt x="113" y="122"/>
                </a:lnTo>
                <a:lnTo>
                  <a:pt x="113" y="125"/>
                </a:lnTo>
                <a:lnTo>
                  <a:pt x="113" y="125"/>
                </a:lnTo>
                <a:lnTo>
                  <a:pt x="113" y="125"/>
                </a:lnTo>
                <a:lnTo>
                  <a:pt x="113" y="129"/>
                </a:lnTo>
                <a:lnTo>
                  <a:pt x="113" y="129"/>
                </a:lnTo>
                <a:lnTo>
                  <a:pt x="113" y="129"/>
                </a:lnTo>
                <a:lnTo>
                  <a:pt x="140" y="122"/>
                </a:lnTo>
                <a:lnTo>
                  <a:pt x="144" y="122"/>
                </a:lnTo>
                <a:lnTo>
                  <a:pt x="144" y="122"/>
                </a:lnTo>
                <a:lnTo>
                  <a:pt x="148" y="122"/>
                </a:lnTo>
                <a:lnTo>
                  <a:pt x="148" y="118"/>
                </a:lnTo>
                <a:lnTo>
                  <a:pt x="164" y="114"/>
                </a:lnTo>
                <a:lnTo>
                  <a:pt x="168" y="114"/>
                </a:lnTo>
                <a:lnTo>
                  <a:pt x="168" y="114"/>
                </a:lnTo>
                <a:lnTo>
                  <a:pt x="152" y="118"/>
                </a:lnTo>
                <a:lnTo>
                  <a:pt x="148" y="125"/>
                </a:lnTo>
                <a:lnTo>
                  <a:pt x="144" y="125"/>
                </a:lnTo>
                <a:lnTo>
                  <a:pt x="148" y="125"/>
                </a:lnTo>
                <a:lnTo>
                  <a:pt x="148" y="129"/>
                </a:lnTo>
                <a:lnTo>
                  <a:pt x="148" y="129"/>
                </a:lnTo>
                <a:lnTo>
                  <a:pt x="144" y="129"/>
                </a:lnTo>
                <a:lnTo>
                  <a:pt x="148" y="133"/>
                </a:lnTo>
                <a:lnTo>
                  <a:pt x="156" y="133"/>
                </a:lnTo>
                <a:lnTo>
                  <a:pt x="156" y="129"/>
                </a:lnTo>
                <a:lnTo>
                  <a:pt x="168" y="125"/>
                </a:lnTo>
                <a:lnTo>
                  <a:pt x="183" y="118"/>
                </a:lnTo>
                <a:lnTo>
                  <a:pt x="187" y="118"/>
                </a:lnTo>
                <a:lnTo>
                  <a:pt x="195" y="114"/>
                </a:lnTo>
                <a:lnTo>
                  <a:pt x="195" y="114"/>
                </a:lnTo>
                <a:lnTo>
                  <a:pt x="199" y="114"/>
                </a:lnTo>
                <a:lnTo>
                  <a:pt x="199" y="114"/>
                </a:lnTo>
                <a:lnTo>
                  <a:pt x="199" y="114"/>
                </a:lnTo>
                <a:lnTo>
                  <a:pt x="199" y="114"/>
                </a:lnTo>
                <a:lnTo>
                  <a:pt x="195" y="114"/>
                </a:lnTo>
                <a:lnTo>
                  <a:pt x="199" y="118"/>
                </a:lnTo>
                <a:lnTo>
                  <a:pt x="203" y="122"/>
                </a:lnTo>
                <a:lnTo>
                  <a:pt x="207" y="125"/>
                </a:lnTo>
                <a:lnTo>
                  <a:pt x="203" y="125"/>
                </a:lnTo>
                <a:lnTo>
                  <a:pt x="199" y="122"/>
                </a:lnTo>
                <a:lnTo>
                  <a:pt x="195" y="122"/>
                </a:lnTo>
                <a:lnTo>
                  <a:pt x="195" y="122"/>
                </a:lnTo>
                <a:lnTo>
                  <a:pt x="191" y="122"/>
                </a:lnTo>
                <a:lnTo>
                  <a:pt x="179" y="122"/>
                </a:lnTo>
                <a:lnTo>
                  <a:pt x="164" y="129"/>
                </a:lnTo>
                <a:lnTo>
                  <a:pt x="160" y="133"/>
                </a:lnTo>
                <a:lnTo>
                  <a:pt x="156" y="133"/>
                </a:lnTo>
                <a:lnTo>
                  <a:pt x="156" y="133"/>
                </a:lnTo>
                <a:lnTo>
                  <a:pt x="156" y="137"/>
                </a:lnTo>
                <a:lnTo>
                  <a:pt x="160" y="145"/>
                </a:lnTo>
                <a:lnTo>
                  <a:pt x="160" y="145"/>
                </a:lnTo>
                <a:lnTo>
                  <a:pt x="160" y="149"/>
                </a:lnTo>
                <a:lnTo>
                  <a:pt x="156" y="149"/>
                </a:lnTo>
                <a:lnTo>
                  <a:pt x="156" y="141"/>
                </a:lnTo>
                <a:lnTo>
                  <a:pt x="156" y="141"/>
                </a:lnTo>
                <a:lnTo>
                  <a:pt x="152" y="137"/>
                </a:lnTo>
                <a:lnTo>
                  <a:pt x="152" y="141"/>
                </a:lnTo>
                <a:lnTo>
                  <a:pt x="152" y="145"/>
                </a:lnTo>
                <a:lnTo>
                  <a:pt x="152" y="145"/>
                </a:lnTo>
                <a:lnTo>
                  <a:pt x="152" y="149"/>
                </a:lnTo>
                <a:lnTo>
                  <a:pt x="156" y="149"/>
                </a:lnTo>
                <a:lnTo>
                  <a:pt x="160" y="153"/>
                </a:lnTo>
                <a:lnTo>
                  <a:pt x="176" y="145"/>
                </a:lnTo>
                <a:lnTo>
                  <a:pt x="179" y="149"/>
                </a:lnTo>
                <a:lnTo>
                  <a:pt x="164" y="153"/>
                </a:lnTo>
                <a:lnTo>
                  <a:pt x="164" y="153"/>
                </a:lnTo>
                <a:lnTo>
                  <a:pt x="164" y="157"/>
                </a:lnTo>
                <a:lnTo>
                  <a:pt x="164" y="157"/>
                </a:lnTo>
                <a:lnTo>
                  <a:pt x="164" y="161"/>
                </a:lnTo>
                <a:lnTo>
                  <a:pt x="164" y="161"/>
                </a:lnTo>
                <a:lnTo>
                  <a:pt x="160" y="161"/>
                </a:lnTo>
                <a:lnTo>
                  <a:pt x="160" y="157"/>
                </a:lnTo>
                <a:lnTo>
                  <a:pt x="160" y="157"/>
                </a:lnTo>
                <a:lnTo>
                  <a:pt x="156" y="153"/>
                </a:lnTo>
                <a:lnTo>
                  <a:pt x="152" y="153"/>
                </a:lnTo>
                <a:lnTo>
                  <a:pt x="148" y="149"/>
                </a:lnTo>
                <a:lnTo>
                  <a:pt x="144" y="145"/>
                </a:lnTo>
                <a:lnTo>
                  <a:pt x="133" y="145"/>
                </a:lnTo>
                <a:lnTo>
                  <a:pt x="133" y="145"/>
                </a:lnTo>
                <a:lnTo>
                  <a:pt x="129" y="145"/>
                </a:lnTo>
                <a:lnTo>
                  <a:pt x="129" y="149"/>
                </a:lnTo>
                <a:lnTo>
                  <a:pt x="129" y="149"/>
                </a:lnTo>
                <a:lnTo>
                  <a:pt x="129" y="153"/>
                </a:lnTo>
                <a:lnTo>
                  <a:pt x="133" y="153"/>
                </a:lnTo>
                <a:lnTo>
                  <a:pt x="129" y="153"/>
                </a:lnTo>
                <a:lnTo>
                  <a:pt x="129" y="157"/>
                </a:lnTo>
                <a:lnTo>
                  <a:pt x="129" y="161"/>
                </a:lnTo>
                <a:lnTo>
                  <a:pt x="129" y="161"/>
                </a:lnTo>
                <a:lnTo>
                  <a:pt x="129" y="157"/>
                </a:lnTo>
                <a:lnTo>
                  <a:pt x="129" y="153"/>
                </a:lnTo>
                <a:lnTo>
                  <a:pt x="125" y="149"/>
                </a:lnTo>
                <a:lnTo>
                  <a:pt x="125" y="145"/>
                </a:lnTo>
                <a:lnTo>
                  <a:pt x="121" y="149"/>
                </a:lnTo>
                <a:lnTo>
                  <a:pt x="121" y="145"/>
                </a:lnTo>
                <a:lnTo>
                  <a:pt x="121" y="145"/>
                </a:lnTo>
                <a:lnTo>
                  <a:pt x="125" y="145"/>
                </a:lnTo>
                <a:lnTo>
                  <a:pt x="125" y="141"/>
                </a:lnTo>
                <a:lnTo>
                  <a:pt x="125" y="141"/>
                </a:lnTo>
                <a:lnTo>
                  <a:pt x="113" y="141"/>
                </a:lnTo>
                <a:lnTo>
                  <a:pt x="109" y="141"/>
                </a:lnTo>
                <a:lnTo>
                  <a:pt x="109" y="145"/>
                </a:lnTo>
                <a:lnTo>
                  <a:pt x="109" y="145"/>
                </a:lnTo>
                <a:lnTo>
                  <a:pt x="109" y="145"/>
                </a:lnTo>
                <a:lnTo>
                  <a:pt x="113" y="145"/>
                </a:lnTo>
                <a:lnTo>
                  <a:pt x="113" y="149"/>
                </a:lnTo>
                <a:lnTo>
                  <a:pt x="109" y="149"/>
                </a:lnTo>
                <a:lnTo>
                  <a:pt x="113" y="149"/>
                </a:lnTo>
                <a:lnTo>
                  <a:pt x="113" y="153"/>
                </a:lnTo>
                <a:lnTo>
                  <a:pt x="113" y="153"/>
                </a:lnTo>
                <a:lnTo>
                  <a:pt x="113" y="153"/>
                </a:lnTo>
                <a:lnTo>
                  <a:pt x="109" y="153"/>
                </a:lnTo>
                <a:lnTo>
                  <a:pt x="109" y="153"/>
                </a:lnTo>
                <a:lnTo>
                  <a:pt x="109" y="153"/>
                </a:lnTo>
                <a:lnTo>
                  <a:pt x="109" y="153"/>
                </a:lnTo>
                <a:lnTo>
                  <a:pt x="109" y="149"/>
                </a:lnTo>
                <a:lnTo>
                  <a:pt x="101" y="141"/>
                </a:lnTo>
                <a:lnTo>
                  <a:pt x="97" y="141"/>
                </a:lnTo>
                <a:lnTo>
                  <a:pt x="97" y="141"/>
                </a:lnTo>
                <a:lnTo>
                  <a:pt x="93" y="145"/>
                </a:lnTo>
                <a:lnTo>
                  <a:pt x="90" y="149"/>
                </a:lnTo>
                <a:lnTo>
                  <a:pt x="90" y="149"/>
                </a:lnTo>
                <a:lnTo>
                  <a:pt x="90" y="149"/>
                </a:lnTo>
                <a:lnTo>
                  <a:pt x="90" y="149"/>
                </a:lnTo>
                <a:lnTo>
                  <a:pt x="86" y="149"/>
                </a:lnTo>
                <a:lnTo>
                  <a:pt x="90" y="153"/>
                </a:lnTo>
                <a:lnTo>
                  <a:pt x="90" y="153"/>
                </a:lnTo>
                <a:lnTo>
                  <a:pt x="90" y="157"/>
                </a:lnTo>
                <a:lnTo>
                  <a:pt x="90" y="157"/>
                </a:lnTo>
                <a:lnTo>
                  <a:pt x="86" y="153"/>
                </a:lnTo>
                <a:lnTo>
                  <a:pt x="86" y="153"/>
                </a:lnTo>
                <a:lnTo>
                  <a:pt x="82" y="149"/>
                </a:lnTo>
                <a:lnTo>
                  <a:pt x="82" y="149"/>
                </a:lnTo>
                <a:lnTo>
                  <a:pt x="66" y="153"/>
                </a:lnTo>
                <a:lnTo>
                  <a:pt x="62" y="153"/>
                </a:lnTo>
                <a:lnTo>
                  <a:pt x="62" y="157"/>
                </a:lnTo>
                <a:lnTo>
                  <a:pt x="58" y="157"/>
                </a:lnTo>
                <a:lnTo>
                  <a:pt x="58" y="157"/>
                </a:lnTo>
                <a:lnTo>
                  <a:pt x="58" y="161"/>
                </a:lnTo>
                <a:lnTo>
                  <a:pt x="62" y="161"/>
                </a:lnTo>
                <a:lnTo>
                  <a:pt x="62" y="161"/>
                </a:lnTo>
                <a:lnTo>
                  <a:pt x="62" y="164"/>
                </a:lnTo>
                <a:lnTo>
                  <a:pt x="62" y="164"/>
                </a:lnTo>
                <a:lnTo>
                  <a:pt x="62" y="164"/>
                </a:lnTo>
                <a:lnTo>
                  <a:pt x="62" y="164"/>
                </a:lnTo>
                <a:lnTo>
                  <a:pt x="62" y="164"/>
                </a:lnTo>
                <a:lnTo>
                  <a:pt x="82" y="161"/>
                </a:lnTo>
                <a:lnTo>
                  <a:pt x="86" y="164"/>
                </a:lnTo>
                <a:lnTo>
                  <a:pt x="82" y="164"/>
                </a:lnTo>
                <a:lnTo>
                  <a:pt x="78" y="164"/>
                </a:lnTo>
                <a:lnTo>
                  <a:pt x="78" y="168"/>
                </a:lnTo>
                <a:lnTo>
                  <a:pt x="86" y="168"/>
                </a:lnTo>
                <a:lnTo>
                  <a:pt x="90" y="164"/>
                </a:lnTo>
                <a:lnTo>
                  <a:pt x="93" y="168"/>
                </a:lnTo>
                <a:lnTo>
                  <a:pt x="93" y="168"/>
                </a:lnTo>
                <a:lnTo>
                  <a:pt x="93" y="168"/>
                </a:lnTo>
                <a:lnTo>
                  <a:pt x="86" y="168"/>
                </a:lnTo>
                <a:lnTo>
                  <a:pt x="82" y="168"/>
                </a:lnTo>
                <a:lnTo>
                  <a:pt x="78" y="168"/>
                </a:lnTo>
                <a:lnTo>
                  <a:pt x="74" y="168"/>
                </a:lnTo>
                <a:lnTo>
                  <a:pt x="74" y="172"/>
                </a:lnTo>
                <a:lnTo>
                  <a:pt x="70" y="176"/>
                </a:lnTo>
                <a:lnTo>
                  <a:pt x="62" y="176"/>
                </a:lnTo>
                <a:lnTo>
                  <a:pt x="58" y="176"/>
                </a:lnTo>
                <a:lnTo>
                  <a:pt x="62" y="180"/>
                </a:lnTo>
                <a:lnTo>
                  <a:pt x="62" y="176"/>
                </a:lnTo>
                <a:lnTo>
                  <a:pt x="62" y="176"/>
                </a:lnTo>
                <a:lnTo>
                  <a:pt x="66" y="176"/>
                </a:lnTo>
                <a:lnTo>
                  <a:pt x="66" y="176"/>
                </a:lnTo>
                <a:lnTo>
                  <a:pt x="70" y="180"/>
                </a:lnTo>
                <a:lnTo>
                  <a:pt x="70" y="180"/>
                </a:lnTo>
                <a:lnTo>
                  <a:pt x="74" y="180"/>
                </a:lnTo>
                <a:lnTo>
                  <a:pt x="82" y="180"/>
                </a:lnTo>
                <a:lnTo>
                  <a:pt x="97" y="172"/>
                </a:lnTo>
                <a:lnTo>
                  <a:pt x="105" y="172"/>
                </a:lnTo>
                <a:lnTo>
                  <a:pt x="101" y="172"/>
                </a:lnTo>
                <a:lnTo>
                  <a:pt x="101" y="172"/>
                </a:lnTo>
                <a:lnTo>
                  <a:pt x="101" y="172"/>
                </a:lnTo>
                <a:lnTo>
                  <a:pt x="105" y="172"/>
                </a:lnTo>
                <a:lnTo>
                  <a:pt x="109" y="172"/>
                </a:lnTo>
                <a:lnTo>
                  <a:pt x="109" y="172"/>
                </a:lnTo>
                <a:lnTo>
                  <a:pt x="121" y="184"/>
                </a:lnTo>
                <a:lnTo>
                  <a:pt x="121" y="188"/>
                </a:lnTo>
                <a:lnTo>
                  <a:pt x="117" y="188"/>
                </a:lnTo>
                <a:lnTo>
                  <a:pt x="117" y="188"/>
                </a:lnTo>
                <a:lnTo>
                  <a:pt x="121" y="196"/>
                </a:lnTo>
                <a:lnTo>
                  <a:pt x="125" y="196"/>
                </a:lnTo>
                <a:lnTo>
                  <a:pt x="136" y="200"/>
                </a:lnTo>
                <a:lnTo>
                  <a:pt x="148" y="196"/>
                </a:lnTo>
                <a:lnTo>
                  <a:pt x="148" y="196"/>
                </a:lnTo>
                <a:lnTo>
                  <a:pt x="152" y="200"/>
                </a:lnTo>
                <a:lnTo>
                  <a:pt x="152" y="200"/>
                </a:lnTo>
                <a:lnTo>
                  <a:pt x="156" y="204"/>
                </a:lnTo>
                <a:lnTo>
                  <a:pt x="160" y="207"/>
                </a:lnTo>
                <a:lnTo>
                  <a:pt x="156" y="207"/>
                </a:lnTo>
                <a:lnTo>
                  <a:pt x="156" y="204"/>
                </a:lnTo>
                <a:lnTo>
                  <a:pt x="152" y="204"/>
                </a:lnTo>
                <a:lnTo>
                  <a:pt x="152" y="200"/>
                </a:lnTo>
                <a:lnTo>
                  <a:pt x="148" y="200"/>
                </a:lnTo>
                <a:lnTo>
                  <a:pt x="148" y="200"/>
                </a:lnTo>
                <a:lnTo>
                  <a:pt x="144" y="200"/>
                </a:lnTo>
                <a:lnTo>
                  <a:pt x="144" y="204"/>
                </a:lnTo>
                <a:lnTo>
                  <a:pt x="140" y="204"/>
                </a:lnTo>
                <a:lnTo>
                  <a:pt x="133" y="200"/>
                </a:lnTo>
                <a:lnTo>
                  <a:pt x="129" y="204"/>
                </a:lnTo>
                <a:lnTo>
                  <a:pt x="129" y="204"/>
                </a:lnTo>
                <a:lnTo>
                  <a:pt x="125" y="204"/>
                </a:lnTo>
                <a:lnTo>
                  <a:pt x="125" y="204"/>
                </a:lnTo>
                <a:lnTo>
                  <a:pt x="129" y="215"/>
                </a:lnTo>
                <a:lnTo>
                  <a:pt x="129" y="215"/>
                </a:lnTo>
                <a:lnTo>
                  <a:pt x="129" y="219"/>
                </a:lnTo>
                <a:lnTo>
                  <a:pt x="125" y="223"/>
                </a:lnTo>
                <a:lnTo>
                  <a:pt x="125" y="227"/>
                </a:lnTo>
                <a:lnTo>
                  <a:pt x="125" y="231"/>
                </a:lnTo>
                <a:lnTo>
                  <a:pt x="129" y="231"/>
                </a:lnTo>
                <a:lnTo>
                  <a:pt x="140" y="223"/>
                </a:lnTo>
                <a:lnTo>
                  <a:pt x="144" y="231"/>
                </a:lnTo>
                <a:lnTo>
                  <a:pt x="140" y="227"/>
                </a:lnTo>
                <a:lnTo>
                  <a:pt x="136" y="227"/>
                </a:lnTo>
                <a:lnTo>
                  <a:pt x="136" y="227"/>
                </a:lnTo>
                <a:lnTo>
                  <a:pt x="136" y="231"/>
                </a:lnTo>
                <a:lnTo>
                  <a:pt x="129" y="231"/>
                </a:lnTo>
                <a:lnTo>
                  <a:pt x="125" y="231"/>
                </a:lnTo>
                <a:lnTo>
                  <a:pt x="125" y="231"/>
                </a:lnTo>
                <a:lnTo>
                  <a:pt x="121" y="227"/>
                </a:lnTo>
                <a:lnTo>
                  <a:pt x="121" y="227"/>
                </a:lnTo>
                <a:lnTo>
                  <a:pt x="125" y="219"/>
                </a:lnTo>
                <a:lnTo>
                  <a:pt x="125" y="215"/>
                </a:lnTo>
                <a:lnTo>
                  <a:pt x="125" y="211"/>
                </a:lnTo>
                <a:lnTo>
                  <a:pt x="125" y="207"/>
                </a:lnTo>
                <a:lnTo>
                  <a:pt x="125" y="204"/>
                </a:lnTo>
                <a:lnTo>
                  <a:pt x="125" y="204"/>
                </a:lnTo>
                <a:lnTo>
                  <a:pt x="121" y="200"/>
                </a:lnTo>
                <a:lnTo>
                  <a:pt x="113" y="192"/>
                </a:lnTo>
                <a:lnTo>
                  <a:pt x="113" y="192"/>
                </a:lnTo>
                <a:lnTo>
                  <a:pt x="113" y="184"/>
                </a:lnTo>
                <a:lnTo>
                  <a:pt x="113" y="184"/>
                </a:lnTo>
                <a:lnTo>
                  <a:pt x="113" y="180"/>
                </a:lnTo>
                <a:lnTo>
                  <a:pt x="101" y="176"/>
                </a:lnTo>
                <a:lnTo>
                  <a:pt x="97" y="176"/>
                </a:lnTo>
                <a:lnTo>
                  <a:pt x="97" y="176"/>
                </a:lnTo>
                <a:lnTo>
                  <a:pt x="97" y="176"/>
                </a:lnTo>
                <a:lnTo>
                  <a:pt x="93" y="180"/>
                </a:lnTo>
                <a:lnTo>
                  <a:pt x="86" y="180"/>
                </a:lnTo>
                <a:lnTo>
                  <a:pt x="86" y="184"/>
                </a:lnTo>
                <a:lnTo>
                  <a:pt x="86" y="184"/>
                </a:lnTo>
                <a:lnTo>
                  <a:pt x="86" y="184"/>
                </a:lnTo>
                <a:lnTo>
                  <a:pt x="86" y="188"/>
                </a:lnTo>
                <a:lnTo>
                  <a:pt x="86" y="188"/>
                </a:lnTo>
                <a:lnTo>
                  <a:pt x="90" y="192"/>
                </a:lnTo>
                <a:lnTo>
                  <a:pt x="86" y="188"/>
                </a:lnTo>
                <a:lnTo>
                  <a:pt x="86" y="188"/>
                </a:lnTo>
                <a:lnTo>
                  <a:pt x="82" y="184"/>
                </a:lnTo>
                <a:lnTo>
                  <a:pt x="82" y="184"/>
                </a:lnTo>
                <a:lnTo>
                  <a:pt x="78" y="188"/>
                </a:lnTo>
                <a:lnTo>
                  <a:pt x="74" y="188"/>
                </a:lnTo>
                <a:lnTo>
                  <a:pt x="74" y="192"/>
                </a:lnTo>
                <a:lnTo>
                  <a:pt x="74" y="196"/>
                </a:lnTo>
                <a:lnTo>
                  <a:pt x="78" y="200"/>
                </a:lnTo>
                <a:lnTo>
                  <a:pt x="86" y="207"/>
                </a:lnTo>
                <a:lnTo>
                  <a:pt x="93" y="223"/>
                </a:lnTo>
                <a:lnTo>
                  <a:pt x="93" y="227"/>
                </a:lnTo>
                <a:lnTo>
                  <a:pt x="90" y="231"/>
                </a:lnTo>
                <a:lnTo>
                  <a:pt x="90" y="227"/>
                </a:lnTo>
                <a:lnTo>
                  <a:pt x="90" y="227"/>
                </a:lnTo>
                <a:lnTo>
                  <a:pt x="90" y="223"/>
                </a:lnTo>
                <a:lnTo>
                  <a:pt x="82" y="211"/>
                </a:lnTo>
                <a:lnTo>
                  <a:pt x="82" y="211"/>
                </a:lnTo>
                <a:lnTo>
                  <a:pt x="78" y="207"/>
                </a:lnTo>
                <a:lnTo>
                  <a:pt x="74" y="204"/>
                </a:lnTo>
                <a:lnTo>
                  <a:pt x="74" y="200"/>
                </a:lnTo>
                <a:lnTo>
                  <a:pt x="70" y="196"/>
                </a:lnTo>
                <a:lnTo>
                  <a:pt x="70" y="196"/>
                </a:lnTo>
                <a:lnTo>
                  <a:pt x="66" y="192"/>
                </a:lnTo>
                <a:lnTo>
                  <a:pt x="62" y="192"/>
                </a:lnTo>
                <a:lnTo>
                  <a:pt x="54" y="200"/>
                </a:lnTo>
                <a:lnTo>
                  <a:pt x="51" y="200"/>
                </a:lnTo>
                <a:lnTo>
                  <a:pt x="47" y="204"/>
                </a:lnTo>
                <a:lnTo>
                  <a:pt x="43" y="207"/>
                </a:lnTo>
                <a:lnTo>
                  <a:pt x="43" y="215"/>
                </a:lnTo>
                <a:lnTo>
                  <a:pt x="43" y="215"/>
                </a:lnTo>
                <a:lnTo>
                  <a:pt x="43" y="215"/>
                </a:lnTo>
                <a:lnTo>
                  <a:pt x="43" y="219"/>
                </a:lnTo>
                <a:lnTo>
                  <a:pt x="47" y="219"/>
                </a:lnTo>
                <a:lnTo>
                  <a:pt x="47" y="219"/>
                </a:lnTo>
                <a:lnTo>
                  <a:pt x="51" y="219"/>
                </a:lnTo>
                <a:lnTo>
                  <a:pt x="51" y="219"/>
                </a:lnTo>
                <a:lnTo>
                  <a:pt x="47" y="219"/>
                </a:lnTo>
                <a:lnTo>
                  <a:pt x="47" y="219"/>
                </a:lnTo>
                <a:lnTo>
                  <a:pt x="43" y="215"/>
                </a:lnTo>
                <a:lnTo>
                  <a:pt x="39" y="215"/>
                </a:lnTo>
                <a:lnTo>
                  <a:pt x="39" y="219"/>
                </a:lnTo>
                <a:lnTo>
                  <a:pt x="39" y="219"/>
                </a:lnTo>
                <a:lnTo>
                  <a:pt x="39" y="223"/>
                </a:lnTo>
                <a:lnTo>
                  <a:pt x="43" y="223"/>
                </a:lnTo>
                <a:lnTo>
                  <a:pt x="51" y="231"/>
                </a:lnTo>
                <a:lnTo>
                  <a:pt x="51" y="231"/>
                </a:lnTo>
                <a:lnTo>
                  <a:pt x="51" y="231"/>
                </a:lnTo>
                <a:lnTo>
                  <a:pt x="54" y="235"/>
                </a:lnTo>
                <a:lnTo>
                  <a:pt x="54" y="235"/>
                </a:lnTo>
                <a:lnTo>
                  <a:pt x="78" y="239"/>
                </a:lnTo>
                <a:lnTo>
                  <a:pt x="78" y="243"/>
                </a:lnTo>
                <a:lnTo>
                  <a:pt x="66" y="239"/>
                </a:lnTo>
                <a:lnTo>
                  <a:pt x="58" y="239"/>
                </a:lnTo>
                <a:lnTo>
                  <a:pt x="54" y="239"/>
                </a:lnTo>
                <a:lnTo>
                  <a:pt x="51" y="243"/>
                </a:lnTo>
                <a:lnTo>
                  <a:pt x="51" y="239"/>
                </a:lnTo>
                <a:lnTo>
                  <a:pt x="51" y="239"/>
                </a:lnTo>
                <a:lnTo>
                  <a:pt x="43" y="231"/>
                </a:lnTo>
                <a:lnTo>
                  <a:pt x="43" y="231"/>
                </a:lnTo>
                <a:lnTo>
                  <a:pt x="43" y="239"/>
                </a:lnTo>
                <a:lnTo>
                  <a:pt x="39" y="243"/>
                </a:lnTo>
                <a:lnTo>
                  <a:pt x="35" y="250"/>
                </a:lnTo>
                <a:lnTo>
                  <a:pt x="35" y="246"/>
                </a:lnTo>
                <a:lnTo>
                  <a:pt x="39" y="239"/>
                </a:lnTo>
                <a:lnTo>
                  <a:pt x="39" y="235"/>
                </a:lnTo>
                <a:lnTo>
                  <a:pt x="39" y="231"/>
                </a:lnTo>
                <a:lnTo>
                  <a:pt x="39" y="227"/>
                </a:lnTo>
                <a:lnTo>
                  <a:pt x="39" y="227"/>
                </a:lnTo>
                <a:lnTo>
                  <a:pt x="39" y="223"/>
                </a:lnTo>
                <a:lnTo>
                  <a:pt x="35" y="223"/>
                </a:lnTo>
                <a:lnTo>
                  <a:pt x="35" y="219"/>
                </a:lnTo>
                <a:lnTo>
                  <a:pt x="31" y="223"/>
                </a:lnTo>
                <a:lnTo>
                  <a:pt x="27" y="227"/>
                </a:lnTo>
                <a:lnTo>
                  <a:pt x="27" y="227"/>
                </a:lnTo>
                <a:lnTo>
                  <a:pt x="23" y="227"/>
                </a:lnTo>
                <a:lnTo>
                  <a:pt x="19" y="227"/>
                </a:lnTo>
                <a:lnTo>
                  <a:pt x="19" y="227"/>
                </a:lnTo>
                <a:lnTo>
                  <a:pt x="19" y="231"/>
                </a:lnTo>
                <a:lnTo>
                  <a:pt x="23" y="235"/>
                </a:lnTo>
                <a:lnTo>
                  <a:pt x="27" y="239"/>
                </a:lnTo>
                <a:lnTo>
                  <a:pt x="27" y="243"/>
                </a:lnTo>
                <a:lnTo>
                  <a:pt x="23" y="239"/>
                </a:lnTo>
                <a:lnTo>
                  <a:pt x="19" y="235"/>
                </a:lnTo>
                <a:lnTo>
                  <a:pt x="19" y="235"/>
                </a:lnTo>
                <a:lnTo>
                  <a:pt x="19" y="231"/>
                </a:lnTo>
                <a:lnTo>
                  <a:pt x="19" y="231"/>
                </a:lnTo>
                <a:lnTo>
                  <a:pt x="15" y="227"/>
                </a:lnTo>
                <a:lnTo>
                  <a:pt x="8" y="227"/>
                </a:lnTo>
                <a:lnTo>
                  <a:pt x="4" y="227"/>
                </a:lnTo>
                <a:lnTo>
                  <a:pt x="4" y="227"/>
                </a:lnTo>
                <a:lnTo>
                  <a:pt x="0" y="227"/>
                </a:lnTo>
                <a:lnTo>
                  <a:pt x="0" y="227"/>
                </a:lnTo>
                <a:lnTo>
                  <a:pt x="0" y="231"/>
                </a:lnTo>
                <a:lnTo>
                  <a:pt x="0" y="235"/>
                </a:lnTo>
                <a:lnTo>
                  <a:pt x="0" y="239"/>
                </a:lnTo>
                <a:lnTo>
                  <a:pt x="0" y="239"/>
                </a:lnTo>
                <a:lnTo>
                  <a:pt x="0" y="239"/>
                </a:lnTo>
                <a:lnTo>
                  <a:pt x="11" y="243"/>
                </a:lnTo>
                <a:lnTo>
                  <a:pt x="15" y="246"/>
                </a:lnTo>
                <a:lnTo>
                  <a:pt x="15" y="246"/>
                </a:lnTo>
                <a:lnTo>
                  <a:pt x="11" y="243"/>
                </a:lnTo>
                <a:lnTo>
                  <a:pt x="11" y="243"/>
                </a:lnTo>
                <a:lnTo>
                  <a:pt x="11" y="243"/>
                </a:lnTo>
                <a:lnTo>
                  <a:pt x="11" y="243"/>
                </a:lnTo>
                <a:lnTo>
                  <a:pt x="11" y="246"/>
                </a:lnTo>
                <a:lnTo>
                  <a:pt x="8" y="250"/>
                </a:lnTo>
                <a:lnTo>
                  <a:pt x="8" y="254"/>
                </a:lnTo>
                <a:lnTo>
                  <a:pt x="8" y="254"/>
                </a:lnTo>
                <a:lnTo>
                  <a:pt x="8" y="258"/>
                </a:lnTo>
                <a:lnTo>
                  <a:pt x="8" y="258"/>
                </a:lnTo>
                <a:moveTo>
                  <a:pt x="51" y="188"/>
                </a:moveTo>
                <a:lnTo>
                  <a:pt x="51" y="188"/>
                </a:lnTo>
                <a:lnTo>
                  <a:pt x="43" y="180"/>
                </a:lnTo>
                <a:lnTo>
                  <a:pt x="58" y="180"/>
                </a:lnTo>
                <a:lnTo>
                  <a:pt x="58" y="180"/>
                </a:lnTo>
                <a:lnTo>
                  <a:pt x="62" y="184"/>
                </a:lnTo>
                <a:lnTo>
                  <a:pt x="66" y="184"/>
                </a:lnTo>
                <a:lnTo>
                  <a:pt x="66" y="184"/>
                </a:lnTo>
                <a:lnTo>
                  <a:pt x="70" y="184"/>
                </a:lnTo>
                <a:lnTo>
                  <a:pt x="70" y="184"/>
                </a:lnTo>
                <a:lnTo>
                  <a:pt x="70" y="184"/>
                </a:lnTo>
                <a:lnTo>
                  <a:pt x="66" y="184"/>
                </a:lnTo>
                <a:lnTo>
                  <a:pt x="66" y="184"/>
                </a:lnTo>
                <a:lnTo>
                  <a:pt x="54" y="188"/>
                </a:lnTo>
                <a:lnTo>
                  <a:pt x="51" y="188"/>
                </a:lnTo>
                <a:moveTo>
                  <a:pt x="27" y="200"/>
                </a:moveTo>
                <a:lnTo>
                  <a:pt x="27" y="200"/>
                </a:lnTo>
                <a:lnTo>
                  <a:pt x="27" y="196"/>
                </a:lnTo>
                <a:lnTo>
                  <a:pt x="27" y="192"/>
                </a:lnTo>
                <a:lnTo>
                  <a:pt x="31" y="188"/>
                </a:lnTo>
                <a:lnTo>
                  <a:pt x="31" y="188"/>
                </a:lnTo>
                <a:lnTo>
                  <a:pt x="35" y="184"/>
                </a:lnTo>
                <a:lnTo>
                  <a:pt x="35" y="184"/>
                </a:lnTo>
                <a:lnTo>
                  <a:pt x="39" y="184"/>
                </a:lnTo>
                <a:lnTo>
                  <a:pt x="39" y="184"/>
                </a:lnTo>
                <a:lnTo>
                  <a:pt x="43" y="188"/>
                </a:lnTo>
                <a:lnTo>
                  <a:pt x="43" y="192"/>
                </a:lnTo>
                <a:lnTo>
                  <a:pt x="43" y="192"/>
                </a:lnTo>
                <a:lnTo>
                  <a:pt x="43" y="192"/>
                </a:lnTo>
                <a:lnTo>
                  <a:pt x="43" y="196"/>
                </a:lnTo>
                <a:lnTo>
                  <a:pt x="47" y="196"/>
                </a:lnTo>
                <a:lnTo>
                  <a:pt x="51" y="196"/>
                </a:lnTo>
                <a:lnTo>
                  <a:pt x="51" y="196"/>
                </a:lnTo>
                <a:lnTo>
                  <a:pt x="51" y="196"/>
                </a:lnTo>
                <a:lnTo>
                  <a:pt x="47" y="196"/>
                </a:lnTo>
                <a:lnTo>
                  <a:pt x="47" y="200"/>
                </a:lnTo>
                <a:lnTo>
                  <a:pt x="35" y="211"/>
                </a:lnTo>
                <a:lnTo>
                  <a:pt x="31" y="215"/>
                </a:lnTo>
                <a:lnTo>
                  <a:pt x="31" y="211"/>
                </a:lnTo>
                <a:lnTo>
                  <a:pt x="31" y="211"/>
                </a:lnTo>
                <a:lnTo>
                  <a:pt x="31" y="207"/>
                </a:lnTo>
                <a:lnTo>
                  <a:pt x="31" y="207"/>
                </a:lnTo>
                <a:lnTo>
                  <a:pt x="31" y="207"/>
                </a:lnTo>
                <a:lnTo>
                  <a:pt x="31" y="207"/>
                </a:lnTo>
                <a:lnTo>
                  <a:pt x="31" y="204"/>
                </a:lnTo>
                <a:lnTo>
                  <a:pt x="31" y="200"/>
                </a:lnTo>
                <a:lnTo>
                  <a:pt x="27" y="200"/>
                </a:lnTo>
                <a:moveTo>
                  <a:pt x="90" y="137"/>
                </a:moveTo>
                <a:lnTo>
                  <a:pt x="90" y="137"/>
                </a:lnTo>
                <a:lnTo>
                  <a:pt x="90" y="137"/>
                </a:lnTo>
                <a:lnTo>
                  <a:pt x="90" y="137"/>
                </a:lnTo>
                <a:lnTo>
                  <a:pt x="90" y="137"/>
                </a:lnTo>
                <a:lnTo>
                  <a:pt x="90" y="137"/>
                </a:lnTo>
                <a:lnTo>
                  <a:pt x="90" y="137"/>
                </a:lnTo>
                <a:lnTo>
                  <a:pt x="90" y="133"/>
                </a:lnTo>
                <a:lnTo>
                  <a:pt x="90" y="133"/>
                </a:lnTo>
                <a:lnTo>
                  <a:pt x="90" y="129"/>
                </a:lnTo>
                <a:lnTo>
                  <a:pt x="93" y="129"/>
                </a:lnTo>
                <a:lnTo>
                  <a:pt x="93" y="129"/>
                </a:lnTo>
                <a:lnTo>
                  <a:pt x="93" y="129"/>
                </a:lnTo>
                <a:lnTo>
                  <a:pt x="97" y="129"/>
                </a:lnTo>
                <a:lnTo>
                  <a:pt x="105" y="125"/>
                </a:lnTo>
                <a:lnTo>
                  <a:pt x="105" y="125"/>
                </a:lnTo>
                <a:lnTo>
                  <a:pt x="109" y="129"/>
                </a:lnTo>
                <a:lnTo>
                  <a:pt x="109" y="129"/>
                </a:lnTo>
                <a:lnTo>
                  <a:pt x="109" y="133"/>
                </a:lnTo>
                <a:lnTo>
                  <a:pt x="97" y="137"/>
                </a:lnTo>
                <a:lnTo>
                  <a:pt x="93" y="141"/>
                </a:lnTo>
                <a:lnTo>
                  <a:pt x="90" y="141"/>
                </a:lnTo>
                <a:lnTo>
                  <a:pt x="90" y="141"/>
                </a:lnTo>
                <a:lnTo>
                  <a:pt x="90" y="141"/>
                </a:lnTo>
                <a:lnTo>
                  <a:pt x="90" y="137"/>
                </a:lnTo>
                <a:lnTo>
                  <a:pt x="90" y="137"/>
                </a:lnTo>
                <a:moveTo>
                  <a:pt x="97" y="118"/>
                </a:moveTo>
                <a:lnTo>
                  <a:pt x="97" y="118"/>
                </a:lnTo>
                <a:lnTo>
                  <a:pt x="97" y="114"/>
                </a:lnTo>
                <a:lnTo>
                  <a:pt x="97" y="114"/>
                </a:lnTo>
                <a:lnTo>
                  <a:pt x="97" y="114"/>
                </a:lnTo>
                <a:lnTo>
                  <a:pt x="97" y="114"/>
                </a:lnTo>
                <a:lnTo>
                  <a:pt x="97" y="114"/>
                </a:lnTo>
                <a:lnTo>
                  <a:pt x="97" y="110"/>
                </a:lnTo>
                <a:lnTo>
                  <a:pt x="97" y="110"/>
                </a:lnTo>
                <a:lnTo>
                  <a:pt x="97" y="110"/>
                </a:lnTo>
                <a:lnTo>
                  <a:pt x="97" y="110"/>
                </a:lnTo>
                <a:lnTo>
                  <a:pt x="101" y="110"/>
                </a:lnTo>
                <a:lnTo>
                  <a:pt x="101" y="110"/>
                </a:lnTo>
                <a:lnTo>
                  <a:pt x="105" y="110"/>
                </a:lnTo>
                <a:lnTo>
                  <a:pt x="109" y="106"/>
                </a:lnTo>
                <a:lnTo>
                  <a:pt x="109" y="110"/>
                </a:lnTo>
                <a:lnTo>
                  <a:pt x="109" y="114"/>
                </a:lnTo>
                <a:lnTo>
                  <a:pt x="105" y="114"/>
                </a:lnTo>
                <a:lnTo>
                  <a:pt x="105" y="118"/>
                </a:lnTo>
                <a:lnTo>
                  <a:pt x="105" y="118"/>
                </a:lnTo>
                <a:lnTo>
                  <a:pt x="105" y="118"/>
                </a:lnTo>
                <a:lnTo>
                  <a:pt x="105" y="118"/>
                </a:lnTo>
                <a:lnTo>
                  <a:pt x="105" y="122"/>
                </a:lnTo>
                <a:lnTo>
                  <a:pt x="105" y="122"/>
                </a:lnTo>
                <a:lnTo>
                  <a:pt x="105" y="122"/>
                </a:lnTo>
                <a:lnTo>
                  <a:pt x="101" y="118"/>
                </a:lnTo>
                <a:lnTo>
                  <a:pt x="97" y="118"/>
                </a:lnTo>
                <a:moveTo>
                  <a:pt x="11" y="219"/>
                </a:moveTo>
                <a:lnTo>
                  <a:pt x="11" y="219"/>
                </a:lnTo>
                <a:lnTo>
                  <a:pt x="15" y="219"/>
                </a:lnTo>
                <a:lnTo>
                  <a:pt x="11" y="219"/>
                </a:lnTo>
                <a:lnTo>
                  <a:pt x="11" y="219"/>
                </a:lnTo>
                <a:lnTo>
                  <a:pt x="8" y="215"/>
                </a:lnTo>
                <a:lnTo>
                  <a:pt x="8" y="215"/>
                </a:lnTo>
                <a:lnTo>
                  <a:pt x="8" y="215"/>
                </a:lnTo>
                <a:lnTo>
                  <a:pt x="8" y="215"/>
                </a:lnTo>
                <a:lnTo>
                  <a:pt x="8" y="215"/>
                </a:lnTo>
                <a:lnTo>
                  <a:pt x="8" y="211"/>
                </a:lnTo>
                <a:lnTo>
                  <a:pt x="8" y="211"/>
                </a:lnTo>
                <a:lnTo>
                  <a:pt x="8" y="211"/>
                </a:lnTo>
                <a:lnTo>
                  <a:pt x="8" y="211"/>
                </a:lnTo>
                <a:lnTo>
                  <a:pt x="8" y="207"/>
                </a:lnTo>
                <a:lnTo>
                  <a:pt x="11" y="207"/>
                </a:lnTo>
                <a:lnTo>
                  <a:pt x="19" y="207"/>
                </a:lnTo>
                <a:lnTo>
                  <a:pt x="19" y="207"/>
                </a:lnTo>
                <a:lnTo>
                  <a:pt x="19" y="207"/>
                </a:lnTo>
                <a:lnTo>
                  <a:pt x="19" y="207"/>
                </a:lnTo>
                <a:lnTo>
                  <a:pt x="19" y="207"/>
                </a:lnTo>
                <a:lnTo>
                  <a:pt x="23" y="207"/>
                </a:lnTo>
                <a:lnTo>
                  <a:pt x="23" y="207"/>
                </a:lnTo>
                <a:lnTo>
                  <a:pt x="23" y="207"/>
                </a:lnTo>
                <a:lnTo>
                  <a:pt x="23" y="207"/>
                </a:lnTo>
                <a:lnTo>
                  <a:pt x="27" y="207"/>
                </a:lnTo>
                <a:lnTo>
                  <a:pt x="27" y="211"/>
                </a:lnTo>
                <a:lnTo>
                  <a:pt x="27" y="211"/>
                </a:lnTo>
                <a:lnTo>
                  <a:pt x="27" y="211"/>
                </a:lnTo>
                <a:lnTo>
                  <a:pt x="27" y="211"/>
                </a:lnTo>
                <a:lnTo>
                  <a:pt x="27" y="215"/>
                </a:lnTo>
                <a:lnTo>
                  <a:pt x="27" y="215"/>
                </a:lnTo>
                <a:lnTo>
                  <a:pt x="27" y="215"/>
                </a:lnTo>
                <a:lnTo>
                  <a:pt x="27" y="215"/>
                </a:lnTo>
                <a:lnTo>
                  <a:pt x="27" y="215"/>
                </a:lnTo>
                <a:lnTo>
                  <a:pt x="27" y="215"/>
                </a:lnTo>
                <a:lnTo>
                  <a:pt x="27" y="219"/>
                </a:lnTo>
                <a:lnTo>
                  <a:pt x="27" y="219"/>
                </a:lnTo>
                <a:lnTo>
                  <a:pt x="27" y="219"/>
                </a:lnTo>
                <a:lnTo>
                  <a:pt x="23" y="223"/>
                </a:lnTo>
                <a:lnTo>
                  <a:pt x="11" y="223"/>
                </a:lnTo>
                <a:lnTo>
                  <a:pt x="8" y="223"/>
                </a:lnTo>
                <a:lnTo>
                  <a:pt x="8" y="223"/>
                </a:lnTo>
                <a:lnTo>
                  <a:pt x="8" y="223"/>
                </a:lnTo>
                <a:lnTo>
                  <a:pt x="8" y="223"/>
                </a:lnTo>
                <a:lnTo>
                  <a:pt x="8" y="219"/>
                </a:lnTo>
                <a:lnTo>
                  <a:pt x="4" y="219"/>
                </a:lnTo>
                <a:lnTo>
                  <a:pt x="11" y="219"/>
                </a:lnTo>
                <a:moveTo>
                  <a:pt x="199" y="47"/>
                </a:moveTo>
                <a:lnTo>
                  <a:pt x="199" y="47"/>
                </a:lnTo>
                <a:lnTo>
                  <a:pt x="199" y="47"/>
                </a:lnTo>
                <a:lnTo>
                  <a:pt x="199" y="47"/>
                </a:lnTo>
                <a:lnTo>
                  <a:pt x="199" y="51"/>
                </a:lnTo>
                <a:lnTo>
                  <a:pt x="187" y="55"/>
                </a:lnTo>
                <a:lnTo>
                  <a:pt x="183" y="55"/>
                </a:lnTo>
                <a:lnTo>
                  <a:pt x="179" y="47"/>
                </a:lnTo>
                <a:lnTo>
                  <a:pt x="179" y="47"/>
                </a:lnTo>
                <a:lnTo>
                  <a:pt x="183" y="43"/>
                </a:lnTo>
                <a:lnTo>
                  <a:pt x="187" y="40"/>
                </a:lnTo>
                <a:lnTo>
                  <a:pt x="187" y="36"/>
                </a:lnTo>
                <a:lnTo>
                  <a:pt x="191" y="36"/>
                </a:lnTo>
                <a:lnTo>
                  <a:pt x="195" y="40"/>
                </a:lnTo>
                <a:lnTo>
                  <a:pt x="195" y="40"/>
                </a:lnTo>
                <a:lnTo>
                  <a:pt x="199" y="43"/>
                </a:lnTo>
                <a:lnTo>
                  <a:pt x="199" y="47"/>
                </a:lnTo>
                <a:moveTo>
                  <a:pt x="140" y="82"/>
                </a:moveTo>
                <a:lnTo>
                  <a:pt x="140" y="82"/>
                </a:lnTo>
                <a:lnTo>
                  <a:pt x="140" y="82"/>
                </a:lnTo>
                <a:lnTo>
                  <a:pt x="140" y="79"/>
                </a:lnTo>
                <a:lnTo>
                  <a:pt x="140" y="79"/>
                </a:lnTo>
                <a:lnTo>
                  <a:pt x="144" y="79"/>
                </a:lnTo>
                <a:lnTo>
                  <a:pt x="144" y="75"/>
                </a:lnTo>
                <a:lnTo>
                  <a:pt x="140" y="75"/>
                </a:lnTo>
                <a:lnTo>
                  <a:pt x="144" y="75"/>
                </a:lnTo>
                <a:lnTo>
                  <a:pt x="144" y="75"/>
                </a:lnTo>
                <a:lnTo>
                  <a:pt x="140" y="71"/>
                </a:lnTo>
                <a:lnTo>
                  <a:pt x="140" y="71"/>
                </a:lnTo>
                <a:lnTo>
                  <a:pt x="140" y="71"/>
                </a:lnTo>
                <a:lnTo>
                  <a:pt x="140" y="71"/>
                </a:lnTo>
                <a:lnTo>
                  <a:pt x="140" y="71"/>
                </a:lnTo>
                <a:lnTo>
                  <a:pt x="148" y="71"/>
                </a:lnTo>
                <a:lnTo>
                  <a:pt x="148" y="71"/>
                </a:lnTo>
                <a:lnTo>
                  <a:pt x="148" y="71"/>
                </a:lnTo>
                <a:lnTo>
                  <a:pt x="152" y="71"/>
                </a:lnTo>
                <a:lnTo>
                  <a:pt x="156" y="75"/>
                </a:lnTo>
                <a:lnTo>
                  <a:pt x="156" y="75"/>
                </a:lnTo>
                <a:lnTo>
                  <a:pt x="156" y="75"/>
                </a:lnTo>
                <a:lnTo>
                  <a:pt x="156" y="71"/>
                </a:lnTo>
                <a:lnTo>
                  <a:pt x="152" y="71"/>
                </a:lnTo>
                <a:lnTo>
                  <a:pt x="152" y="71"/>
                </a:lnTo>
                <a:lnTo>
                  <a:pt x="156" y="71"/>
                </a:lnTo>
                <a:lnTo>
                  <a:pt x="156" y="71"/>
                </a:lnTo>
                <a:lnTo>
                  <a:pt x="156" y="67"/>
                </a:lnTo>
                <a:lnTo>
                  <a:pt x="156" y="67"/>
                </a:lnTo>
                <a:lnTo>
                  <a:pt x="152" y="59"/>
                </a:lnTo>
                <a:lnTo>
                  <a:pt x="156" y="59"/>
                </a:lnTo>
                <a:lnTo>
                  <a:pt x="156" y="59"/>
                </a:lnTo>
                <a:lnTo>
                  <a:pt x="160" y="63"/>
                </a:lnTo>
                <a:lnTo>
                  <a:pt x="160" y="63"/>
                </a:lnTo>
                <a:lnTo>
                  <a:pt x="160" y="67"/>
                </a:lnTo>
                <a:lnTo>
                  <a:pt x="160" y="67"/>
                </a:lnTo>
                <a:lnTo>
                  <a:pt x="160" y="71"/>
                </a:lnTo>
                <a:lnTo>
                  <a:pt x="160" y="71"/>
                </a:lnTo>
                <a:lnTo>
                  <a:pt x="160" y="71"/>
                </a:lnTo>
                <a:lnTo>
                  <a:pt x="164" y="75"/>
                </a:lnTo>
                <a:lnTo>
                  <a:pt x="164" y="79"/>
                </a:lnTo>
                <a:lnTo>
                  <a:pt x="164" y="79"/>
                </a:lnTo>
                <a:lnTo>
                  <a:pt x="164" y="79"/>
                </a:lnTo>
                <a:lnTo>
                  <a:pt x="164" y="79"/>
                </a:lnTo>
                <a:lnTo>
                  <a:pt x="160" y="82"/>
                </a:lnTo>
                <a:lnTo>
                  <a:pt x="160" y="82"/>
                </a:lnTo>
                <a:lnTo>
                  <a:pt x="156" y="82"/>
                </a:lnTo>
                <a:lnTo>
                  <a:pt x="152" y="90"/>
                </a:lnTo>
                <a:lnTo>
                  <a:pt x="152" y="90"/>
                </a:lnTo>
                <a:lnTo>
                  <a:pt x="148" y="90"/>
                </a:lnTo>
                <a:lnTo>
                  <a:pt x="148" y="90"/>
                </a:lnTo>
                <a:lnTo>
                  <a:pt x="148" y="86"/>
                </a:lnTo>
                <a:lnTo>
                  <a:pt x="148" y="86"/>
                </a:lnTo>
                <a:lnTo>
                  <a:pt x="140" y="82"/>
                </a:lnTo>
                <a:lnTo>
                  <a:pt x="140" y="82"/>
                </a:lnTo>
                <a:moveTo>
                  <a:pt x="207" y="40"/>
                </a:moveTo>
                <a:lnTo>
                  <a:pt x="207" y="40"/>
                </a:lnTo>
                <a:lnTo>
                  <a:pt x="203" y="36"/>
                </a:lnTo>
                <a:lnTo>
                  <a:pt x="203" y="36"/>
                </a:lnTo>
                <a:lnTo>
                  <a:pt x="203" y="32"/>
                </a:lnTo>
                <a:lnTo>
                  <a:pt x="203" y="32"/>
                </a:lnTo>
                <a:lnTo>
                  <a:pt x="203" y="28"/>
                </a:lnTo>
                <a:lnTo>
                  <a:pt x="207" y="28"/>
                </a:lnTo>
                <a:lnTo>
                  <a:pt x="207" y="32"/>
                </a:lnTo>
                <a:lnTo>
                  <a:pt x="207" y="32"/>
                </a:lnTo>
                <a:lnTo>
                  <a:pt x="207" y="32"/>
                </a:lnTo>
                <a:lnTo>
                  <a:pt x="207" y="32"/>
                </a:lnTo>
                <a:lnTo>
                  <a:pt x="211" y="32"/>
                </a:lnTo>
                <a:lnTo>
                  <a:pt x="211" y="32"/>
                </a:lnTo>
                <a:lnTo>
                  <a:pt x="211" y="32"/>
                </a:lnTo>
                <a:lnTo>
                  <a:pt x="211" y="36"/>
                </a:lnTo>
                <a:lnTo>
                  <a:pt x="215" y="36"/>
                </a:lnTo>
                <a:lnTo>
                  <a:pt x="215" y="36"/>
                </a:lnTo>
                <a:lnTo>
                  <a:pt x="215" y="32"/>
                </a:lnTo>
                <a:lnTo>
                  <a:pt x="215" y="28"/>
                </a:lnTo>
                <a:lnTo>
                  <a:pt x="215" y="28"/>
                </a:lnTo>
                <a:lnTo>
                  <a:pt x="215" y="28"/>
                </a:lnTo>
                <a:lnTo>
                  <a:pt x="215" y="28"/>
                </a:lnTo>
                <a:lnTo>
                  <a:pt x="219" y="28"/>
                </a:lnTo>
                <a:lnTo>
                  <a:pt x="219" y="32"/>
                </a:lnTo>
                <a:lnTo>
                  <a:pt x="226" y="36"/>
                </a:lnTo>
                <a:lnTo>
                  <a:pt x="226" y="40"/>
                </a:lnTo>
                <a:lnTo>
                  <a:pt x="226" y="43"/>
                </a:lnTo>
                <a:lnTo>
                  <a:pt x="219" y="47"/>
                </a:lnTo>
                <a:lnTo>
                  <a:pt x="215" y="47"/>
                </a:lnTo>
                <a:lnTo>
                  <a:pt x="211" y="43"/>
                </a:lnTo>
                <a:lnTo>
                  <a:pt x="207" y="40"/>
                </a:lnTo>
                <a:moveTo>
                  <a:pt x="164" y="12"/>
                </a:moveTo>
                <a:lnTo>
                  <a:pt x="164" y="12"/>
                </a:lnTo>
                <a:lnTo>
                  <a:pt x="164" y="12"/>
                </a:lnTo>
                <a:lnTo>
                  <a:pt x="164" y="8"/>
                </a:lnTo>
                <a:lnTo>
                  <a:pt x="168" y="8"/>
                </a:lnTo>
                <a:lnTo>
                  <a:pt x="172" y="8"/>
                </a:lnTo>
                <a:lnTo>
                  <a:pt x="172" y="4"/>
                </a:lnTo>
                <a:lnTo>
                  <a:pt x="176" y="0"/>
                </a:lnTo>
                <a:lnTo>
                  <a:pt x="179" y="0"/>
                </a:lnTo>
                <a:lnTo>
                  <a:pt x="183" y="0"/>
                </a:lnTo>
                <a:lnTo>
                  <a:pt x="187" y="0"/>
                </a:lnTo>
                <a:lnTo>
                  <a:pt x="187" y="8"/>
                </a:lnTo>
                <a:lnTo>
                  <a:pt x="191" y="8"/>
                </a:lnTo>
                <a:lnTo>
                  <a:pt x="195" y="12"/>
                </a:lnTo>
                <a:lnTo>
                  <a:pt x="191" y="16"/>
                </a:lnTo>
                <a:lnTo>
                  <a:pt x="191" y="20"/>
                </a:lnTo>
                <a:lnTo>
                  <a:pt x="191" y="20"/>
                </a:lnTo>
                <a:lnTo>
                  <a:pt x="187" y="20"/>
                </a:lnTo>
                <a:lnTo>
                  <a:pt x="187" y="20"/>
                </a:lnTo>
                <a:lnTo>
                  <a:pt x="187" y="24"/>
                </a:lnTo>
                <a:lnTo>
                  <a:pt x="187" y="24"/>
                </a:lnTo>
                <a:lnTo>
                  <a:pt x="183" y="24"/>
                </a:lnTo>
                <a:lnTo>
                  <a:pt x="183" y="24"/>
                </a:lnTo>
                <a:lnTo>
                  <a:pt x="179" y="24"/>
                </a:lnTo>
                <a:lnTo>
                  <a:pt x="179" y="24"/>
                </a:lnTo>
                <a:lnTo>
                  <a:pt x="179" y="24"/>
                </a:lnTo>
                <a:lnTo>
                  <a:pt x="176" y="24"/>
                </a:lnTo>
                <a:lnTo>
                  <a:pt x="176" y="20"/>
                </a:lnTo>
                <a:lnTo>
                  <a:pt x="176" y="20"/>
                </a:lnTo>
                <a:lnTo>
                  <a:pt x="179" y="20"/>
                </a:lnTo>
                <a:lnTo>
                  <a:pt x="179" y="20"/>
                </a:lnTo>
                <a:lnTo>
                  <a:pt x="164" y="16"/>
                </a:lnTo>
                <a:lnTo>
                  <a:pt x="164" y="16"/>
                </a:lnTo>
                <a:lnTo>
                  <a:pt x="164" y="12"/>
                </a:lnTo>
                <a:lnTo>
                  <a:pt x="164" y="12"/>
                </a:lnTo>
                <a:moveTo>
                  <a:pt x="168" y="75"/>
                </a:moveTo>
                <a:lnTo>
                  <a:pt x="168" y="75"/>
                </a:lnTo>
                <a:lnTo>
                  <a:pt x="164" y="71"/>
                </a:lnTo>
                <a:lnTo>
                  <a:pt x="164" y="71"/>
                </a:lnTo>
                <a:lnTo>
                  <a:pt x="164" y="67"/>
                </a:lnTo>
                <a:lnTo>
                  <a:pt x="164" y="67"/>
                </a:lnTo>
                <a:lnTo>
                  <a:pt x="164" y="67"/>
                </a:lnTo>
                <a:lnTo>
                  <a:pt x="164" y="63"/>
                </a:lnTo>
                <a:lnTo>
                  <a:pt x="164" y="63"/>
                </a:lnTo>
                <a:lnTo>
                  <a:pt x="164" y="63"/>
                </a:lnTo>
                <a:lnTo>
                  <a:pt x="164" y="63"/>
                </a:lnTo>
                <a:lnTo>
                  <a:pt x="168" y="67"/>
                </a:lnTo>
                <a:lnTo>
                  <a:pt x="176" y="63"/>
                </a:lnTo>
                <a:lnTo>
                  <a:pt x="176" y="63"/>
                </a:lnTo>
                <a:lnTo>
                  <a:pt x="179" y="63"/>
                </a:lnTo>
                <a:lnTo>
                  <a:pt x="179" y="67"/>
                </a:lnTo>
                <a:lnTo>
                  <a:pt x="176" y="71"/>
                </a:lnTo>
                <a:lnTo>
                  <a:pt x="176" y="71"/>
                </a:lnTo>
                <a:lnTo>
                  <a:pt x="172" y="75"/>
                </a:lnTo>
                <a:lnTo>
                  <a:pt x="172" y="75"/>
                </a:lnTo>
                <a:lnTo>
                  <a:pt x="172" y="75"/>
                </a:lnTo>
                <a:lnTo>
                  <a:pt x="172" y="75"/>
                </a:lnTo>
                <a:lnTo>
                  <a:pt x="168" y="75"/>
                </a:lnTo>
                <a:lnTo>
                  <a:pt x="168" y="75"/>
                </a:lnTo>
                <a:lnTo>
                  <a:pt x="168" y="75"/>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2" name="Freeform 6"/>
          <p:cNvSpPr>
            <a:spLocks/>
          </p:cNvSpPr>
          <p:nvPr/>
        </p:nvSpPr>
        <p:spPr bwMode="auto">
          <a:xfrm>
            <a:off x="8035215" y="3858576"/>
            <a:ext cx="669444" cy="801588"/>
          </a:xfrm>
          <a:custGeom>
            <a:avLst/>
            <a:gdLst>
              <a:gd name="T0" fmla="*/ 215 w 274"/>
              <a:gd name="T1" fmla="*/ 12 h 328"/>
              <a:gd name="T2" fmla="*/ 215 w 274"/>
              <a:gd name="T3" fmla="*/ 24 h 328"/>
              <a:gd name="T4" fmla="*/ 211 w 274"/>
              <a:gd name="T5" fmla="*/ 31 h 328"/>
              <a:gd name="T6" fmla="*/ 211 w 274"/>
              <a:gd name="T7" fmla="*/ 43 h 328"/>
              <a:gd name="T8" fmla="*/ 215 w 274"/>
              <a:gd name="T9" fmla="*/ 51 h 328"/>
              <a:gd name="T10" fmla="*/ 215 w 274"/>
              <a:gd name="T11" fmla="*/ 55 h 328"/>
              <a:gd name="T12" fmla="*/ 219 w 274"/>
              <a:gd name="T13" fmla="*/ 59 h 328"/>
              <a:gd name="T14" fmla="*/ 223 w 274"/>
              <a:gd name="T15" fmla="*/ 70 h 328"/>
              <a:gd name="T16" fmla="*/ 235 w 274"/>
              <a:gd name="T17" fmla="*/ 70 h 328"/>
              <a:gd name="T18" fmla="*/ 235 w 274"/>
              <a:gd name="T19" fmla="*/ 86 h 328"/>
              <a:gd name="T20" fmla="*/ 219 w 274"/>
              <a:gd name="T21" fmla="*/ 74 h 328"/>
              <a:gd name="T22" fmla="*/ 215 w 274"/>
              <a:gd name="T23" fmla="*/ 74 h 328"/>
              <a:gd name="T24" fmla="*/ 215 w 274"/>
              <a:gd name="T25" fmla="*/ 82 h 328"/>
              <a:gd name="T26" fmla="*/ 211 w 274"/>
              <a:gd name="T27" fmla="*/ 90 h 328"/>
              <a:gd name="T28" fmla="*/ 211 w 274"/>
              <a:gd name="T29" fmla="*/ 94 h 328"/>
              <a:gd name="T30" fmla="*/ 207 w 274"/>
              <a:gd name="T31" fmla="*/ 98 h 328"/>
              <a:gd name="T32" fmla="*/ 207 w 274"/>
              <a:gd name="T33" fmla="*/ 106 h 328"/>
              <a:gd name="T34" fmla="*/ 211 w 274"/>
              <a:gd name="T35" fmla="*/ 110 h 328"/>
              <a:gd name="T36" fmla="*/ 219 w 274"/>
              <a:gd name="T37" fmla="*/ 117 h 328"/>
              <a:gd name="T38" fmla="*/ 223 w 274"/>
              <a:gd name="T39" fmla="*/ 117 h 328"/>
              <a:gd name="T40" fmla="*/ 223 w 274"/>
              <a:gd name="T41" fmla="*/ 125 h 328"/>
              <a:gd name="T42" fmla="*/ 215 w 274"/>
              <a:gd name="T43" fmla="*/ 129 h 328"/>
              <a:gd name="T44" fmla="*/ 231 w 274"/>
              <a:gd name="T45" fmla="*/ 141 h 328"/>
              <a:gd name="T46" fmla="*/ 231 w 274"/>
              <a:gd name="T47" fmla="*/ 145 h 328"/>
              <a:gd name="T48" fmla="*/ 227 w 274"/>
              <a:gd name="T49" fmla="*/ 145 h 328"/>
              <a:gd name="T50" fmla="*/ 231 w 274"/>
              <a:gd name="T51" fmla="*/ 160 h 328"/>
              <a:gd name="T52" fmla="*/ 231 w 274"/>
              <a:gd name="T53" fmla="*/ 176 h 328"/>
              <a:gd name="T54" fmla="*/ 239 w 274"/>
              <a:gd name="T55" fmla="*/ 176 h 328"/>
              <a:gd name="T56" fmla="*/ 239 w 274"/>
              <a:gd name="T57" fmla="*/ 188 h 328"/>
              <a:gd name="T58" fmla="*/ 239 w 274"/>
              <a:gd name="T59" fmla="*/ 192 h 328"/>
              <a:gd name="T60" fmla="*/ 246 w 274"/>
              <a:gd name="T61" fmla="*/ 203 h 328"/>
              <a:gd name="T62" fmla="*/ 254 w 274"/>
              <a:gd name="T63" fmla="*/ 215 h 328"/>
              <a:gd name="T64" fmla="*/ 254 w 274"/>
              <a:gd name="T65" fmla="*/ 219 h 328"/>
              <a:gd name="T66" fmla="*/ 262 w 274"/>
              <a:gd name="T67" fmla="*/ 227 h 328"/>
              <a:gd name="T68" fmla="*/ 254 w 274"/>
              <a:gd name="T69" fmla="*/ 238 h 328"/>
              <a:gd name="T70" fmla="*/ 262 w 274"/>
              <a:gd name="T71" fmla="*/ 238 h 328"/>
              <a:gd name="T72" fmla="*/ 270 w 274"/>
              <a:gd name="T73" fmla="*/ 250 h 328"/>
              <a:gd name="T74" fmla="*/ 270 w 274"/>
              <a:gd name="T75" fmla="*/ 289 h 328"/>
              <a:gd name="T76" fmla="*/ 258 w 274"/>
              <a:gd name="T77" fmla="*/ 309 h 328"/>
              <a:gd name="T78" fmla="*/ 250 w 274"/>
              <a:gd name="T79" fmla="*/ 313 h 328"/>
              <a:gd name="T80" fmla="*/ 239 w 274"/>
              <a:gd name="T81" fmla="*/ 328 h 328"/>
              <a:gd name="T82" fmla="*/ 223 w 274"/>
              <a:gd name="T83" fmla="*/ 313 h 328"/>
              <a:gd name="T84" fmla="*/ 203 w 274"/>
              <a:gd name="T85" fmla="*/ 301 h 328"/>
              <a:gd name="T86" fmla="*/ 180 w 274"/>
              <a:gd name="T87" fmla="*/ 277 h 328"/>
              <a:gd name="T88" fmla="*/ 188 w 274"/>
              <a:gd name="T89" fmla="*/ 246 h 328"/>
              <a:gd name="T90" fmla="*/ 176 w 274"/>
              <a:gd name="T91" fmla="*/ 231 h 328"/>
              <a:gd name="T92" fmla="*/ 137 w 274"/>
              <a:gd name="T93" fmla="*/ 207 h 328"/>
              <a:gd name="T94" fmla="*/ 114 w 274"/>
              <a:gd name="T95" fmla="*/ 188 h 328"/>
              <a:gd name="T96" fmla="*/ 59 w 274"/>
              <a:gd name="T97" fmla="*/ 137 h 328"/>
              <a:gd name="T98" fmla="*/ 20 w 274"/>
              <a:gd name="T99" fmla="*/ 149 h 328"/>
              <a:gd name="T100" fmla="*/ 0 w 274"/>
              <a:gd name="T101" fmla="*/ 102 h 328"/>
              <a:gd name="T102" fmla="*/ 20 w 274"/>
              <a:gd name="T103" fmla="*/ 102 h 328"/>
              <a:gd name="T104" fmla="*/ 28 w 274"/>
              <a:gd name="T105" fmla="*/ 90 h 328"/>
              <a:gd name="T106" fmla="*/ 39 w 274"/>
              <a:gd name="T107" fmla="*/ 82 h 328"/>
              <a:gd name="T108" fmla="*/ 35 w 274"/>
              <a:gd name="T109" fmla="*/ 63 h 328"/>
              <a:gd name="T110" fmla="*/ 51 w 274"/>
              <a:gd name="T111" fmla="*/ 24 h 328"/>
              <a:gd name="T112" fmla="*/ 129 w 274"/>
              <a:gd name="T113" fmla="*/ 4 h 3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74" h="328">
                <a:moveTo>
                  <a:pt x="192" y="4"/>
                </a:moveTo>
                <a:lnTo>
                  <a:pt x="192" y="4"/>
                </a:lnTo>
                <a:lnTo>
                  <a:pt x="196" y="4"/>
                </a:lnTo>
                <a:lnTo>
                  <a:pt x="215" y="4"/>
                </a:lnTo>
                <a:lnTo>
                  <a:pt x="211" y="4"/>
                </a:lnTo>
                <a:lnTo>
                  <a:pt x="211" y="8"/>
                </a:lnTo>
                <a:lnTo>
                  <a:pt x="215" y="12"/>
                </a:lnTo>
                <a:lnTo>
                  <a:pt x="215" y="12"/>
                </a:lnTo>
                <a:lnTo>
                  <a:pt x="215" y="16"/>
                </a:lnTo>
                <a:lnTo>
                  <a:pt x="211" y="16"/>
                </a:lnTo>
                <a:lnTo>
                  <a:pt x="215" y="16"/>
                </a:lnTo>
                <a:lnTo>
                  <a:pt x="215" y="20"/>
                </a:lnTo>
                <a:lnTo>
                  <a:pt x="215" y="24"/>
                </a:lnTo>
                <a:lnTo>
                  <a:pt x="215" y="24"/>
                </a:lnTo>
                <a:lnTo>
                  <a:pt x="215" y="24"/>
                </a:lnTo>
                <a:lnTo>
                  <a:pt x="219" y="28"/>
                </a:lnTo>
                <a:lnTo>
                  <a:pt x="215" y="28"/>
                </a:lnTo>
                <a:lnTo>
                  <a:pt x="211" y="28"/>
                </a:lnTo>
                <a:lnTo>
                  <a:pt x="211" y="28"/>
                </a:lnTo>
                <a:lnTo>
                  <a:pt x="211" y="31"/>
                </a:lnTo>
                <a:lnTo>
                  <a:pt x="211" y="31"/>
                </a:lnTo>
                <a:lnTo>
                  <a:pt x="215" y="35"/>
                </a:lnTo>
                <a:lnTo>
                  <a:pt x="211" y="35"/>
                </a:lnTo>
                <a:lnTo>
                  <a:pt x="211" y="35"/>
                </a:lnTo>
                <a:lnTo>
                  <a:pt x="211" y="35"/>
                </a:lnTo>
                <a:lnTo>
                  <a:pt x="211" y="39"/>
                </a:lnTo>
                <a:lnTo>
                  <a:pt x="211" y="39"/>
                </a:lnTo>
                <a:lnTo>
                  <a:pt x="211" y="43"/>
                </a:lnTo>
                <a:lnTo>
                  <a:pt x="215" y="47"/>
                </a:lnTo>
                <a:lnTo>
                  <a:pt x="215" y="47"/>
                </a:lnTo>
                <a:lnTo>
                  <a:pt x="215" y="47"/>
                </a:lnTo>
                <a:lnTo>
                  <a:pt x="215" y="47"/>
                </a:lnTo>
                <a:lnTo>
                  <a:pt x="215" y="51"/>
                </a:lnTo>
                <a:lnTo>
                  <a:pt x="215" y="51"/>
                </a:lnTo>
                <a:lnTo>
                  <a:pt x="215" y="51"/>
                </a:lnTo>
                <a:lnTo>
                  <a:pt x="215" y="51"/>
                </a:lnTo>
                <a:lnTo>
                  <a:pt x="215" y="51"/>
                </a:lnTo>
                <a:lnTo>
                  <a:pt x="215" y="51"/>
                </a:lnTo>
                <a:lnTo>
                  <a:pt x="215" y="51"/>
                </a:lnTo>
                <a:lnTo>
                  <a:pt x="215" y="55"/>
                </a:lnTo>
                <a:lnTo>
                  <a:pt x="215" y="55"/>
                </a:lnTo>
                <a:lnTo>
                  <a:pt x="215" y="55"/>
                </a:lnTo>
                <a:lnTo>
                  <a:pt x="215" y="55"/>
                </a:lnTo>
                <a:lnTo>
                  <a:pt x="215" y="59"/>
                </a:lnTo>
                <a:lnTo>
                  <a:pt x="215" y="59"/>
                </a:lnTo>
                <a:lnTo>
                  <a:pt x="219" y="59"/>
                </a:lnTo>
                <a:lnTo>
                  <a:pt x="223" y="55"/>
                </a:lnTo>
                <a:lnTo>
                  <a:pt x="223" y="59"/>
                </a:lnTo>
                <a:lnTo>
                  <a:pt x="219" y="59"/>
                </a:lnTo>
                <a:lnTo>
                  <a:pt x="219" y="59"/>
                </a:lnTo>
                <a:lnTo>
                  <a:pt x="219" y="59"/>
                </a:lnTo>
                <a:lnTo>
                  <a:pt x="219" y="63"/>
                </a:lnTo>
                <a:lnTo>
                  <a:pt x="223" y="63"/>
                </a:lnTo>
                <a:lnTo>
                  <a:pt x="223" y="63"/>
                </a:lnTo>
                <a:lnTo>
                  <a:pt x="223" y="67"/>
                </a:lnTo>
                <a:lnTo>
                  <a:pt x="223" y="70"/>
                </a:lnTo>
                <a:lnTo>
                  <a:pt x="223" y="70"/>
                </a:lnTo>
                <a:lnTo>
                  <a:pt x="227" y="70"/>
                </a:lnTo>
                <a:lnTo>
                  <a:pt x="227" y="70"/>
                </a:lnTo>
                <a:lnTo>
                  <a:pt x="231" y="70"/>
                </a:lnTo>
                <a:lnTo>
                  <a:pt x="231" y="70"/>
                </a:lnTo>
                <a:lnTo>
                  <a:pt x="235" y="70"/>
                </a:lnTo>
                <a:lnTo>
                  <a:pt x="235" y="70"/>
                </a:lnTo>
                <a:lnTo>
                  <a:pt x="235" y="74"/>
                </a:lnTo>
                <a:lnTo>
                  <a:pt x="235" y="74"/>
                </a:lnTo>
                <a:lnTo>
                  <a:pt x="235" y="78"/>
                </a:lnTo>
                <a:lnTo>
                  <a:pt x="235" y="78"/>
                </a:lnTo>
                <a:lnTo>
                  <a:pt x="235" y="82"/>
                </a:lnTo>
                <a:lnTo>
                  <a:pt x="239" y="86"/>
                </a:lnTo>
                <a:lnTo>
                  <a:pt x="235" y="86"/>
                </a:lnTo>
                <a:lnTo>
                  <a:pt x="235" y="86"/>
                </a:lnTo>
                <a:lnTo>
                  <a:pt x="235" y="86"/>
                </a:lnTo>
                <a:lnTo>
                  <a:pt x="231" y="86"/>
                </a:lnTo>
                <a:lnTo>
                  <a:pt x="231" y="82"/>
                </a:lnTo>
                <a:lnTo>
                  <a:pt x="227" y="78"/>
                </a:lnTo>
                <a:lnTo>
                  <a:pt x="223" y="74"/>
                </a:lnTo>
                <a:lnTo>
                  <a:pt x="219" y="74"/>
                </a:lnTo>
                <a:lnTo>
                  <a:pt x="219" y="74"/>
                </a:lnTo>
                <a:lnTo>
                  <a:pt x="223" y="78"/>
                </a:lnTo>
                <a:lnTo>
                  <a:pt x="223" y="82"/>
                </a:lnTo>
                <a:lnTo>
                  <a:pt x="219" y="78"/>
                </a:lnTo>
                <a:lnTo>
                  <a:pt x="219" y="78"/>
                </a:lnTo>
                <a:lnTo>
                  <a:pt x="219" y="78"/>
                </a:lnTo>
                <a:lnTo>
                  <a:pt x="215" y="74"/>
                </a:lnTo>
                <a:lnTo>
                  <a:pt x="211" y="74"/>
                </a:lnTo>
                <a:lnTo>
                  <a:pt x="203" y="74"/>
                </a:lnTo>
                <a:lnTo>
                  <a:pt x="207" y="78"/>
                </a:lnTo>
                <a:lnTo>
                  <a:pt x="207" y="78"/>
                </a:lnTo>
                <a:lnTo>
                  <a:pt x="211" y="78"/>
                </a:lnTo>
                <a:lnTo>
                  <a:pt x="215" y="78"/>
                </a:lnTo>
                <a:lnTo>
                  <a:pt x="215" y="82"/>
                </a:lnTo>
                <a:lnTo>
                  <a:pt x="215" y="86"/>
                </a:lnTo>
                <a:lnTo>
                  <a:pt x="211" y="86"/>
                </a:lnTo>
                <a:lnTo>
                  <a:pt x="211" y="86"/>
                </a:lnTo>
                <a:lnTo>
                  <a:pt x="211" y="86"/>
                </a:lnTo>
                <a:lnTo>
                  <a:pt x="211" y="86"/>
                </a:lnTo>
                <a:lnTo>
                  <a:pt x="211" y="90"/>
                </a:lnTo>
                <a:lnTo>
                  <a:pt x="211" y="90"/>
                </a:lnTo>
                <a:lnTo>
                  <a:pt x="207" y="90"/>
                </a:lnTo>
                <a:lnTo>
                  <a:pt x="207" y="90"/>
                </a:lnTo>
                <a:lnTo>
                  <a:pt x="215" y="90"/>
                </a:lnTo>
                <a:lnTo>
                  <a:pt x="219" y="94"/>
                </a:lnTo>
                <a:lnTo>
                  <a:pt x="215" y="94"/>
                </a:lnTo>
                <a:lnTo>
                  <a:pt x="215" y="94"/>
                </a:lnTo>
                <a:lnTo>
                  <a:pt x="211" y="94"/>
                </a:lnTo>
                <a:lnTo>
                  <a:pt x="211" y="94"/>
                </a:lnTo>
                <a:lnTo>
                  <a:pt x="203" y="94"/>
                </a:lnTo>
                <a:lnTo>
                  <a:pt x="207" y="94"/>
                </a:lnTo>
                <a:lnTo>
                  <a:pt x="207" y="94"/>
                </a:lnTo>
                <a:lnTo>
                  <a:pt x="211" y="94"/>
                </a:lnTo>
                <a:lnTo>
                  <a:pt x="211" y="98"/>
                </a:lnTo>
                <a:lnTo>
                  <a:pt x="207" y="98"/>
                </a:lnTo>
                <a:lnTo>
                  <a:pt x="203" y="102"/>
                </a:lnTo>
                <a:lnTo>
                  <a:pt x="207" y="102"/>
                </a:lnTo>
                <a:lnTo>
                  <a:pt x="215" y="102"/>
                </a:lnTo>
                <a:lnTo>
                  <a:pt x="215" y="102"/>
                </a:lnTo>
                <a:lnTo>
                  <a:pt x="207" y="106"/>
                </a:lnTo>
                <a:lnTo>
                  <a:pt x="207" y="106"/>
                </a:lnTo>
                <a:lnTo>
                  <a:pt x="207" y="106"/>
                </a:lnTo>
                <a:lnTo>
                  <a:pt x="211" y="106"/>
                </a:lnTo>
                <a:lnTo>
                  <a:pt x="211" y="106"/>
                </a:lnTo>
                <a:lnTo>
                  <a:pt x="215" y="106"/>
                </a:lnTo>
                <a:lnTo>
                  <a:pt x="215" y="106"/>
                </a:lnTo>
                <a:lnTo>
                  <a:pt x="215" y="110"/>
                </a:lnTo>
                <a:lnTo>
                  <a:pt x="211" y="110"/>
                </a:lnTo>
                <a:lnTo>
                  <a:pt x="211" y="110"/>
                </a:lnTo>
                <a:lnTo>
                  <a:pt x="215" y="110"/>
                </a:lnTo>
                <a:lnTo>
                  <a:pt x="219" y="113"/>
                </a:lnTo>
                <a:lnTo>
                  <a:pt x="219" y="113"/>
                </a:lnTo>
                <a:lnTo>
                  <a:pt x="219" y="113"/>
                </a:lnTo>
                <a:lnTo>
                  <a:pt x="219" y="117"/>
                </a:lnTo>
                <a:lnTo>
                  <a:pt x="219" y="117"/>
                </a:lnTo>
                <a:lnTo>
                  <a:pt x="219" y="117"/>
                </a:lnTo>
                <a:lnTo>
                  <a:pt x="219" y="121"/>
                </a:lnTo>
                <a:lnTo>
                  <a:pt x="219" y="121"/>
                </a:lnTo>
                <a:lnTo>
                  <a:pt x="219" y="121"/>
                </a:lnTo>
                <a:lnTo>
                  <a:pt x="223" y="121"/>
                </a:lnTo>
                <a:lnTo>
                  <a:pt x="223" y="121"/>
                </a:lnTo>
                <a:lnTo>
                  <a:pt x="223" y="121"/>
                </a:lnTo>
                <a:lnTo>
                  <a:pt x="223" y="117"/>
                </a:lnTo>
                <a:lnTo>
                  <a:pt x="223" y="117"/>
                </a:lnTo>
                <a:lnTo>
                  <a:pt x="223" y="121"/>
                </a:lnTo>
                <a:lnTo>
                  <a:pt x="223" y="121"/>
                </a:lnTo>
                <a:lnTo>
                  <a:pt x="223" y="121"/>
                </a:lnTo>
                <a:lnTo>
                  <a:pt x="223" y="121"/>
                </a:lnTo>
                <a:lnTo>
                  <a:pt x="223" y="121"/>
                </a:lnTo>
                <a:lnTo>
                  <a:pt x="223" y="125"/>
                </a:lnTo>
                <a:lnTo>
                  <a:pt x="219" y="125"/>
                </a:lnTo>
                <a:lnTo>
                  <a:pt x="219" y="125"/>
                </a:lnTo>
                <a:lnTo>
                  <a:pt x="219" y="121"/>
                </a:lnTo>
                <a:lnTo>
                  <a:pt x="219" y="121"/>
                </a:lnTo>
                <a:lnTo>
                  <a:pt x="219" y="125"/>
                </a:lnTo>
                <a:lnTo>
                  <a:pt x="215" y="129"/>
                </a:lnTo>
                <a:lnTo>
                  <a:pt x="215" y="129"/>
                </a:lnTo>
                <a:lnTo>
                  <a:pt x="219" y="129"/>
                </a:lnTo>
                <a:lnTo>
                  <a:pt x="219" y="133"/>
                </a:lnTo>
                <a:lnTo>
                  <a:pt x="223" y="137"/>
                </a:lnTo>
                <a:lnTo>
                  <a:pt x="227" y="137"/>
                </a:lnTo>
                <a:lnTo>
                  <a:pt x="227" y="137"/>
                </a:lnTo>
                <a:lnTo>
                  <a:pt x="235" y="141"/>
                </a:lnTo>
                <a:lnTo>
                  <a:pt x="231" y="141"/>
                </a:lnTo>
                <a:lnTo>
                  <a:pt x="231" y="141"/>
                </a:lnTo>
                <a:lnTo>
                  <a:pt x="223" y="141"/>
                </a:lnTo>
                <a:lnTo>
                  <a:pt x="227" y="141"/>
                </a:lnTo>
                <a:lnTo>
                  <a:pt x="227" y="145"/>
                </a:lnTo>
                <a:lnTo>
                  <a:pt x="231" y="145"/>
                </a:lnTo>
                <a:lnTo>
                  <a:pt x="235" y="145"/>
                </a:lnTo>
                <a:lnTo>
                  <a:pt x="231" y="145"/>
                </a:lnTo>
                <a:lnTo>
                  <a:pt x="227" y="145"/>
                </a:lnTo>
                <a:lnTo>
                  <a:pt x="223" y="141"/>
                </a:lnTo>
                <a:lnTo>
                  <a:pt x="223" y="141"/>
                </a:lnTo>
                <a:lnTo>
                  <a:pt x="219" y="141"/>
                </a:lnTo>
                <a:lnTo>
                  <a:pt x="219" y="145"/>
                </a:lnTo>
                <a:lnTo>
                  <a:pt x="223" y="145"/>
                </a:lnTo>
                <a:lnTo>
                  <a:pt x="227" y="145"/>
                </a:lnTo>
                <a:lnTo>
                  <a:pt x="227" y="149"/>
                </a:lnTo>
                <a:lnTo>
                  <a:pt x="231" y="149"/>
                </a:lnTo>
                <a:lnTo>
                  <a:pt x="231" y="152"/>
                </a:lnTo>
                <a:lnTo>
                  <a:pt x="231" y="156"/>
                </a:lnTo>
                <a:lnTo>
                  <a:pt x="231" y="156"/>
                </a:lnTo>
                <a:lnTo>
                  <a:pt x="231" y="160"/>
                </a:lnTo>
                <a:lnTo>
                  <a:pt x="231" y="160"/>
                </a:lnTo>
                <a:lnTo>
                  <a:pt x="235" y="164"/>
                </a:lnTo>
                <a:lnTo>
                  <a:pt x="235" y="168"/>
                </a:lnTo>
                <a:lnTo>
                  <a:pt x="231" y="168"/>
                </a:lnTo>
                <a:lnTo>
                  <a:pt x="235" y="172"/>
                </a:lnTo>
                <a:lnTo>
                  <a:pt x="235" y="172"/>
                </a:lnTo>
                <a:lnTo>
                  <a:pt x="235" y="172"/>
                </a:lnTo>
                <a:lnTo>
                  <a:pt x="231" y="176"/>
                </a:lnTo>
                <a:lnTo>
                  <a:pt x="235" y="176"/>
                </a:lnTo>
                <a:lnTo>
                  <a:pt x="235" y="172"/>
                </a:lnTo>
                <a:lnTo>
                  <a:pt x="235" y="176"/>
                </a:lnTo>
                <a:lnTo>
                  <a:pt x="239" y="176"/>
                </a:lnTo>
                <a:lnTo>
                  <a:pt x="239" y="176"/>
                </a:lnTo>
                <a:lnTo>
                  <a:pt x="239" y="176"/>
                </a:lnTo>
                <a:lnTo>
                  <a:pt x="239" y="176"/>
                </a:lnTo>
                <a:lnTo>
                  <a:pt x="239" y="180"/>
                </a:lnTo>
                <a:lnTo>
                  <a:pt x="235" y="180"/>
                </a:lnTo>
                <a:lnTo>
                  <a:pt x="239" y="184"/>
                </a:lnTo>
                <a:lnTo>
                  <a:pt x="239" y="184"/>
                </a:lnTo>
                <a:lnTo>
                  <a:pt x="239" y="184"/>
                </a:lnTo>
                <a:lnTo>
                  <a:pt x="239" y="188"/>
                </a:lnTo>
                <a:lnTo>
                  <a:pt x="239" y="188"/>
                </a:lnTo>
                <a:lnTo>
                  <a:pt x="239" y="188"/>
                </a:lnTo>
                <a:lnTo>
                  <a:pt x="239" y="188"/>
                </a:lnTo>
                <a:lnTo>
                  <a:pt x="243" y="188"/>
                </a:lnTo>
                <a:lnTo>
                  <a:pt x="243" y="188"/>
                </a:lnTo>
                <a:lnTo>
                  <a:pt x="246" y="188"/>
                </a:lnTo>
                <a:lnTo>
                  <a:pt x="243" y="192"/>
                </a:lnTo>
                <a:lnTo>
                  <a:pt x="239" y="192"/>
                </a:lnTo>
                <a:lnTo>
                  <a:pt x="239" y="199"/>
                </a:lnTo>
                <a:lnTo>
                  <a:pt x="243" y="199"/>
                </a:lnTo>
                <a:lnTo>
                  <a:pt x="243" y="199"/>
                </a:lnTo>
                <a:lnTo>
                  <a:pt x="243" y="203"/>
                </a:lnTo>
                <a:lnTo>
                  <a:pt x="246" y="203"/>
                </a:lnTo>
                <a:lnTo>
                  <a:pt x="246" y="203"/>
                </a:lnTo>
                <a:lnTo>
                  <a:pt x="246" y="203"/>
                </a:lnTo>
                <a:lnTo>
                  <a:pt x="246" y="203"/>
                </a:lnTo>
                <a:lnTo>
                  <a:pt x="246" y="207"/>
                </a:lnTo>
                <a:lnTo>
                  <a:pt x="246" y="207"/>
                </a:lnTo>
                <a:lnTo>
                  <a:pt x="250" y="207"/>
                </a:lnTo>
                <a:lnTo>
                  <a:pt x="250" y="207"/>
                </a:lnTo>
                <a:lnTo>
                  <a:pt x="250" y="207"/>
                </a:lnTo>
                <a:lnTo>
                  <a:pt x="254" y="215"/>
                </a:lnTo>
                <a:lnTo>
                  <a:pt x="254" y="215"/>
                </a:lnTo>
                <a:lnTo>
                  <a:pt x="254" y="215"/>
                </a:lnTo>
                <a:lnTo>
                  <a:pt x="254" y="219"/>
                </a:lnTo>
                <a:lnTo>
                  <a:pt x="254" y="219"/>
                </a:lnTo>
                <a:lnTo>
                  <a:pt x="254" y="219"/>
                </a:lnTo>
                <a:lnTo>
                  <a:pt x="254" y="219"/>
                </a:lnTo>
                <a:lnTo>
                  <a:pt x="254" y="219"/>
                </a:lnTo>
                <a:lnTo>
                  <a:pt x="258" y="219"/>
                </a:lnTo>
                <a:lnTo>
                  <a:pt x="258" y="223"/>
                </a:lnTo>
                <a:lnTo>
                  <a:pt x="258" y="223"/>
                </a:lnTo>
                <a:lnTo>
                  <a:pt x="258" y="227"/>
                </a:lnTo>
                <a:lnTo>
                  <a:pt x="258" y="227"/>
                </a:lnTo>
                <a:lnTo>
                  <a:pt x="262" y="227"/>
                </a:lnTo>
                <a:lnTo>
                  <a:pt x="262" y="227"/>
                </a:lnTo>
                <a:lnTo>
                  <a:pt x="262" y="227"/>
                </a:lnTo>
                <a:lnTo>
                  <a:pt x="262" y="231"/>
                </a:lnTo>
                <a:lnTo>
                  <a:pt x="262" y="231"/>
                </a:lnTo>
                <a:lnTo>
                  <a:pt x="258" y="234"/>
                </a:lnTo>
                <a:lnTo>
                  <a:pt x="258" y="234"/>
                </a:lnTo>
                <a:lnTo>
                  <a:pt x="258" y="238"/>
                </a:lnTo>
                <a:lnTo>
                  <a:pt x="254" y="238"/>
                </a:lnTo>
                <a:lnTo>
                  <a:pt x="254" y="242"/>
                </a:lnTo>
                <a:lnTo>
                  <a:pt x="254" y="242"/>
                </a:lnTo>
                <a:lnTo>
                  <a:pt x="254" y="242"/>
                </a:lnTo>
                <a:lnTo>
                  <a:pt x="254" y="242"/>
                </a:lnTo>
                <a:lnTo>
                  <a:pt x="258" y="238"/>
                </a:lnTo>
                <a:lnTo>
                  <a:pt x="258" y="238"/>
                </a:lnTo>
                <a:lnTo>
                  <a:pt x="262" y="238"/>
                </a:lnTo>
                <a:lnTo>
                  <a:pt x="262" y="242"/>
                </a:lnTo>
                <a:lnTo>
                  <a:pt x="266" y="242"/>
                </a:lnTo>
                <a:lnTo>
                  <a:pt x="270" y="246"/>
                </a:lnTo>
                <a:lnTo>
                  <a:pt x="270" y="246"/>
                </a:lnTo>
                <a:lnTo>
                  <a:pt x="270" y="250"/>
                </a:lnTo>
                <a:lnTo>
                  <a:pt x="270" y="250"/>
                </a:lnTo>
                <a:lnTo>
                  <a:pt x="270" y="250"/>
                </a:lnTo>
                <a:lnTo>
                  <a:pt x="274" y="250"/>
                </a:lnTo>
                <a:lnTo>
                  <a:pt x="274" y="274"/>
                </a:lnTo>
                <a:lnTo>
                  <a:pt x="274" y="277"/>
                </a:lnTo>
                <a:lnTo>
                  <a:pt x="274" y="281"/>
                </a:lnTo>
                <a:lnTo>
                  <a:pt x="270" y="281"/>
                </a:lnTo>
                <a:lnTo>
                  <a:pt x="270" y="285"/>
                </a:lnTo>
                <a:lnTo>
                  <a:pt x="270" y="289"/>
                </a:lnTo>
                <a:lnTo>
                  <a:pt x="274" y="301"/>
                </a:lnTo>
                <a:lnTo>
                  <a:pt x="270" y="305"/>
                </a:lnTo>
                <a:lnTo>
                  <a:pt x="270" y="309"/>
                </a:lnTo>
                <a:lnTo>
                  <a:pt x="266" y="309"/>
                </a:lnTo>
                <a:lnTo>
                  <a:pt x="262" y="309"/>
                </a:lnTo>
                <a:lnTo>
                  <a:pt x="258" y="309"/>
                </a:lnTo>
                <a:lnTo>
                  <a:pt x="258" y="309"/>
                </a:lnTo>
                <a:lnTo>
                  <a:pt x="258" y="309"/>
                </a:lnTo>
                <a:lnTo>
                  <a:pt x="254" y="309"/>
                </a:lnTo>
                <a:lnTo>
                  <a:pt x="254" y="309"/>
                </a:lnTo>
                <a:lnTo>
                  <a:pt x="254" y="309"/>
                </a:lnTo>
                <a:lnTo>
                  <a:pt x="250" y="313"/>
                </a:lnTo>
                <a:lnTo>
                  <a:pt x="250" y="313"/>
                </a:lnTo>
                <a:lnTo>
                  <a:pt x="250" y="313"/>
                </a:lnTo>
                <a:lnTo>
                  <a:pt x="254" y="316"/>
                </a:lnTo>
                <a:lnTo>
                  <a:pt x="254" y="316"/>
                </a:lnTo>
                <a:lnTo>
                  <a:pt x="250" y="316"/>
                </a:lnTo>
                <a:lnTo>
                  <a:pt x="246" y="324"/>
                </a:lnTo>
                <a:lnTo>
                  <a:pt x="243" y="328"/>
                </a:lnTo>
                <a:lnTo>
                  <a:pt x="243" y="328"/>
                </a:lnTo>
                <a:lnTo>
                  <a:pt x="239" y="328"/>
                </a:lnTo>
                <a:lnTo>
                  <a:pt x="235" y="324"/>
                </a:lnTo>
                <a:lnTo>
                  <a:pt x="235" y="324"/>
                </a:lnTo>
                <a:lnTo>
                  <a:pt x="231" y="324"/>
                </a:lnTo>
                <a:lnTo>
                  <a:pt x="231" y="320"/>
                </a:lnTo>
                <a:lnTo>
                  <a:pt x="227" y="320"/>
                </a:lnTo>
                <a:lnTo>
                  <a:pt x="227" y="313"/>
                </a:lnTo>
                <a:lnTo>
                  <a:pt x="223" y="313"/>
                </a:lnTo>
                <a:lnTo>
                  <a:pt x="215" y="305"/>
                </a:lnTo>
                <a:lnTo>
                  <a:pt x="215" y="305"/>
                </a:lnTo>
                <a:lnTo>
                  <a:pt x="211" y="305"/>
                </a:lnTo>
                <a:lnTo>
                  <a:pt x="211" y="305"/>
                </a:lnTo>
                <a:lnTo>
                  <a:pt x="207" y="305"/>
                </a:lnTo>
                <a:lnTo>
                  <a:pt x="207" y="301"/>
                </a:lnTo>
                <a:lnTo>
                  <a:pt x="203" y="301"/>
                </a:lnTo>
                <a:lnTo>
                  <a:pt x="192" y="285"/>
                </a:lnTo>
                <a:lnTo>
                  <a:pt x="192" y="285"/>
                </a:lnTo>
                <a:lnTo>
                  <a:pt x="192" y="285"/>
                </a:lnTo>
                <a:lnTo>
                  <a:pt x="188" y="285"/>
                </a:lnTo>
                <a:lnTo>
                  <a:pt x="188" y="285"/>
                </a:lnTo>
                <a:lnTo>
                  <a:pt x="188" y="285"/>
                </a:lnTo>
                <a:lnTo>
                  <a:pt x="180" y="277"/>
                </a:lnTo>
                <a:lnTo>
                  <a:pt x="180" y="274"/>
                </a:lnTo>
                <a:lnTo>
                  <a:pt x="180" y="270"/>
                </a:lnTo>
                <a:lnTo>
                  <a:pt x="180" y="266"/>
                </a:lnTo>
                <a:lnTo>
                  <a:pt x="184" y="254"/>
                </a:lnTo>
                <a:lnTo>
                  <a:pt x="188" y="250"/>
                </a:lnTo>
                <a:lnTo>
                  <a:pt x="188" y="250"/>
                </a:lnTo>
                <a:lnTo>
                  <a:pt x="188" y="246"/>
                </a:lnTo>
                <a:lnTo>
                  <a:pt x="188" y="246"/>
                </a:lnTo>
                <a:lnTo>
                  <a:pt x="188" y="242"/>
                </a:lnTo>
                <a:lnTo>
                  <a:pt x="188" y="242"/>
                </a:lnTo>
                <a:lnTo>
                  <a:pt x="188" y="238"/>
                </a:lnTo>
                <a:lnTo>
                  <a:pt x="184" y="234"/>
                </a:lnTo>
                <a:lnTo>
                  <a:pt x="180" y="234"/>
                </a:lnTo>
                <a:lnTo>
                  <a:pt x="176" y="231"/>
                </a:lnTo>
                <a:lnTo>
                  <a:pt x="172" y="227"/>
                </a:lnTo>
                <a:lnTo>
                  <a:pt x="168" y="223"/>
                </a:lnTo>
                <a:lnTo>
                  <a:pt x="164" y="215"/>
                </a:lnTo>
                <a:lnTo>
                  <a:pt x="160" y="211"/>
                </a:lnTo>
                <a:lnTo>
                  <a:pt x="157" y="211"/>
                </a:lnTo>
                <a:lnTo>
                  <a:pt x="157" y="207"/>
                </a:lnTo>
                <a:lnTo>
                  <a:pt x="137" y="207"/>
                </a:lnTo>
                <a:lnTo>
                  <a:pt x="129" y="203"/>
                </a:lnTo>
                <a:lnTo>
                  <a:pt x="125" y="203"/>
                </a:lnTo>
                <a:lnTo>
                  <a:pt x="118" y="195"/>
                </a:lnTo>
                <a:lnTo>
                  <a:pt x="118" y="195"/>
                </a:lnTo>
                <a:lnTo>
                  <a:pt x="118" y="195"/>
                </a:lnTo>
                <a:lnTo>
                  <a:pt x="118" y="192"/>
                </a:lnTo>
                <a:lnTo>
                  <a:pt x="114" y="188"/>
                </a:lnTo>
                <a:lnTo>
                  <a:pt x="110" y="184"/>
                </a:lnTo>
                <a:lnTo>
                  <a:pt x="106" y="180"/>
                </a:lnTo>
                <a:lnTo>
                  <a:pt x="86" y="164"/>
                </a:lnTo>
                <a:lnTo>
                  <a:pt x="67" y="145"/>
                </a:lnTo>
                <a:lnTo>
                  <a:pt x="63" y="141"/>
                </a:lnTo>
                <a:lnTo>
                  <a:pt x="63" y="141"/>
                </a:lnTo>
                <a:lnTo>
                  <a:pt x="59" y="137"/>
                </a:lnTo>
                <a:lnTo>
                  <a:pt x="55" y="141"/>
                </a:lnTo>
                <a:lnTo>
                  <a:pt x="55" y="145"/>
                </a:lnTo>
                <a:lnTo>
                  <a:pt x="55" y="145"/>
                </a:lnTo>
                <a:lnTo>
                  <a:pt x="55" y="145"/>
                </a:lnTo>
                <a:lnTo>
                  <a:pt x="24" y="152"/>
                </a:lnTo>
                <a:lnTo>
                  <a:pt x="24" y="152"/>
                </a:lnTo>
                <a:lnTo>
                  <a:pt x="20" y="149"/>
                </a:lnTo>
                <a:lnTo>
                  <a:pt x="20" y="149"/>
                </a:lnTo>
                <a:lnTo>
                  <a:pt x="16" y="141"/>
                </a:lnTo>
                <a:lnTo>
                  <a:pt x="0" y="141"/>
                </a:lnTo>
                <a:lnTo>
                  <a:pt x="4" y="133"/>
                </a:lnTo>
                <a:lnTo>
                  <a:pt x="0" y="117"/>
                </a:lnTo>
                <a:lnTo>
                  <a:pt x="0" y="110"/>
                </a:lnTo>
                <a:lnTo>
                  <a:pt x="0" y="102"/>
                </a:lnTo>
                <a:lnTo>
                  <a:pt x="8" y="90"/>
                </a:lnTo>
                <a:lnTo>
                  <a:pt x="8" y="90"/>
                </a:lnTo>
                <a:lnTo>
                  <a:pt x="8" y="90"/>
                </a:lnTo>
                <a:lnTo>
                  <a:pt x="12" y="90"/>
                </a:lnTo>
                <a:lnTo>
                  <a:pt x="20" y="102"/>
                </a:lnTo>
                <a:lnTo>
                  <a:pt x="20" y="102"/>
                </a:lnTo>
                <a:lnTo>
                  <a:pt x="20" y="102"/>
                </a:lnTo>
                <a:lnTo>
                  <a:pt x="24" y="102"/>
                </a:lnTo>
                <a:lnTo>
                  <a:pt x="20" y="98"/>
                </a:lnTo>
                <a:lnTo>
                  <a:pt x="20" y="94"/>
                </a:lnTo>
                <a:lnTo>
                  <a:pt x="20" y="94"/>
                </a:lnTo>
                <a:lnTo>
                  <a:pt x="24" y="94"/>
                </a:lnTo>
                <a:lnTo>
                  <a:pt x="28" y="94"/>
                </a:lnTo>
                <a:lnTo>
                  <a:pt x="28" y="90"/>
                </a:lnTo>
                <a:lnTo>
                  <a:pt x="32" y="90"/>
                </a:lnTo>
                <a:lnTo>
                  <a:pt x="35" y="90"/>
                </a:lnTo>
                <a:lnTo>
                  <a:pt x="39" y="90"/>
                </a:lnTo>
                <a:lnTo>
                  <a:pt x="43" y="90"/>
                </a:lnTo>
                <a:lnTo>
                  <a:pt x="43" y="90"/>
                </a:lnTo>
                <a:lnTo>
                  <a:pt x="39" y="86"/>
                </a:lnTo>
                <a:lnTo>
                  <a:pt x="39" y="82"/>
                </a:lnTo>
                <a:lnTo>
                  <a:pt x="39" y="82"/>
                </a:lnTo>
                <a:lnTo>
                  <a:pt x="39" y="78"/>
                </a:lnTo>
                <a:lnTo>
                  <a:pt x="39" y="78"/>
                </a:lnTo>
                <a:lnTo>
                  <a:pt x="39" y="74"/>
                </a:lnTo>
                <a:lnTo>
                  <a:pt x="39" y="74"/>
                </a:lnTo>
                <a:lnTo>
                  <a:pt x="39" y="70"/>
                </a:lnTo>
                <a:lnTo>
                  <a:pt x="35" y="63"/>
                </a:lnTo>
                <a:lnTo>
                  <a:pt x="35" y="63"/>
                </a:lnTo>
                <a:lnTo>
                  <a:pt x="55" y="39"/>
                </a:lnTo>
                <a:lnTo>
                  <a:pt x="55" y="35"/>
                </a:lnTo>
                <a:lnTo>
                  <a:pt x="55" y="35"/>
                </a:lnTo>
                <a:lnTo>
                  <a:pt x="55" y="31"/>
                </a:lnTo>
                <a:lnTo>
                  <a:pt x="51" y="28"/>
                </a:lnTo>
                <a:lnTo>
                  <a:pt x="51" y="24"/>
                </a:lnTo>
                <a:lnTo>
                  <a:pt x="47" y="24"/>
                </a:lnTo>
                <a:lnTo>
                  <a:pt x="43" y="16"/>
                </a:lnTo>
                <a:lnTo>
                  <a:pt x="55" y="0"/>
                </a:lnTo>
                <a:lnTo>
                  <a:pt x="55" y="0"/>
                </a:lnTo>
                <a:lnTo>
                  <a:pt x="59" y="0"/>
                </a:lnTo>
                <a:lnTo>
                  <a:pt x="110" y="4"/>
                </a:lnTo>
                <a:lnTo>
                  <a:pt x="129" y="4"/>
                </a:lnTo>
                <a:lnTo>
                  <a:pt x="176" y="4"/>
                </a:lnTo>
                <a:lnTo>
                  <a:pt x="192" y="4"/>
                </a:lnTo>
              </a:path>
            </a:pathLst>
          </a:custGeom>
          <a:solidFill>
            <a:srgbClr val="C0C0C0"/>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3" name="Freeform 64"/>
          <p:cNvSpPr>
            <a:spLocks noEditPoints="1"/>
          </p:cNvSpPr>
          <p:nvPr/>
        </p:nvSpPr>
        <p:spPr bwMode="auto">
          <a:xfrm>
            <a:off x="9410751" y="4021082"/>
            <a:ext cx="564384" cy="505881"/>
          </a:xfrm>
          <a:custGeom>
            <a:avLst/>
            <a:gdLst>
              <a:gd name="T0" fmla="*/ 227 w 231"/>
              <a:gd name="T1" fmla="*/ 121 h 207"/>
              <a:gd name="T2" fmla="*/ 231 w 231"/>
              <a:gd name="T3" fmla="*/ 93 h 207"/>
              <a:gd name="T4" fmla="*/ 227 w 231"/>
              <a:gd name="T5" fmla="*/ 58 h 207"/>
              <a:gd name="T6" fmla="*/ 176 w 231"/>
              <a:gd name="T7" fmla="*/ 47 h 207"/>
              <a:gd name="T8" fmla="*/ 160 w 231"/>
              <a:gd name="T9" fmla="*/ 19 h 207"/>
              <a:gd name="T10" fmla="*/ 133 w 231"/>
              <a:gd name="T11" fmla="*/ 7 h 207"/>
              <a:gd name="T12" fmla="*/ 102 w 231"/>
              <a:gd name="T13" fmla="*/ 27 h 207"/>
              <a:gd name="T14" fmla="*/ 55 w 231"/>
              <a:gd name="T15" fmla="*/ 39 h 207"/>
              <a:gd name="T16" fmla="*/ 27 w 231"/>
              <a:gd name="T17" fmla="*/ 39 h 207"/>
              <a:gd name="T18" fmla="*/ 0 w 231"/>
              <a:gd name="T19" fmla="*/ 39 h 207"/>
              <a:gd name="T20" fmla="*/ 16 w 231"/>
              <a:gd name="T21" fmla="*/ 62 h 207"/>
              <a:gd name="T22" fmla="*/ 16 w 231"/>
              <a:gd name="T23" fmla="*/ 74 h 207"/>
              <a:gd name="T24" fmla="*/ 31 w 231"/>
              <a:gd name="T25" fmla="*/ 89 h 207"/>
              <a:gd name="T26" fmla="*/ 39 w 231"/>
              <a:gd name="T27" fmla="*/ 109 h 207"/>
              <a:gd name="T28" fmla="*/ 43 w 231"/>
              <a:gd name="T29" fmla="*/ 113 h 207"/>
              <a:gd name="T30" fmla="*/ 59 w 231"/>
              <a:gd name="T31" fmla="*/ 105 h 207"/>
              <a:gd name="T32" fmla="*/ 78 w 231"/>
              <a:gd name="T33" fmla="*/ 121 h 207"/>
              <a:gd name="T34" fmla="*/ 86 w 231"/>
              <a:gd name="T35" fmla="*/ 117 h 207"/>
              <a:gd name="T36" fmla="*/ 117 w 231"/>
              <a:gd name="T37" fmla="*/ 125 h 207"/>
              <a:gd name="T38" fmla="*/ 137 w 231"/>
              <a:gd name="T39" fmla="*/ 140 h 207"/>
              <a:gd name="T40" fmla="*/ 164 w 231"/>
              <a:gd name="T41" fmla="*/ 125 h 207"/>
              <a:gd name="T42" fmla="*/ 172 w 231"/>
              <a:gd name="T43" fmla="*/ 144 h 207"/>
              <a:gd name="T44" fmla="*/ 188 w 231"/>
              <a:gd name="T45" fmla="*/ 152 h 207"/>
              <a:gd name="T46" fmla="*/ 8 w 231"/>
              <a:gd name="T47" fmla="*/ 58 h 207"/>
              <a:gd name="T48" fmla="*/ 4 w 231"/>
              <a:gd name="T49" fmla="*/ 66 h 207"/>
              <a:gd name="T50" fmla="*/ 20 w 231"/>
              <a:gd name="T51" fmla="*/ 113 h 207"/>
              <a:gd name="T52" fmla="*/ 20 w 231"/>
              <a:gd name="T53" fmla="*/ 109 h 207"/>
              <a:gd name="T54" fmla="*/ 51 w 231"/>
              <a:gd name="T55" fmla="*/ 179 h 207"/>
              <a:gd name="T56" fmla="*/ 31 w 231"/>
              <a:gd name="T57" fmla="*/ 125 h 207"/>
              <a:gd name="T58" fmla="*/ 43 w 231"/>
              <a:gd name="T59" fmla="*/ 121 h 207"/>
              <a:gd name="T60" fmla="*/ 129 w 231"/>
              <a:gd name="T61" fmla="*/ 136 h 207"/>
              <a:gd name="T62" fmla="*/ 102 w 231"/>
              <a:gd name="T63" fmla="*/ 144 h 207"/>
              <a:gd name="T64" fmla="*/ 121 w 231"/>
              <a:gd name="T65" fmla="*/ 144 h 207"/>
              <a:gd name="T66" fmla="*/ 172 w 231"/>
              <a:gd name="T67" fmla="*/ 129 h 207"/>
              <a:gd name="T68" fmla="*/ 137 w 231"/>
              <a:gd name="T69" fmla="*/ 160 h 207"/>
              <a:gd name="T70" fmla="*/ 152 w 231"/>
              <a:gd name="T71" fmla="*/ 179 h 207"/>
              <a:gd name="T72" fmla="*/ 164 w 231"/>
              <a:gd name="T73" fmla="*/ 171 h 207"/>
              <a:gd name="T74" fmla="*/ 172 w 231"/>
              <a:gd name="T75" fmla="*/ 148 h 207"/>
              <a:gd name="T76" fmla="*/ 141 w 231"/>
              <a:gd name="T77" fmla="*/ 175 h 207"/>
              <a:gd name="T78" fmla="*/ 148 w 231"/>
              <a:gd name="T79" fmla="*/ 179 h 207"/>
              <a:gd name="T80" fmla="*/ 70 w 231"/>
              <a:gd name="T81" fmla="*/ 187 h 207"/>
              <a:gd name="T82" fmla="*/ 63 w 231"/>
              <a:gd name="T83" fmla="*/ 125 h 207"/>
              <a:gd name="T84" fmla="*/ 121 w 231"/>
              <a:gd name="T85" fmla="*/ 156 h 207"/>
              <a:gd name="T86" fmla="*/ 82 w 231"/>
              <a:gd name="T87" fmla="*/ 175 h 207"/>
              <a:gd name="T88" fmla="*/ 90 w 231"/>
              <a:gd name="T89" fmla="*/ 171 h 207"/>
              <a:gd name="T90" fmla="*/ 98 w 231"/>
              <a:gd name="T91" fmla="*/ 164 h 207"/>
              <a:gd name="T92" fmla="*/ 94 w 231"/>
              <a:gd name="T93" fmla="*/ 136 h 207"/>
              <a:gd name="T94" fmla="*/ 82 w 231"/>
              <a:gd name="T95" fmla="*/ 125 h 207"/>
              <a:gd name="T96" fmla="*/ 78 w 231"/>
              <a:gd name="T97" fmla="*/ 136 h 207"/>
              <a:gd name="T98" fmla="*/ 35 w 231"/>
              <a:gd name="T99" fmla="*/ 144 h 207"/>
              <a:gd name="T100" fmla="*/ 109 w 231"/>
              <a:gd name="T101" fmla="*/ 125 h 207"/>
              <a:gd name="T102" fmla="*/ 109 w 231"/>
              <a:gd name="T103" fmla="*/ 132 h 207"/>
              <a:gd name="T104" fmla="*/ 94 w 231"/>
              <a:gd name="T105" fmla="*/ 148 h 207"/>
              <a:gd name="T106" fmla="*/ 125 w 231"/>
              <a:gd name="T107" fmla="*/ 156 h 207"/>
              <a:gd name="T108" fmla="*/ 105 w 231"/>
              <a:gd name="T109" fmla="*/ 171 h 207"/>
              <a:gd name="T110" fmla="*/ 180 w 231"/>
              <a:gd name="T111" fmla="*/ 152 h 207"/>
              <a:gd name="T112" fmla="*/ 184 w 231"/>
              <a:gd name="T113" fmla="*/ 156 h 207"/>
              <a:gd name="T114" fmla="*/ 184 w 231"/>
              <a:gd name="T115" fmla="*/ 171 h 207"/>
              <a:gd name="T116" fmla="*/ 66 w 231"/>
              <a:gd name="T117" fmla="*/ 160 h 207"/>
              <a:gd name="T118" fmla="*/ 8 w 231"/>
              <a:gd name="T119" fmla="*/ 74 h 207"/>
              <a:gd name="T120" fmla="*/ 8 w 231"/>
              <a:gd name="T121" fmla="*/ 74 h 207"/>
              <a:gd name="T122" fmla="*/ 160 w 231"/>
              <a:gd name="T123" fmla="*/ 199 h 2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31" h="207">
                <a:moveTo>
                  <a:pt x="191" y="152"/>
                </a:moveTo>
                <a:lnTo>
                  <a:pt x="191" y="152"/>
                </a:lnTo>
                <a:lnTo>
                  <a:pt x="195" y="152"/>
                </a:lnTo>
                <a:lnTo>
                  <a:pt x="199" y="144"/>
                </a:lnTo>
                <a:lnTo>
                  <a:pt x="207" y="132"/>
                </a:lnTo>
                <a:lnTo>
                  <a:pt x="207" y="132"/>
                </a:lnTo>
                <a:lnTo>
                  <a:pt x="207" y="132"/>
                </a:lnTo>
                <a:lnTo>
                  <a:pt x="207" y="132"/>
                </a:lnTo>
                <a:lnTo>
                  <a:pt x="207" y="132"/>
                </a:lnTo>
                <a:lnTo>
                  <a:pt x="211" y="136"/>
                </a:lnTo>
                <a:lnTo>
                  <a:pt x="211" y="136"/>
                </a:lnTo>
                <a:lnTo>
                  <a:pt x="215" y="132"/>
                </a:lnTo>
                <a:lnTo>
                  <a:pt x="219" y="132"/>
                </a:lnTo>
                <a:lnTo>
                  <a:pt x="219" y="129"/>
                </a:lnTo>
                <a:lnTo>
                  <a:pt x="223" y="125"/>
                </a:lnTo>
                <a:lnTo>
                  <a:pt x="227" y="125"/>
                </a:lnTo>
                <a:lnTo>
                  <a:pt x="227" y="121"/>
                </a:lnTo>
                <a:lnTo>
                  <a:pt x="231" y="121"/>
                </a:lnTo>
                <a:lnTo>
                  <a:pt x="231" y="121"/>
                </a:lnTo>
                <a:lnTo>
                  <a:pt x="231" y="121"/>
                </a:lnTo>
                <a:lnTo>
                  <a:pt x="231" y="117"/>
                </a:lnTo>
                <a:lnTo>
                  <a:pt x="227" y="117"/>
                </a:lnTo>
                <a:lnTo>
                  <a:pt x="227" y="113"/>
                </a:lnTo>
                <a:lnTo>
                  <a:pt x="227" y="113"/>
                </a:lnTo>
                <a:lnTo>
                  <a:pt x="223" y="113"/>
                </a:lnTo>
                <a:lnTo>
                  <a:pt x="227" y="113"/>
                </a:lnTo>
                <a:lnTo>
                  <a:pt x="227" y="113"/>
                </a:lnTo>
                <a:lnTo>
                  <a:pt x="227" y="113"/>
                </a:lnTo>
                <a:lnTo>
                  <a:pt x="227" y="109"/>
                </a:lnTo>
                <a:lnTo>
                  <a:pt x="227" y="109"/>
                </a:lnTo>
                <a:lnTo>
                  <a:pt x="231" y="105"/>
                </a:lnTo>
                <a:lnTo>
                  <a:pt x="231" y="101"/>
                </a:lnTo>
                <a:lnTo>
                  <a:pt x="231" y="97"/>
                </a:lnTo>
                <a:lnTo>
                  <a:pt x="231" y="93"/>
                </a:lnTo>
                <a:lnTo>
                  <a:pt x="231" y="89"/>
                </a:lnTo>
                <a:lnTo>
                  <a:pt x="231" y="89"/>
                </a:lnTo>
                <a:lnTo>
                  <a:pt x="231" y="82"/>
                </a:lnTo>
                <a:lnTo>
                  <a:pt x="231" y="82"/>
                </a:lnTo>
                <a:lnTo>
                  <a:pt x="227" y="78"/>
                </a:lnTo>
                <a:lnTo>
                  <a:pt x="219" y="82"/>
                </a:lnTo>
                <a:lnTo>
                  <a:pt x="219" y="82"/>
                </a:lnTo>
                <a:lnTo>
                  <a:pt x="219" y="82"/>
                </a:lnTo>
                <a:lnTo>
                  <a:pt x="219" y="78"/>
                </a:lnTo>
                <a:lnTo>
                  <a:pt x="223" y="74"/>
                </a:lnTo>
                <a:lnTo>
                  <a:pt x="231" y="70"/>
                </a:lnTo>
                <a:lnTo>
                  <a:pt x="231" y="66"/>
                </a:lnTo>
                <a:lnTo>
                  <a:pt x="231" y="66"/>
                </a:lnTo>
                <a:lnTo>
                  <a:pt x="227" y="62"/>
                </a:lnTo>
                <a:lnTo>
                  <a:pt x="227" y="62"/>
                </a:lnTo>
                <a:lnTo>
                  <a:pt x="227" y="58"/>
                </a:lnTo>
                <a:lnTo>
                  <a:pt x="227" y="58"/>
                </a:lnTo>
                <a:lnTo>
                  <a:pt x="231" y="54"/>
                </a:lnTo>
                <a:lnTo>
                  <a:pt x="227" y="54"/>
                </a:lnTo>
                <a:lnTo>
                  <a:pt x="227" y="50"/>
                </a:lnTo>
                <a:lnTo>
                  <a:pt x="227" y="50"/>
                </a:lnTo>
                <a:lnTo>
                  <a:pt x="223" y="50"/>
                </a:lnTo>
                <a:lnTo>
                  <a:pt x="223" y="47"/>
                </a:lnTo>
                <a:lnTo>
                  <a:pt x="223" y="47"/>
                </a:lnTo>
                <a:lnTo>
                  <a:pt x="215" y="47"/>
                </a:lnTo>
                <a:lnTo>
                  <a:pt x="207" y="47"/>
                </a:lnTo>
                <a:lnTo>
                  <a:pt x="203" y="43"/>
                </a:lnTo>
                <a:lnTo>
                  <a:pt x="195" y="47"/>
                </a:lnTo>
                <a:lnTo>
                  <a:pt x="191" y="43"/>
                </a:lnTo>
                <a:lnTo>
                  <a:pt x="191" y="43"/>
                </a:lnTo>
                <a:lnTo>
                  <a:pt x="188" y="39"/>
                </a:lnTo>
                <a:lnTo>
                  <a:pt x="184" y="39"/>
                </a:lnTo>
                <a:lnTo>
                  <a:pt x="176" y="47"/>
                </a:lnTo>
                <a:lnTo>
                  <a:pt x="176" y="47"/>
                </a:lnTo>
                <a:lnTo>
                  <a:pt x="172" y="47"/>
                </a:lnTo>
                <a:lnTo>
                  <a:pt x="168" y="47"/>
                </a:lnTo>
                <a:lnTo>
                  <a:pt x="160" y="43"/>
                </a:lnTo>
                <a:lnTo>
                  <a:pt x="160" y="43"/>
                </a:lnTo>
                <a:lnTo>
                  <a:pt x="160" y="39"/>
                </a:lnTo>
                <a:lnTo>
                  <a:pt x="160" y="39"/>
                </a:lnTo>
                <a:lnTo>
                  <a:pt x="160" y="35"/>
                </a:lnTo>
                <a:lnTo>
                  <a:pt x="160" y="35"/>
                </a:lnTo>
                <a:lnTo>
                  <a:pt x="160" y="31"/>
                </a:lnTo>
                <a:lnTo>
                  <a:pt x="156" y="35"/>
                </a:lnTo>
                <a:lnTo>
                  <a:pt x="152" y="31"/>
                </a:lnTo>
                <a:lnTo>
                  <a:pt x="152" y="27"/>
                </a:lnTo>
                <a:lnTo>
                  <a:pt x="152" y="23"/>
                </a:lnTo>
                <a:lnTo>
                  <a:pt x="156" y="23"/>
                </a:lnTo>
                <a:lnTo>
                  <a:pt x="160" y="23"/>
                </a:lnTo>
                <a:lnTo>
                  <a:pt x="160" y="23"/>
                </a:lnTo>
                <a:lnTo>
                  <a:pt x="160" y="19"/>
                </a:lnTo>
                <a:lnTo>
                  <a:pt x="160" y="19"/>
                </a:lnTo>
                <a:lnTo>
                  <a:pt x="160" y="19"/>
                </a:lnTo>
                <a:lnTo>
                  <a:pt x="160" y="19"/>
                </a:lnTo>
                <a:lnTo>
                  <a:pt x="160" y="19"/>
                </a:lnTo>
                <a:lnTo>
                  <a:pt x="160" y="15"/>
                </a:lnTo>
                <a:lnTo>
                  <a:pt x="160" y="15"/>
                </a:lnTo>
                <a:lnTo>
                  <a:pt x="160" y="11"/>
                </a:lnTo>
                <a:lnTo>
                  <a:pt x="156" y="11"/>
                </a:lnTo>
                <a:lnTo>
                  <a:pt x="156" y="11"/>
                </a:lnTo>
                <a:lnTo>
                  <a:pt x="152" y="11"/>
                </a:lnTo>
                <a:lnTo>
                  <a:pt x="148" y="7"/>
                </a:lnTo>
                <a:lnTo>
                  <a:pt x="145" y="7"/>
                </a:lnTo>
                <a:lnTo>
                  <a:pt x="145" y="4"/>
                </a:lnTo>
                <a:lnTo>
                  <a:pt x="141" y="4"/>
                </a:lnTo>
                <a:lnTo>
                  <a:pt x="137" y="4"/>
                </a:lnTo>
                <a:lnTo>
                  <a:pt x="133" y="7"/>
                </a:lnTo>
                <a:lnTo>
                  <a:pt x="133" y="7"/>
                </a:lnTo>
                <a:lnTo>
                  <a:pt x="133" y="7"/>
                </a:lnTo>
                <a:lnTo>
                  <a:pt x="129" y="4"/>
                </a:lnTo>
                <a:lnTo>
                  <a:pt x="125" y="4"/>
                </a:lnTo>
                <a:lnTo>
                  <a:pt x="117" y="0"/>
                </a:lnTo>
                <a:lnTo>
                  <a:pt x="113" y="0"/>
                </a:lnTo>
                <a:lnTo>
                  <a:pt x="117" y="4"/>
                </a:lnTo>
                <a:lnTo>
                  <a:pt x="117" y="4"/>
                </a:lnTo>
                <a:lnTo>
                  <a:pt x="117" y="4"/>
                </a:lnTo>
                <a:lnTo>
                  <a:pt x="117" y="7"/>
                </a:lnTo>
                <a:lnTo>
                  <a:pt x="117" y="7"/>
                </a:lnTo>
                <a:lnTo>
                  <a:pt x="121" y="11"/>
                </a:lnTo>
                <a:lnTo>
                  <a:pt x="117" y="15"/>
                </a:lnTo>
                <a:lnTo>
                  <a:pt x="117" y="19"/>
                </a:lnTo>
                <a:lnTo>
                  <a:pt x="113" y="19"/>
                </a:lnTo>
                <a:lnTo>
                  <a:pt x="102" y="23"/>
                </a:lnTo>
                <a:lnTo>
                  <a:pt x="102" y="23"/>
                </a:lnTo>
                <a:lnTo>
                  <a:pt x="102" y="27"/>
                </a:lnTo>
                <a:lnTo>
                  <a:pt x="102" y="27"/>
                </a:lnTo>
                <a:lnTo>
                  <a:pt x="105" y="27"/>
                </a:lnTo>
                <a:lnTo>
                  <a:pt x="102" y="31"/>
                </a:lnTo>
                <a:lnTo>
                  <a:pt x="78" y="39"/>
                </a:lnTo>
                <a:lnTo>
                  <a:pt x="78" y="43"/>
                </a:lnTo>
                <a:lnTo>
                  <a:pt x="78" y="47"/>
                </a:lnTo>
                <a:lnTo>
                  <a:pt x="74" y="47"/>
                </a:lnTo>
                <a:lnTo>
                  <a:pt x="63" y="50"/>
                </a:lnTo>
                <a:lnTo>
                  <a:pt x="63" y="47"/>
                </a:lnTo>
                <a:lnTo>
                  <a:pt x="59" y="47"/>
                </a:lnTo>
                <a:lnTo>
                  <a:pt x="59" y="47"/>
                </a:lnTo>
                <a:lnTo>
                  <a:pt x="55" y="43"/>
                </a:lnTo>
                <a:lnTo>
                  <a:pt x="55" y="43"/>
                </a:lnTo>
                <a:lnTo>
                  <a:pt x="55" y="43"/>
                </a:lnTo>
                <a:lnTo>
                  <a:pt x="55" y="43"/>
                </a:lnTo>
                <a:lnTo>
                  <a:pt x="55" y="39"/>
                </a:lnTo>
                <a:lnTo>
                  <a:pt x="55" y="39"/>
                </a:lnTo>
                <a:lnTo>
                  <a:pt x="51" y="39"/>
                </a:lnTo>
                <a:lnTo>
                  <a:pt x="51" y="39"/>
                </a:lnTo>
                <a:lnTo>
                  <a:pt x="43" y="35"/>
                </a:lnTo>
                <a:lnTo>
                  <a:pt x="39" y="35"/>
                </a:lnTo>
                <a:lnTo>
                  <a:pt x="43" y="31"/>
                </a:lnTo>
                <a:lnTo>
                  <a:pt x="43" y="31"/>
                </a:lnTo>
                <a:lnTo>
                  <a:pt x="39" y="31"/>
                </a:lnTo>
                <a:lnTo>
                  <a:pt x="39" y="31"/>
                </a:lnTo>
                <a:lnTo>
                  <a:pt x="39" y="31"/>
                </a:lnTo>
                <a:lnTo>
                  <a:pt x="35" y="35"/>
                </a:lnTo>
                <a:lnTo>
                  <a:pt x="39" y="35"/>
                </a:lnTo>
                <a:lnTo>
                  <a:pt x="39" y="39"/>
                </a:lnTo>
                <a:lnTo>
                  <a:pt x="35" y="39"/>
                </a:lnTo>
                <a:lnTo>
                  <a:pt x="35" y="39"/>
                </a:lnTo>
                <a:lnTo>
                  <a:pt x="31" y="39"/>
                </a:lnTo>
                <a:lnTo>
                  <a:pt x="27" y="39"/>
                </a:lnTo>
                <a:lnTo>
                  <a:pt x="27" y="39"/>
                </a:lnTo>
                <a:lnTo>
                  <a:pt x="27" y="39"/>
                </a:lnTo>
                <a:lnTo>
                  <a:pt x="27" y="35"/>
                </a:lnTo>
                <a:lnTo>
                  <a:pt x="23" y="35"/>
                </a:lnTo>
                <a:lnTo>
                  <a:pt x="23" y="35"/>
                </a:lnTo>
                <a:lnTo>
                  <a:pt x="23" y="39"/>
                </a:lnTo>
                <a:lnTo>
                  <a:pt x="23" y="39"/>
                </a:lnTo>
                <a:lnTo>
                  <a:pt x="23" y="39"/>
                </a:lnTo>
                <a:lnTo>
                  <a:pt x="23" y="43"/>
                </a:lnTo>
                <a:lnTo>
                  <a:pt x="16" y="43"/>
                </a:lnTo>
                <a:lnTo>
                  <a:pt x="12" y="43"/>
                </a:lnTo>
                <a:lnTo>
                  <a:pt x="8" y="39"/>
                </a:lnTo>
                <a:lnTo>
                  <a:pt x="8" y="39"/>
                </a:lnTo>
                <a:lnTo>
                  <a:pt x="8" y="39"/>
                </a:lnTo>
                <a:lnTo>
                  <a:pt x="8" y="39"/>
                </a:lnTo>
                <a:lnTo>
                  <a:pt x="4" y="39"/>
                </a:lnTo>
                <a:lnTo>
                  <a:pt x="0" y="39"/>
                </a:lnTo>
                <a:lnTo>
                  <a:pt x="0" y="39"/>
                </a:lnTo>
                <a:lnTo>
                  <a:pt x="0" y="43"/>
                </a:lnTo>
                <a:lnTo>
                  <a:pt x="0" y="43"/>
                </a:lnTo>
                <a:lnTo>
                  <a:pt x="4" y="43"/>
                </a:lnTo>
                <a:lnTo>
                  <a:pt x="4" y="43"/>
                </a:lnTo>
                <a:lnTo>
                  <a:pt x="4" y="47"/>
                </a:lnTo>
                <a:lnTo>
                  <a:pt x="4" y="47"/>
                </a:lnTo>
                <a:lnTo>
                  <a:pt x="12" y="54"/>
                </a:lnTo>
                <a:lnTo>
                  <a:pt x="12" y="54"/>
                </a:lnTo>
                <a:lnTo>
                  <a:pt x="12" y="54"/>
                </a:lnTo>
                <a:lnTo>
                  <a:pt x="12" y="58"/>
                </a:lnTo>
                <a:lnTo>
                  <a:pt x="16" y="58"/>
                </a:lnTo>
                <a:lnTo>
                  <a:pt x="16" y="58"/>
                </a:lnTo>
                <a:lnTo>
                  <a:pt x="16" y="58"/>
                </a:lnTo>
                <a:lnTo>
                  <a:pt x="16" y="58"/>
                </a:lnTo>
                <a:lnTo>
                  <a:pt x="20" y="62"/>
                </a:lnTo>
                <a:lnTo>
                  <a:pt x="16" y="62"/>
                </a:lnTo>
                <a:lnTo>
                  <a:pt x="16" y="62"/>
                </a:lnTo>
                <a:lnTo>
                  <a:pt x="16" y="62"/>
                </a:lnTo>
                <a:lnTo>
                  <a:pt x="16" y="58"/>
                </a:lnTo>
                <a:lnTo>
                  <a:pt x="12" y="62"/>
                </a:lnTo>
                <a:lnTo>
                  <a:pt x="12" y="62"/>
                </a:lnTo>
                <a:lnTo>
                  <a:pt x="12" y="62"/>
                </a:lnTo>
                <a:lnTo>
                  <a:pt x="16" y="66"/>
                </a:lnTo>
                <a:lnTo>
                  <a:pt x="16" y="66"/>
                </a:lnTo>
                <a:lnTo>
                  <a:pt x="16" y="66"/>
                </a:lnTo>
                <a:lnTo>
                  <a:pt x="20" y="66"/>
                </a:lnTo>
                <a:lnTo>
                  <a:pt x="20" y="66"/>
                </a:lnTo>
                <a:lnTo>
                  <a:pt x="20" y="66"/>
                </a:lnTo>
                <a:lnTo>
                  <a:pt x="16" y="70"/>
                </a:lnTo>
                <a:lnTo>
                  <a:pt x="12" y="70"/>
                </a:lnTo>
                <a:lnTo>
                  <a:pt x="12" y="70"/>
                </a:lnTo>
                <a:lnTo>
                  <a:pt x="16" y="74"/>
                </a:lnTo>
                <a:lnTo>
                  <a:pt x="12" y="74"/>
                </a:lnTo>
                <a:lnTo>
                  <a:pt x="16" y="74"/>
                </a:lnTo>
                <a:lnTo>
                  <a:pt x="16" y="78"/>
                </a:lnTo>
                <a:lnTo>
                  <a:pt x="16" y="78"/>
                </a:lnTo>
                <a:lnTo>
                  <a:pt x="16" y="78"/>
                </a:lnTo>
                <a:lnTo>
                  <a:pt x="16" y="78"/>
                </a:lnTo>
                <a:lnTo>
                  <a:pt x="20" y="78"/>
                </a:lnTo>
                <a:lnTo>
                  <a:pt x="20" y="82"/>
                </a:lnTo>
                <a:lnTo>
                  <a:pt x="20" y="82"/>
                </a:lnTo>
                <a:lnTo>
                  <a:pt x="20" y="82"/>
                </a:lnTo>
                <a:lnTo>
                  <a:pt x="23" y="82"/>
                </a:lnTo>
                <a:lnTo>
                  <a:pt x="23" y="86"/>
                </a:lnTo>
                <a:lnTo>
                  <a:pt x="23" y="86"/>
                </a:lnTo>
                <a:lnTo>
                  <a:pt x="23" y="86"/>
                </a:lnTo>
                <a:lnTo>
                  <a:pt x="23" y="86"/>
                </a:lnTo>
                <a:lnTo>
                  <a:pt x="23" y="86"/>
                </a:lnTo>
                <a:lnTo>
                  <a:pt x="27" y="89"/>
                </a:lnTo>
                <a:lnTo>
                  <a:pt x="27" y="89"/>
                </a:lnTo>
                <a:lnTo>
                  <a:pt x="31" y="89"/>
                </a:lnTo>
                <a:lnTo>
                  <a:pt x="31" y="89"/>
                </a:lnTo>
                <a:lnTo>
                  <a:pt x="27" y="89"/>
                </a:lnTo>
                <a:lnTo>
                  <a:pt x="27" y="89"/>
                </a:lnTo>
                <a:lnTo>
                  <a:pt x="31" y="93"/>
                </a:lnTo>
                <a:lnTo>
                  <a:pt x="31" y="93"/>
                </a:lnTo>
                <a:lnTo>
                  <a:pt x="31" y="97"/>
                </a:lnTo>
                <a:lnTo>
                  <a:pt x="31" y="97"/>
                </a:lnTo>
                <a:lnTo>
                  <a:pt x="23" y="97"/>
                </a:lnTo>
                <a:lnTo>
                  <a:pt x="23" y="97"/>
                </a:lnTo>
                <a:lnTo>
                  <a:pt x="23" y="97"/>
                </a:lnTo>
                <a:lnTo>
                  <a:pt x="23" y="97"/>
                </a:lnTo>
                <a:lnTo>
                  <a:pt x="23" y="97"/>
                </a:lnTo>
                <a:lnTo>
                  <a:pt x="27" y="101"/>
                </a:lnTo>
                <a:lnTo>
                  <a:pt x="27" y="101"/>
                </a:lnTo>
                <a:lnTo>
                  <a:pt x="31" y="105"/>
                </a:lnTo>
                <a:lnTo>
                  <a:pt x="31" y="105"/>
                </a:lnTo>
                <a:lnTo>
                  <a:pt x="39" y="109"/>
                </a:lnTo>
                <a:lnTo>
                  <a:pt x="35" y="109"/>
                </a:lnTo>
                <a:lnTo>
                  <a:pt x="35" y="109"/>
                </a:lnTo>
                <a:lnTo>
                  <a:pt x="31" y="109"/>
                </a:lnTo>
                <a:lnTo>
                  <a:pt x="35" y="109"/>
                </a:lnTo>
                <a:lnTo>
                  <a:pt x="35" y="113"/>
                </a:lnTo>
                <a:lnTo>
                  <a:pt x="35" y="113"/>
                </a:lnTo>
                <a:lnTo>
                  <a:pt x="35" y="113"/>
                </a:lnTo>
                <a:lnTo>
                  <a:pt x="35" y="113"/>
                </a:lnTo>
                <a:lnTo>
                  <a:pt x="35" y="113"/>
                </a:lnTo>
                <a:lnTo>
                  <a:pt x="35" y="113"/>
                </a:lnTo>
                <a:lnTo>
                  <a:pt x="39" y="113"/>
                </a:lnTo>
                <a:lnTo>
                  <a:pt x="39" y="113"/>
                </a:lnTo>
                <a:lnTo>
                  <a:pt x="39" y="113"/>
                </a:lnTo>
                <a:lnTo>
                  <a:pt x="47" y="113"/>
                </a:lnTo>
                <a:lnTo>
                  <a:pt x="47" y="113"/>
                </a:lnTo>
                <a:lnTo>
                  <a:pt x="47" y="113"/>
                </a:lnTo>
                <a:lnTo>
                  <a:pt x="43" y="113"/>
                </a:lnTo>
                <a:lnTo>
                  <a:pt x="43" y="113"/>
                </a:lnTo>
                <a:lnTo>
                  <a:pt x="51" y="117"/>
                </a:lnTo>
                <a:lnTo>
                  <a:pt x="51" y="121"/>
                </a:lnTo>
                <a:lnTo>
                  <a:pt x="51" y="125"/>
                </a:lnTo>
                <a:lnTo>
                  <a:pt x="51" y="125"/>
                </a:lnTo>
                <a:lnTo>
                  <a:pt x="55" y="125"/>
                </a:lnTo>
                <a:lnTo>
                  <a:pt x="59" y="121"/>
                </a:lnTo>
                <a:lnTo>
                  <a:pt x="59" y="121"/>
                </a:lnTo>
                <a:lnTo>
                  <a:pt x="55" y="117"/>
                </a:lnTo>
                <a:lnTo>
                  <a:pt x="55" y="117"/>
                </a:lnTo>
                <a:lnTo>
                  <a:pt x="55" y="117"/>
                </a:lnTo>
                <a:lnTo>
                  <a:pt x="55" y="113"/>
                </a:lnTo>
                <a:lnTo>
                  <a:pt x="55" y="113"/>
                </a:lnTo>
                <a:lnTo>
                  <a:pt x="55" y="109"/>
                </a:lnTo>
                <a:lnTo>
                  <a:pt x="55" y="109"/>
                </a:lnTo>
                <a:lnTo>
                  <a:pt x="55" y="109"/>
                </a:lnTo>
                <a:lnTo>
                  <a:pt x="59" y="105"/>
                </a:lnTo>
                <a:lnTo>
                  <a:pt x="59" y="105"/>
                </a:lnTo>
                <a:lnTo>
                  <a:pt x="63" y="101"/>
                </a:lnTo>
                <a:lnTo>
                  <a:pt x="66" y="97"/>
                </a:lnTo>
                <a:lnTo>
                  <a:pt x="66" y="97"/>
                </a:lnTo>
                <a:lnTo>
                  <a:pt x="66" y="101"/>
                </a:lnTo>
                <a:lnTo>
                  <a:pt x="66" y="101"/>
                </a:lnTo>
                <a:lnTo>
                  <a:pt x="66" y="101"/>
                </a:lnTo>
                <a:lnTo>
                  <a:pt x="66" y="101"/>
                </a:lnTo>
                <a:lnTo>
                  <a:pt x="66" y="105"/>
                </a:lnTo>
                <a:lnTo>
                  <a:pt x="66" y="109"/>
                </a:lnTo>
                <a:lnTo>
                  <a:pt x="66" y="109"/>
                </a:lnTo>
                <a:lnTo>
                  <a:pt x="66" y="113"/>
                </a:lnTo>
                <a:lnTo>
                  <a:pt x="70" y="117"/>
                </a:lnTo>
                <a:lnTo>
                  <a:pt x="70" y="121"/>
                </a:lnTo>
                <a:lnTo>
                  <a:pt x="70" y="121"/>
                </a:lnTo>
                <a:lnTo>
                  <a:pt x="70" y="117"/>
                </a:lnTo>
                <a:lnTo>
                  <a:pt x="78" y="121"/>
                </a:lnTo>
                <a:lnTo>
                  <a:pt x="74" y="117"/>
                </a:lnTo>
                <a:lnTo>
                  <a:pt x="70" y="113"/>
                </a:lnTo>
                <a:lnTo>
                  <a:pt x="70" y="113"/>
                </a:lnTo>
                <a:lnTo>
                  <a:pt x="74" y="109"/>
                </a:lnTo>
                <a:lnTo>
                  <a:pt x="74" y="109"/>
                </a:lnTo>
                <a:lnTo>
                  <a:pt x="78" y="109"/>
                </a:lnTo>
                <a:lnTo>
                  <a:pt x="78" y="109"/>
                </a:lnTo>
                <a:lnTo>
                  <a:pt x="78" y="113"/>
                </a:lnTo>
                <a:lnTo>
                  <a:pt x="82" y="113"/>
                </a:lnTo>
                <a:lnTo>
                  <a:pt x="82" y="117"/>
                </a:lnTo>
                <a:lnTo>
                  <a:pt x="86" y="113"/>
                </a:lnTo>
                <a:lnTo>
                  <a:pt x="86" y="117"/>
                </a:lnTo>
                <a:lnTo>
                  <a:pt x="86" y="117"/>
                </a:lnTo>
                <a:lnTo>
                  <a:pt x="86" y="117"/>
                </a:lnTo>
                <a:lnTo>
                  <a:pt x="86" y="117"/>
                </a:lnTo>
                <a:lnTo>
                  <a:pt x="86" y="117"/>
                </a:lnTo>
                <a:lnTo>
                  <a:pt x="86" y="117"/>
                </a:lnTo>
                <a:lnTo>
                  <a:pt x="90" y="117"/>
                </a:lnTo>
                <a:lnTo>
                  <a:pt x="90" y="117"/>
                </a:lnTo>
                <a:lnTo>
                  <a:pt x="90" y="117"/>
                </a:lnTo>
                <a:lnTo>
                  <a:pt x="90" y="121"/>
                </a:lnTo>
                <a:lnTo>
                  <a:pt x="94" y="121"/>
                </a:lnTo>
                <a:lnTo>
                  <a:pt x="94" y="121"/>
                </a:lnTo>
                <a:lnTo>
                  <a:pt x="94" y="121"/>
                </a:lnTo>
                <a:lnTo>
                  <a:pt x="94" y="117"/>
                </a:lnTo>
                <a:lnTo>
                  <a:pt x="98" y="117"/>
                </a:lnTo>
                <a:lnTo>
                  <a:pt x="98" y="121"/>
                </a:lnTo>
                <a:lnTo>
                  <a:pt x="98" y="121"/>
                </a:lnTo>
                <a:lnTo>
                  <a:pt x="102" y="121"/>
                </a:lnTo>
                <a:lnTo>
                  <a:pt x="102" y="121"/>
                </a:lnTo>
                <a:lnTo>
                  <a:pt x="109" y="121"/>
                </a:lnTo>
                <a:lnTo>
                  <a:pt x="113" y="125"/>
                </a:lnTo>
                <a:lnTo>
                  <a:pt x="113" y="125"/>
                </a:lnTo>
                <a:lnTo>
                  <a:pt x="117" y="125"/>
                </a:lnTo>
                <a:lnTo>
                  <a:pt x="129" y="117"/>
                </a:lnTo>
                <a:lnTo>
                  <a:pt x="129" y="121"/>
                </a:lnTo>
                <a:lnTo>
                  <a:pt x="137" y="121"/>
                </a:lnTo>
                <a:lnTo>
                  <a:pt x="137" y="121"/>
                </a:lnTo>
                <a:lnTo>
                  <a:pt x="141" y="113"/>
                </a:lnTo>
                <a:lnTo>
                  <a:pt x="141" y="117"/>
                </a:lnTo>
                <a:lnTo>
                  <a:pt x="141" y="117"/>
                </a:lnTo>
                <a:lnTo>
                  <a:pt x="141" y="121"/>
                </a:lnTo>
                <a:lnTo>
                  <a:pt x="137" y="125"/>
                </a:lnTo>
                <a:lnTo>
                  <a:pt x="137" y="129"/>
                </a:lnTo>
                <a:lnTo>
                  <a:pt x="137" y="132"/>
                </a:lnTo>
                <a:lnTo>
                  <a:pt x="137" y="136"/>
                </a:lnTo>
                <a:lnTo>
                  <a:pt x="133" y="136"/>
                </a:lnTo>
                <a:lnTo>
                  <a:pt x="133" y="136"/>
                </a:lnTo>
                <a:lnTo>
                  <a:pt x="133" y="140"/>
                </a:lnTo>
                <a:lnTo>
                  <a:pt x="133" y="140"/>
                </a:lnTo>
                <a:lnTo>
                  <a:pt x="137" y="140"/>
                </a:lnTo>
                <a:lnTo>
                  <a:pt x="133" y="144"/>
                </a:lnTo>
                <a:lnTo>
                  <a:pt x="141" y="140"/>
                </a:lnTo>
                <a:lnTo>
                  <a:pt x="141" y="140"/>
                </a:lnTo>
                <a:lnTo>
                  <a:pt x="145" y="136"/>
                </a:lnTo>
                <a:lnTo>
                  <a:pt x="145" y="132"/>
                </a:lnTo>
                <a:lnTo>
                  <a:pt x="148" y="132"/>
                </a:lnTo>
                <a:lnTo>
                  <a:pt x="145" y="136"/>
                </a:lnTo>
                <a:lnTo>
                  <a:pt x="145" y="136"/>
                </a:lnTo>
                <a:lnTo>
                  <a:pt x="145" y="140"/>
                </a:lnTo>
                <a:lnTo>
                  <a:pt x="145" y="140"/>
                </a:lnTo>
                <a:lnTo>
                  <a:pt x="148" y="140"/>
                </a:lnTo>
                <a:lnTo>
                  <a:pt x="145" y="144"/>
                </a:lnTo>
                <a:lnTo>
                  <a:pt x="145" y="148"/>
                </a:lnTo>
                <a:lnTo>
                  <a:pt x="145" y="148"/>
                </a:lnTo>
                <a:lnTo>
                  <a:pt x="148" y="144"/>
                </a:lnTo>
                <a:lnTo>
                  <a:pt x="156" y="136"/>
                </a:lnTo>
                <a:lnTo>
                  <a:pt x="164" y="125"/>
                </a:lnTo>
                <a:lnTo>
                  <a:pt x="168" y="121"/>
                </a:lnTo>
                <a:lnTo>
                  <a:pt x="176" y="121"/>
                </a:lnTo>
                <a:lnTo>
                  <a:pt x="176" y="117"/>
                </a:lnTo>
                <a:lnTo>
                  <a:pt x="176" y="113"/>
                </a:lnTo>
                <a:lnTo>
                  <a:pt x="176" y="109"/>
                </a:lnTo>
                <a:lnTo>
                  <a:pt x="180" y="109"/>
                </a:lnTo>
                <a:lnTo>
                  <a:pt x="180" y="113"/>
                </a:lnTo>
                <a:lnTo>
                  <a:pt x="180" y="113"/>
                </a:lnTo>
                <a:lnTo>
                  <a:pt x="176" y="117"/>
                </a:lnTo>
                <a:lnTo>
                  <a:pt x="176" y="117"/>
                </a:lnTo>
                <a:lnTo>
                  <a:pt x="176" y="121"/>
                </a:lnTo>
                <a:lnTo>
                  <a:pt x="176" y="121"/>
                </a:lnTo>
                <a:lnTo>
                  <a:pt x="176" y="125"/>
                </a:lnTo>
                <a:lnTo>
                  <a:pt x="172" y="132"/>
                </a:lnTo>
                <a:lnTo>
                  <a:pt x="172" y="132"/>
                </a:lnTo>
                <a:lnTo>
                  <a:pt x="172" y="144"/>
                </a:lnTo>
                <a:lnTo>
                  <a:pt x="172" y="144"/>
                </a:lnTo>
                <a:lnTo>
                  <a:pt x="172" y="144"/>
                </a:lnTo>
                <a:lnTo>
                  <a:pt x="176" y="144"/>
                </a:lnTo>
                <a:lnTo>
                  <a:pt x="172" y="148"/>
                </a:lnTo>
                <a:lnTo>
                  <a:pt x="176" y="148"/>
                </a:lnTo>
                <a:lnTo>
                  <a:pt x="176" y="148"/>
                </a:lnTo>
                <a:lnTo>
                  <a:pt x="180" y="148"/>
                </a:lnTo>
                <a:lnTo>
                  <a:pt x="184" y="152"/>
                </a:lnTo>
                <a:lnTo>
                  <a:pt x="184" y="152"/>
                </a:lnTo>
                <a:lnTo>
                  <a:pt x="184" y="156"/>
                </a:lnTo>
                <a:lnTo>
                  <a:pt x="184" y="152"/>
                </a:lnTo>
                <a:lnTo>
                  <a:pt x="188" y="152"/>
                </a:lnTo>
                <a:lnTo>
                  <a:pt x="188" y="152"/>
                </a:lnTo>
                <a:lnTo>
                  <a:pt x="188" y="152"/>
                </a:lnTo>
                <a:lnTo>
                  <a:pt x="188" y="148"/>
                </a:lnTo>
                <a:lnTo>
                  <a:pt x="188" y="148"/>
                </a:lnTo>
                <a:lnTo>
                  <a:pt x="188" y="148"/>
                </a:lnTo>
                <a:lnTo>
                  <a:pt x="188" y="152"/>
                </a:lnTo>
                <a:lnTo>
                  <a:pt x="188" y="152"/>
                </a:lnTo>
                <a:lnTo>
                  <a:pt x="191" y="152"/>
                </a:lnTo>
                <a:moveTo>
                  <a:pt x="4" y="66"/>
                </a:moveTo>
                <a:lnTo>
                  <a:pt x="4" y="66"/>
                </a:lnTo>
                <a:lnTo>
                  <a:pt x="0" y="70"/>
                </a:lnTo>
                <a:lnTo>
                  <a:pt x="4" y="70"/>
                </a:lnTo>
                <a:lnTo>
                  <a:pt x="4" y="70"/>
                </a:lnTo>
                <a:lnTo>
                  <a:pt x="8" y="70"/>
                </a:lnTo>
                <a:lnTo>
                  <a:pt x="8" y="66"/>
                </a:lnTo>
                <a:lnTo>
                  <a:pt x="8" y="66"/>
                </a:lnTo>
                <a:lnTo>
                  <a:pt x="12" y="66"/>
                </a:lnTo>
                <a:lnTo>
                  <a:pt x="12" y="66"/>
                </a:lnTo>
                <a:lnTo>
                  <a:pt x="8" y="62"/>
                </a:lnTo>
                <a:lnTo>
                  <a:pt x="12" y="62"/>
                </a:lnTo>
                <a:lnTo>
                  <a:pt x="12" y="62"/>
                </a:lnTo>
                <a:lnTo>
                  <a:pt x="12" y="58"/>
                </a:lnTo>
                <a:lnTo>
                  <a:pt x="8" y="58"/>
                </a:lnTo>
                <a:lnTo>
                  <a:pt x="8" y="54"/>
                </a:lnTo>
                <a:lnTo>
                  <a:pt x="4" y="54"/>
                </a:lnTo>
                <a:lnTo>
                  <a:pt x="4" y="54"/>
                </a:lnTo>
                <a:lnTo>
                  <a:pt x="0" y="54"/>
                </a:lnTo>
                <a:lnTo>
                  <a:pt x="0" y="58"/>
                </a:lnTo>
                <a:lnTo>
                  <a:pt x="4" y="58"/>
                </a:lnTo>
                <a:lnTo>
                  <a:pt x="4" y="58"/>
                </a:lnTo>
                <a:lnTo>
                  <a:pt x="8" y="62"/>
                </a:lnTo>
                <a:lnTo>
                  <a:pt x="8" y="62"/>
                </a:lnTo>
                <a:lnTo>
                  <a:pt x="8" y="62"/>
                </a:lnTo>
                <a:lnTo>
                  <a:pt x="8" y="62"/>
                </a:lnTo>
                <a:lnTo>
                  <a:pt x="8" y="62"/>
                </a:lnTo>
                <a:lnTo>
                  <a:pt x="8" y="66"/>
                </a:lnTo>
                <a:lnTo>
                  <a:pt x="8" y="66"/>
                </a:lnTo>
                <a:lnTo>
                  <a:pt x="8" y="66"/>
                </a:lnTo>
                <a:lnTo>
                  <a:pt x="8" y="66"/>
                </a:lnTo>
                <a:lnTo>
                  <a:pt x="4" y="66"/>
                </a:lnTo>
                <a:moveTo>
                  <a:pt x="31" y="132"/>
                </a:moveTo>
                <a:lnTo>
                  <a:pt x="31" y="132"/>
                </a:lnTo>
                <a:lnTo>
                  <a:pt x="31" y="129"/>
                </a:lnTo>
                <a:lnTo>
                  <a:pt x="31" y="125"/>
                </a:lnTo>
                <a:lnTo>
                  <a:pt x="27" y="125"/>
                </a:lnTo>
                <a:lnTo>
                  <a:pt x="27" y="121"/>
                </a:lnTo>
                <a:lnTo>
                  <a:pt x="23" y="121"/>
                </a:lnTo>
                <a:lnTo>
                  <a:pt x="20" y="121"/>
                </a:lnTo>
                <a:lnTo>
                  <a:pt x="23" y="125"/>
                </a:lnTo>
                <a:lnTo>
                  <a:pt x="23" y="125"/>
                </a:lnTo>
                <a:lnTo>
                  <a:pt x="27" y="125"/>
                </a:lnTo>
                <a:lnTo>
                  <a:pt x="27" y="129"/>
                </a:lnTo>
                <a:lnTo>
                  <a:pt x="27" y="129"/>
                </a:lnTo>
                <a:lnTo>
                  <a:pt x="31" y="129"/>
                </a:lnTo>
                <a:lnTo>
                  <a:pt x="31" y="132"/>
                </a:lnTo>
                <a:moveTo>
                  <a:pt x="20" y="113"/>
                </a:moveTo>
                <a:lnTo>
                  <a:pt x="20" y="113"/>
                </a:lnTo>
                <a:lnTo>
                  <a:pt x="23" y="117"/>
                </a:lnTo>
                <a:lnTo>
                  <a:pt x="23" y="117"/>
                </a:lnTo>
                <a:lnTo>
                  <a:pt x="23" y="117"/>
                </a:lnTo>
                <a:lnTo>
                  <a:pt x="23" y="117"/>
                </a:lnTo>
                <a:lnTo>
                  <a:pt x="27" y="117"/>
                </a:lnTo>
                <a:lnTo>
                  <a:pt x="27" y="117"/>
                </a:lnTo>
                <a:lnTo>
                  <a:pt x="23" y="117"/>
                </a:lnTo>
                <a:lnTo>
                  <a:pt x="23" y="113"/>
                </a:lnTo>
                <a:lnTo>
                  <a:pt x="23" y="113"/>
                </a:lnTo>
                <a:lnTo>
                  <a:pt x="23" y="109"/>
                </a:lnTo>
                <a:lnTo>
                  <a:pt x="23" y="109"/>
                </a:lnTo>
                <a:lnTo>
                  <a:pt x="20" y="109"/>
                </a:lnTo>
                <a:lnTo>
                  <a:pt x="20" y="109"/>
                </a:lnTo>
                <a:lnTo>
                  <a:pt x="20" y="105"/>
                </a:lnTo>
                <a:lnTo>
                  <a:pt x="20" y="105"/>
                </a:lnTo>
                <a:lnTo>
                  <a:pt x="20" y="105"/>
                </a:lnTo>
                <a:lnTo>
                  <a:pt x="20" y="109"/>
                </a:lnTo>
                <a:lnTo>
                  <a:pt x="20" y="109"/>
                </a:lnTo>
                <a:lnTo>
                  <a:pt x="16" y="109"/>
                </a:lnTo>
                <a:lnTo>
                  <a:pt x="16" y="113"/>
                </a:lnTo>
                <a:lnTo>
                  <a:pt x="20" y="113"/>
                </a:lnTo>
                <a:lnTo>
                  <a:pt x="20" y="113"/>
                </a:lnTo>
                <a:lnTo>
                  <a:pt x="20" y="113"/>
                </a:lnTo>
                <a:moveTo>
                  <a:pt x="51" y="175"/>
                </a:moveTo>
                <a:lnTo>
                  <a:pt x="51" y="175"/>
                </a:lnTo>
                <a:lnTo>
                  <a:pt x="51" y="171"/>
                </a:lnTo>
                <a:lnTo>
                  <a:pt x="47" y="175"/>
                </a:lnTo>
                <a:lnTo>
                  <a:pt x="43" y="175"/>
                </a:lnTo>
                <a:lnTo>
                  <a:pt x="43" y="179"/>
                </a:lnTo>
                <a:lnTo>
                  <a:pt x="47" y="179"/>
                </a:lnTo>
                <a:lnTo>
                  <a:pt x="47" y="179"/>
                </a:lnTo>
                <a:lnTo>
                  <a:pt x="47" y="179"/>
                </a:lnTo>
                <a:lnTo>
                  <a:pt x="51" y="179"/>
                </a:lnTo>
                <a:lnTo>
                  <a:pt x="51" y="179"/>
                </a:lnTo>
                <a:lnTo>
                  <a:pt x="55" y="179"/>
                </a:lnTo>
                <a:lnTo>
                  <a:pt x="55" y="179"/>
                </a:lnTo>
                <a:lnTo>
                  <a:pt x="55" y="179"/>
                </a:lnTo>
                <a:lnTo>
                  <a:pt x="55" y="175"/>
                </a:lnTo>
                <a:lnTo>
                  <a:pt x="55" y="175"/>
                </a:lnTo>
                <a:lnTo>
                  <a:pt x="59" y="175"/>
                </a:lnTo>
                <a:lnTo>
                  <a:pt x="59" y="175"/>
                </a:lnTo>
                <a:lnTo>
                  <a:pt x="55" y="175"/>
                </a:lnTo>
                <a:lnTo>
                  <a:pt x="51" y="175"/>
                </a:lnTo>
                <a:moveTo>
                  <a:pt x="39" y="117"/>
                </a:moveTo>
                <a:lnTo>
                  <a:pt x="39" y="117"/>
                </a:lnTo>
                <a:lnTo>
                  <a:pt x="35" y="121"/>
                </a:lnTo>
                <a:lnTo>
                  <a:pt x="35" y="117"/>
                </a:lnTo>
                <a:lnTo>
                  <a:pt x="31" y="117"/>
                </a:lnTo>
                <a:lnTo>
                  <a:pt x="27" y="117"/>
                </a:lnTo>
                <a:lnTo>
                  <a:pt x="31" y="121"/>
                </a:lnTo>
                <a:lnTo>
                  <a:pt x="31" y="125"/>
                </a:lnTo>
                <a:lnTo>
                  <a:pt x="31" y="125"/>
                </a:lnTo>
                <a:lnTo>
                  <a:pt x="31" y="125"/>
                </a:lnTo>
                <a:lnTo>
                  <a:pt x="31" y="121"/>
                </a:lnTo>
                <a:lnTo>
                  <a:pt x="35" y="125"/>
                </a:lnTo>
                <a:lnTo>
                  <a:pt x="39" y="129"/>
                </a:lnTo>
                <a:lnTo>
                  <a:pt x="39" y="129"/>
                </a:lnTo>
                <a:lnTo>
                  <a:pt x="43" y="129"/>
                </a:lnTo>
                <a:lnTo>
                  <a:pt x="39" y="129"/>
                </a:lnTo>
                <a:lnTo>
                  <a:pt x="39" y="129"/>
                </a:lnTo>
                <a:lnTo>
                  <a:pt x="43" y="125"/>
                </a:lnTo>
                <a:lnTo>
                  <a:pt x="43" y="125"/>
                </a:lnTo>
                <a:lnTo>
                  <a:pt x="43" y="125"/>
                </a:lnTo>
                <a:lnTo>
                  <a:pt x="43" y="125"/>
                </a:lnTo>
                <a:lnTo>
                  <a:pt x="43" y="121"/>
                </a:lnTo>
                <a:lnTo>
                  <a:pt x="43" y="121"/>
                </a:lnTo>
                <a:lnTo>
                  <a:pt x="43" y="121"/>
                </a:lnTo>
                <a:lnTo>
                  <a:pt x="43" y="121"/>
                </a:lnTo>
                <a:lnTo>
                  <a:pt x="43" y="121"/>
                </a:lnTo>
                <a:lnTo>
                  <a:pt x="43" y="121"/>
                </a:lnTo>
                <a:lnTo>
                  <a:pt x="39" y="117"/>
                </a:lnTo>
                <a:moveTo>
                  <a:pt x="125" y="129"/>
                </a:moveTo>
                <a:lnTo>
                  <a:pt x="125" y="129"/>
                </a:lnTo>
                <a:lnTo>
                  <a:pt x="125" y="125"/>
                </a:lnTo>
                <a:lnTo>
                  <a:pt x="121" y="129"/>
                </a:lnTo>
                <a:lnTo>
                  <a:pt x="121" y="129"/>
                </a:lnTo>
                <a:lnTo>
                  <a:pt x="121" y="132"/>
                </a:lnTo>
                <a:lnTo>
                  <a:pt x="121" y="132"/>
                </a:lnTo>
                <a:lnTo>
                  <a:pt x="121" y="132"/>
                </a:lnTo>
                <a:lnTo>
                  <a:pt x="125" y="132"/>
                </a:lnTo>
                <a:lnTo>
                  <a:pt x="125" y="132"/>
                </a:lnTo>
                <a:lnTo>
                  <a:pt x="125" y="136"/>
                </a:lnTo>
                <a:lnTo>
                  <a:pt x="125" y="136"/>
                </a:lnTo>
                <a:lnTo>
                  <a:pt x="125" y="136"/>
                </a:lnTo>
                <a:lnTo>
                  <a:pt x="129" y="136"/>
                </a:lnTo>
                <a:lnTo>
                  <a:pt x="129" y="136"/>
                </a:lnTo>
                <a:lnTo>
                  <a:pt x="133" y="132"/>
                </a:lnTo>
                <a:lnTo>
                  <a:pt x="133" y="129"/>
                </a:lnTo>
                <a:lnTo>
                  <a:pt x="133" y="129"/>
                </a:lnTo>
                <a:lnTo>
                  <a:pt x="129" y="129"/>
                </a:lnTo>
                <a:lnTo>
                  <a:pt x="129" y="129"/>
                </a:lnTo>
                <a:lnTo>
                  <a:pt x="129" y="129"/>
                </a:lnTo>
                <a:lnTo>
                  <a:pt x="125" y="129"/>
                </a:lnTo>
                <a:lnTo>
                  <a:pt x="125" y="129"/>
                </a:lnTo>
                <a:lnTo>
                  <a:pt x="125" y="129"/>
                </a:lnTo>
                <a:lnTo>
                  <a:pt x="125" y="129"/>
                </a:lnTo>
                <a:moveTo>
                  <a:pt x="113" y="136"/>
                </a:moveTo>
                <a:lnTo>
                  <a:pt x="113" y="136"/>
                </a:lnTo>
                <a:lnTo>
                  <a:pt x="105" y="140"/>
                </a:lnTo>
                <a:lnTo>
                  <a:pt x="105" y="140"/>
                </a:lnTo>
                <a:lnTo>
                  <a:pt x="102" y="140"/>
                </a:lnTo>
                <a:lnTo>
                  <a:pt x="102" y="144"/>
                </a:lnTo>
                <a:lnTo>
                  <a:pt x="105" y="148"/>
                </a:lnTo>
                <a:lnTo>
                  <a:pt x="105" y="148"/>
                </a:lnTo>
                <a:lnTo>
                  <a:pt x="105" y="148"/>
                </a:lnTo>
                <a:lnTo>
                  <a:pt x="109" y="148"/>
                </a:lnTo>
                <a:lnTo>
                  <a:pt x="109" y="148"/>
                </a:lnTo>
                <a:lnTo>
                  <a:pt x="113" y="144"/>
                </a:lnTo>
                <a:lnTo>
                  <a:pt x="109" y="144"/>
                </a:lnTo>
                <a:lnTo>
                  <a:pt x="109" y="144"/>
                </a:lnTo>
                <a:lnTo>
                  <a:pt x="113" y="144"/>
                </a:lnTo>
                <a:lnTo>
                  <a:pt x="113" y="144"/>
                </a:lnTo>
                <a:lnTo>
                  <a:pt x="113" y="144"/>
                </a:lnTo>
                <a:lnTo>
                  <a:pt x="113" y="148"/>
                </a:lnTo>
                <a:lnTo>
                  <a:pt x="117" y="148"/>
                </a:lnTo>
                <a:lnTo>
                  <a:pt x="117" y="144"/>
                </a:lnTo>
                <a:lnTo>
                  <a:pt x="121" y="144"/>
                </a:lnTo>
                <a:lnTo>
                  <a:pt x="121" y="144"/>
                </a:lnTo>
                <a:lnTo>
                  <a:pt x="121" y="144"/>
                </a:lnTo>
                <a:lnTo>
                  <a:pt x="121" y="140"/>
                </a:lnTo>
                <a:lnTo>
                  <a:pt x="121" y="140"/>
                </a:lnTo>
                <a:lnTo>
                  <a:pt x="121" y="144"/>
                </a:lnTo>
                <a:lnTo>
                  <a:pt x="121" y="144"/>
                </a:lnTo>
                <a:lnTo>
                  <a:pt x="125" y="140"/>
                </a:lnTo>
                <a:lnTo>
                  <a:pt x="125" y="140"/>
                </a:lnTo>
                <a:lnTo>
                  <a:pt x="125" y="140"/>
                </a:lnTo>
                <a:lnTo>
                  <a:pt x="121" y="136"/>
                </a:lnTo>
                <a:lnTo>
                  <a:pt x="113" y="136"/>
                </a:lnTo>
                <a:moveTo>
                  <a:pt x="168" y="140"/>
                </a:moveTo>
                <a:lnTo>
                  <a:pt x="168" y="140"/>
                </a:lnTo>
                <a:lnTo>
                  <a:pt x="168" y="136"/>
                </a:lnTo>
                <a:lnTo>
                  <a:pt x="168" y="136"/>
                </a:lnTo>
                <a:lnTo>
                  <a:pt x="168" y="132"/>
                </a:lnTo>
                <a:lnTo>
                  <a:pt x="172" y="132"/>
                </a:lnTo>
                <a:lnTo>
                  <a:pt x="172" y="129"/>
                </a:lnTo>
                <a:lnTo>
                  <a:pt x="172" y="129"/>
                </a:lnTo>
                <a:lnTo>
                  <a:pt x="172" y="125"/>
                </a:lnTo>
                <a:lnTo>
                  <a:pt x="168" y="125"/>
                </a:lnTo>
                <a:lnTo>
                  <a:pt x="168" y="125"/>
                </a:lnTo>
                <a:lnTo>
                  <a:pt x="168" y="129"/>
                </a:lnTo>
                <a:lnTo>
                  <a:pt x="168" y="132"/>
                </a:lnTo>
                <a:lnTo>
                  <a:pt x="164" y="136"/>
                </a:lnTo>
                <a:lnTo>
                  <a:pt x="148" y="144"/>
                </a:lnTo>
                <a:lnTo>
                  <a:pt x="148" y="144"/>
                </a:lnTo>
                <a:lnTo>
                  <a:pt x="148" y="148"/>
                </a:lnTo>
                <a:lnTo>
                  <a:pt x="141" y="152"/>
                </a:lnTo>
                <a:lnTo>
                  <a:pt x="137" y="152"/>
                </a:lnTo>
                <a:lnTo>
                  <a:pt x="137" y="148"/>
                </a:lnTo>
                <a:lnTo>
                  <a:pt x="137" y="144"/>
                </a:lnTo>
                <a:lnTo>
                  <a:pt x="137" y="148"/>
                </a:lnTo>
                <a:lnTo>
                  <a:pt x="137" y="152"/>
                </a:lnTo>
                <a:lnTo>
                  <a:pt x="137" y="156"/>
                </a:lnTo>
                <a:lnTo>
                  <a:pt x="137" y="160"/>
                </a:lnTo>
                <a:lnTo>
                  <a:pt x="152" y="156"/>
                </a:lnTo>
                <a:lnTo>
                  <a:pt x="152" y="156"/>
                </a:lnTo>
                <a:lnTo>
                  <a:pt x="145" y="160"/>
                </a:lnTo>
                <a:lnTo>
                  <a:pt x="145" y="160"/>
                </a:lnTo>
                <a:lnTo>
                  <a:pt x="141" y="164"/>
                </a:lnTo>
                <a:lnTo>
                  <a:pt x="141" y="164"/>
                </a:lnTo>
                <a:lnTo>
                  <a:pt x="141" y="164"/>
                </a:lnTo>
                <a:lnTo>
                  <a:pt x="145" y="168"/>
                </a:lnTo>
                <a:lnTo>
                  <a:pt x="145" y="168"/>
                </a:lnTo>
                <a:lnTo>
                  <a:pt x="145" y="168"/>
                </a:lnTo>
                <a:lnTo>
                  <a:pt x="148" y="171"/>
                </a:lnTo>
                <a:lnTo>
                  <a:pt x="148" y="171"/>
                </a:lnTo>
                <a:lnTo>
                  <a:pt x="148" y="171"/>
                </a:lnTo>
                <a:lnTo>
                  <a:pt x="148" y="175"/>
                </a:lnTo>
                <a:lnTo>
                  <a:pt x="148" y="175"/>
                </a:lnTo>
                <a:lnTo>
                  <a:pt x="152" y="183"/>
                </a:lnTo>
                <a:lnTo>
                  <a:pt x="152" y="179"/>
                </a:lnTo>
                <a:lnTo>
                  <a:pt x="156" y="179"/>
                </a:lnTo>
                <a:lnTo>
                  <a:pt x="156" y="175"/>
                </a:lnTo>
                <a:lnTo>
                  <a:pt x="156" y="171"/>
                </a:lnTo>
                <a:lnTo>
                  <a:pt x="156" y="171"/>
                </a:lnTo>
                <a:lnTo>
                  <a:pt x="156" y="171"/>
                </a:lnTo>
                <a:lnTo>
                  <a:pt x="156" y="175"/>
                </a:lnTo>
                <a:lnTo>
                  <a:pt x="156" y="175"/>
                </a:lnTo>
                <a:lnTo>
                  <a:pt x="160" y="179"/>
                </a:lnTo>
                <a:lnTo>
                  <a:pt x="160" y="175"/>
                </a:lnTo>
                <a:lnTo>
                  <a:pt x="160" y="175"/>
                </a:lnTo>
                <a:lnTo>
                  <a:pt x="160" y="179"/>
                </a:lnTo>
                <a:lnTo>
                  <a:pt x="160" y="179"/>
                </a:lnTo>
                <a:lnTo>
                  <a:pt x="160" y="179"/>
                </a:lnTo>
                <a:lnTo>
                  <a:pt x="160" y="179"/>
                </a:lnTo>
                <a:lnTo>
                  <a:pt x="160" y="179"/>
                </a:lnTo>
                <a:lnTo>
                  <a:pt x="160" y="175"/>
                </a:lnTo>
                <a:lnTo>
                  <a:pt x="164" y="171"/>
                </a:lnTo>
                <a:lnTo>
                  <a:pt x="164" y="171"/>
                </a:lnTo>
                <a:lnTo>
                  <a:pt x="164" y="175"/>
                </a:lnTo>
                <a:lnTo>
                  <a:pt x="168" y="175"/>
                </a:lnTo>
                <a:lnTo>
                  <a:pt x="168" y="175"/>
                </a:lnTo>
                <a:lnTo>
                  <a:pt x="168" y="175"/>
                </a:lnTo>
                <a:lnTo>
                  <a:pt x="172" y="175"/>
                </a:lnTo>
                <a:lnTo>
                  <a:pt x="172" y="171"/>
                </a:lnTo>
                <a:lnTo>
                  <a:pt x="172" y="171"/>
                </a:lnTo>
                <a:lnTo>
                  <a:pt x="172" y="168"/>
                </a:lnTo>
                <a:lnTo>
                  <a:pt x="172" y="168"/>
                </a:lnTo>
                <a:lnTo>
                  <a:pt x="168" y="168"/>
                </a:lnTo>
                <a:lnTo>
                  <a:pt x="168" y="168"/>
                </a:lnTo>
                <a:lnTo>
                  <a:pt x="168" y="168"/>
                </a:lnTo>
                <a:lnTo>
                  <a:pt x="172" y="160"/>
                </a:lnTo>
                <a:lnTo>
                  <a:pt x="176" y="156"/>
                </a:lnTo>
                <a:lnTo>
                  <a:pt x="172" y="148"/>
                </a:lnTo>
                <a:lnTo>
                  <a:pt x="172" y="148"/>
                </a:lnTo>
                <a:lnTo>
                  <a:pt x="172" y="148"/>
                </a:lnTo>
                <a:lnTo>
                  <a:pt x="168" y="148"/>
                </a:lnTo>
                <a:lnTo>
                  <a:pt x="168" y="148"/>
                </a:lnTo>
                <a:lnTo>
                  <a:pt x="168" y="148"/>
                </a:lnTo>
                <a:lnTo>
                  <a:pt x="168" y="148"/>
                </a:lnTo>
                <a:lnTo>
                  <a:pt x="168" y="144"/>
                </a:lnTo>
                <a:lnTo>
                  <a:pt x="172" y="144"/>
                </a:lnTo>
                <a:lnTo>
                  <a:pt x="168" y="144"/>
                </a:lnTo>
                <a:lnTo>
                  <a:pt x="168" y="140"/>
                </a:lnTo>
                <a:lnTo>
                  <a:pt x="168" y="140"/>
                </a:lnTo>
                <a:lnTo>
                  <a:pt x="168" y="140"/>
                </a:lnTo>
                <a:moveTo>
                  <a:pt x="141" y="168"/>
                </a:moveTo>
                <a:lnTo>
                  <a:pt x="141" y="168"/>
                </a:lnTo>
                <a:lnTo>
                  <a:pt x="141" y="168"/>
                </a:lnTo>
                <a:lnTo>
                  <a:pt x="141" y="171"/>
                </a:lnTo>
                <a:lnTo>
                  <a:pt x="141" y="175"/>
                </a:lnTo>
                <a:lnTo>
                  <a:pt x="141" y="175"/>
                </a:lnTo>
                <a:lnTo>
                  <a:pt x="141" y="171"/>
                </a:lnTo>
                <a:lnTo>
                  <a:pt x="141" y="171"/>
                </a:lnTo>
                <a:lnTo>
                  <a:pt x="137" y="171"/>
                </a:lnTo>
                <a:lnTo>
                  <a:pt x="137" y="171"/>
                </a:lnTo>
                <a:lnTo>
                  <a:pt x="137" y="175"/>
                </a:lnTo>
                <a:lnTo>
                  <a:pt x="137" y="175"/>
                </a:lnTo>
                <a:lnTo>
                  <a:pt x="141" y="179"/>
                </a:lnTo>
                <a:lnTo>
                  <a:pt x="141" y="179"/>
                </a:lnTo>
                <a:lnTo>
                  <a:pt x="141" y="183"/>
                </a:lnTo>
                <a:lnTo>
                  <a:pt x="145" y="183"/>
                </a:lnTo>
                <a:lnTo>
                  <a:pt x="145" y="183"/>
                </a:lnTo>
                <a:lnTo>
                  <a:pt x="145" y="183"/>
                </a:lnTo>
                <a:lnTo>
                  <a:pt x="145" y="179"/>
                </a:lnTo>
                <a:lnTo>
                  <a:pt x="145" y="179"/>
                </a:lnTo>
                <a:lnTo>
                  <a:pt x="148" y="183"/>
                </a:lnTo>
                <a:lnTo>
                  <a:pt x="148" y="183"/>
                </a:lnTo>
                <a:lnTo>
                  <a:pt x="148" y="179"/>
                </a:lnTo>
                <a:lnTo>
                  <a:pt x="148" y="175"/>
                </a:lnTo>
                <a:lnTo>
                  <a:pt x="145" y="171"/>
                </a:lnTo>
                <a:lnTo>
                  <a:pt x="141" y="168"/>
                </a:lnTo>
                <a:moveTo>
                  <a:pt x="70" y="175"/>
                </a:moveTo>
                <a:lnTo>
                  <a:pt x="70" y="175"/>
                </a:lnTo>
                <a:lnTo>
                  <a:pt x="66" y="175"/>
                </a:lnTo>
                <a:lnTo>
                  <a:pt x="66" y="183"/>
                </a:lnTo>
                <a:lnTo>
                  <a:pt x="66" y="179"/>
                </a:lnTo>
                <a:lnTo>
                  <a:pt x="70" y="179"/>
                </a:lnTo>
                <a:lnTo>
                  <a:pt x="70" y="183"/>
                </a:lnTo>
                <a:lnTo>
                  <a:pt x="66" y="183"/>
                </a:lnTo>
                <a:lnTo>
                  <a:pt x="66" y="183"/>
                </a:lnTo>
                <a:lnTo>
                  <a:pt x="66" y="187"/>
                </a:lnTo>
                <a:lnTo>
                  <a:pt x="66" y="187"/>
                </a:lnTo>
                <a:lnTo>
                  <a:pt x="66" y="187"/>
                </a:lnTo>
                <a:lnTo>
                  <a:pt x="70" y="187"/>
                </a:lnTo>
                <a:lnTo>
                  <a:pt x="70" y="187"/>
                </a:lnTo>
                <a:lnTo>
                  <a:pt x="70" y="187"/>
                </a:lnTo>
                <a:lnTo>
                  <a:pt x="70" y="183"/>
                </a:lnTo>
                <a:lnTo>
                  <a:pt x="74" y="183"/>
                </a:lnTo>
                <a:lnTo>
                  <a:pt x="74" y="183"/>
                </a:lnTo>
                <a:lnTo>
                  <a:pt x="78" y="183"/>
                </a:lnTo>
                <a:lnTo>
                  <a:pt x="78" y="183"/>
                </a:lnTo>
                <a:lnTo>
                  <a:pt x="78" y="183"/>
                </a:lnTo>
                <a:lnTo>
                  <a:pt x="78" y="179"/>
                </a:lnTo>
                <a:lnTo>
                  <a:pt x="78" y="179"/>
                </a:lnTo>
                <a:lnTo>
                  <a:pt x="74" y="179"/>
                </a:lnTo>
                <a:lnTo>
                  <a:pt x="78" y="179"/>
                </a:lnTo>
                <a:lnTo>
                  <a:pt x="78" y="175"/>
                </a:lnTo>
                <a:lnTo>
                  <a:pt x="78" y="175"/>
                </a:lnTo>
                <a:lnTo>
                  <a:pt x="74" y="175"/>
                </a:lnTo>
                <a:lnTo>
                  <a:pt x="70" y="175"/>
                </a:lnTo>
                <a:moveTo>
                  <a:pt x="63" y="125"/>
                </a:moveTo>
                <a:lnTo>
                  <a:pt x="63" y="125"/>
                </a:lnTo>
                <a:lnTo>
                  <a:pt x="63" y="121"/>
                </a:lnTo>
                <a:lnTo>
                  <a:pt x="66" y="117"/>
                </a:lnTo>
                <a:lnTo>
                  <a:pt x="66" y="117"/>
                </a:lnTo>
                <a:lnTo>
                  <a:pt x="66" y="113"/>
                </a:lnTo>
                <a:lnTo>
                  <a:pt x="63" y="113"/>
                </a:lnTo>
                <a:lnTo>
                  <a:pt x="63" y="117"/>
                </a:lnTo>
                <a:lnTo>
                  <a:pt x="63" y="121"/>
                </a:lnTo>
                <a:lnTo>
                  <a:pt x="63" y="125"/>
                </a:lnTo>
                <a:lnTo>
                  <a:pt x="63" y="129"/>
                </a:lnTo>
                <a:lnTo>
                  <a:pt x="63" y="125"/>
                </a:lnTo>
                <a:lnTo>
                  <a:pt x="63" y="125"/>
                </a:lnTo>
                <a:moveTo>
                  <a:pt x="121" y="144"/>
                </a:moveTo>
                <a:lnTo>
                  <a:pt x="121" y="144"/>
                </a:lnTo>
                <a:lnTo>
                  <a:pt x="117" y="148"/>
                </a:lnTo>
                <a:lnTo>
                  <a:pt x="117" y="152"/>
                </a:lnTo>
                <a:lnTo>
                  <a:pt x="117" y="156"/>
                </a:lnTo>
                <a:lnTo>
                  <a:pt x="121" y="156"/>
                </a:lnTo>
                <a:lnTo>
                  <a:pt x="125" y="156"/>
                </a:lnTo>
                <a:lnTo>
                  <a:pt x="125" y="148"/>
                </a:lnTo>
                <a:lnTo>
                  <a:pt x="121" y="148"/>
                </a:lnTo>
                <a:lnTo>
                  <a:pt x="121" y="144"/>
                </a:lnTo>
                <a:moveTo>
                  <a:pt x="90" y="175"/>
                </a:moveTo>
                <a:lnTo>
                  <a:pt x="90" y="175"/>
                </a:lnTo>
                <a:lnTo>
                  <a:pt x="90" y="175"/>
                </a:lnTo>
                <a:lnTo>
                  <a:pt x="90" y="175"/>
                </a:lnTo>
                <a:lnTo>
                  <a:pt x="90" y="175"/>
                </a:lnTo>
                <a:moveTo>
                  <a:pt x="86" y="164"/>
                </a:moveTo>
                <a:lnTo>
                  <a:pt x="86" y="164"/>
                </a:lnTo>
                <a:lnTo>
                  <a:pt x="82" y="168"/>
                </a:lnTo>
                <a:lnTo>
                  <a:pt x="82" y="168"/>
                </a:lnTo>
                <a:lnTo>
                  <a:pt x="78" y="171"/>
                </a:lnTo>
                <a:lnTo>
                  <a:pt x="82" y="171"/>
                </a:lnTo>
                <a:lnTo>
                  <a:pt x="82" y="171"/>
                </a:lnTo>
                <a:lnTo>
                  <a:pt x="82" y="175"/>
                </a:lnTo>
                <a:lnTo>
                  <a:pt x="82" y="175"/>
                </a:lnTo>
                <a:lnTo>
                  <a:pt x="82" y="175"/>
                </a:lnTo>
                <a:lnTo>
                  <a:pt x="82" y="179"/>
                </a:lnTo>
                <a:lnTo>
                  <a:pt x="82" y="179"/>
                </a:lnTo>
                <a:lnTo>
                  <a:pt x="82" y="179"/>
                </a:lnTo>
                <a:lnTo>
                  <a:pt x="86" y="179"/>
                </a:lnTo>
                <a:lnTo>
                  <a:pt x="86" y="179"/>
                </a:lnTo>
                <a:lnTo>
                  <a:pt x="90" y="175"/>
                </a:lnTo>
                <a:lnTo>
                  <a:pt x="90" y="175"/>
                </a:lnTo>
                <a:lnTo>
                  <a:pt x="90" y="175"/>
                </a:lnTo>
                <a:lnTo>
                  <a:pt x="90" y="175"/>
                </a:lnTo>
                <a:lnTo>
                  <a:pt x="90" y="175"/>
                </a:lnTo>
                <a:lnTo>
                  <a:pt x="90" y="175"/>
                </a:lnTo>
                <a:lnTo>
                  <a:pt x="90" y="175"/>
                </a:lnTo>
                <a:lnTo>
                  <a:pt x="90" y="175"/>
                </a:lnTo>
                <a:lnTo>
                  <a:pt x="90" y="171"/>
                </a:lnTo>
                <a:lnTo>
                  <a:pt x="90" y="171"/>
                </a:lnTo>
                <a:lnTo>
                  <a:pt x="86" y="171"/>
                </a:lnTo>
                <a:lnTo>
                  <a:pt x="94" y="171"/>
                </a:lnTo>
                <a:lnTo>
                  <a:pt x="90" y="168"/>
                </a:lnTo>
                <a:lnTo>
                  <a:pt x="90" y="168"/>
                </a:lnTo>
                <a:lnTo>
                  <a:pt x="90" y="168"/>
                </a:lnTo>
                <a:lnTo>
                  <a:pt x="94" y="168"/>
                </a:lnTo>
                <a:lnTo>
                  <a:pt x="94" y="168"/>
                </a:lnTo>
                <a:lnTo>
                  <a:pt x="94" y="168"/>
                </a:lnTo>
                <a:lnTo>
                  <a:pt x="94" y="164"/>
                </a:lnTo>
                <a:lnTo>
                  <a:pt x="90" y="164"/>
                </a:lnTo>
                <a:lnTo>
                  <a:pt x="86" y="164"/>
                </a:lnTo>
                <a:moveTo>
                  <a:pt x="105" y="156"/>
                </a:moveTo>
                <a:lnTo>
                  <a:pt x="105" y="156"/>
                </a:lnTo>
                <a:lnTo>
                  <a:pt x="105" y="156"/>
                </a:lnTo>
                <a:lnTo>
                  <a:pt x="102" y="160"/>
                </a:lnTo>
                <a:lnTo>
                  <a:pt x="102" y="160"/>
                </a:lnTo>
                <a:lnTo>
                  <a:pt x="98" y="164"/>
                </a:lnTo>
                <a:lnTo>
                  <a:pt x="98" y="164"/>
                </a:lnTo>
                <a:lnTo>
                  <a:pt x="102" y="168"/>
                </a:lnTo>
                <a:lnTo>
                  <a:pt x="105" y="171"/>
                </a:lnTo>
                <a:lnTo>
                  <a:pt x="105" y="171"/>
                </a:lnTo>
                <a:lnTo>
                  <a:pt x="105" y="168"/>
                </a:lnTo>
                <a:lnTo>
                  <a:pt x="105" y="168"/>
                </a:lnTo>
                <a:lnTo>
                  <a:pt x="105" y="164"/>
                </a:lnTo>
                <a:lnTo>
                  <a:pt x="105" y="164"/>
                </a:lnTo>
                <a:lnTo>
                  <a:pt x="109" y="160"/>
                </a:lnTo>
                <a:lnTo>
                  <a:pt x="105" y="156"/>
                </a:lnTo>
                <a:moveTo>
                  <a:pt x="90" y="140"/>
                </a:moveTo>
                <a:lnTo>
                  <a:pt x="90" y="140"/>
                </a:lnTo>
                <a:lnTo>
                  <a:pt x="94" y="140"/>
                </a:lnTo>
                <a:lnTo>
                  <a:pt x="94" y="140"/>
                </a:lnTo>
                <a:lnTo>
                  <a:pt x="94" y="136"/>
                </a:lnTo>
                <a:lnTo>
                  <a:pt x="94" y="136"/>
                </a:lnTo>
                <a:lnTo>
                  <a:pt x="94" y="136"/>
                </a:lnTo>
                <a:lnTo>
                  <a:pt x="90" y="136"/>
                </a:lnTo>
                <a:lnTo>
                  <a:pt x="90" y="136"/>
                </a:lnTo>
                <a:lnTo>
                  <a:pt x="94" y="136"/>
                </a:lnTo>
                <a:lnTo>
                  <a:pt x="90" y="132"/>
                </a:lnTo>
                <a:lnTo>
                  <a:pt x="90" y="132"/>
                </a:lnTo>
                <a:lnTo>
                  <a:pt x="86" y="136"/>
                </a:lnTo>
                <a:lnTo>
                  <a:pt x="90" y="132"/>
                </a:lnTo>
                <a:lnTo>
                  <a:pt x="86" y="132"/>
                </a:lnTo>
                <a:lnTo>
                  <a:pt x="82" y="132"/>
                </a:lnTo>
                <a:lnTo>
                  <a:pt x="82" y="132"/>
                </a:lnTo>
                <a:lnTo>
                  <a:pt x="82" y="129"/>
                </a:lnTo>
                <a:lnTo>
                  <a:pt x="86" y="129"/>
                </a:lnTo>
                <a:lnTo>
                  <a:pt x="86" y="129"/>
                </a:lnTo>
                <a:lnTo>
                  <a:pt x="86" y="129"/>
                </a:lnTo>
                <a:lnTo>
                  <a:pt x="82" y="125"/>
                </a:lnTo>
                <a:lnTo>
                  <a:pt x="82" y="125"/>
                </a:lnTo>
                <a:lnTo>
                  <a:pt x="82" y="125"/>
                </a:lnTo>
                <a:lnTo>
                  <a:pt x="82" y="125"/>
                </a:lnTo>
                <a:lnTo>
                  <a:pt x="82" y="125"/>
                </a:lnTo>
                <a:lnTo>
                  <a:pt x="78" y="125"/>
                </a:lnTo>
                <a:lnTo>
                  <a:pt x="74" y="121"/>
                </a:lnTo>
                <a:lnTo>
                  <a:pt x="74" y="121"/>
                </a:lnTo>
                <a:lnTo>
                  <a:pt x="70" y="121"/>
                </a:lnTo>
                <a:lnTo>
                  <a:pt x="70" y="121"/>
                </a:lnTo>
                <a:lnTo>
                  <a:pt x="70" y="125"/>
                </a:lnTo>
                <a:lnTo>
                  <a:pt x="70" y="125"/>
                </a:lnTo>
                <a:lnTo>
                  <a:pt x="78" y="129"/>
                </a:lnTo>
                <a:lnTo>
                  <a:pt x="78" y="129"/>
                </a:lnTo>
                <a:lnTo>
                  <a:pt x="78" y="132"/>
                </a:lnTo>
                <a:lnTo>
                  <a:pt x="74" y="132"/>
                </a:lnTo>
                <a:lnTo>
                  <a:pt x="74" y="132"/>
                </a:lnTo>
                <a:lnTo>
                  <a:pt x="74" y="136"/>
                </a:lnTo>
                <a:lnTo>
                  <a:pt x="74" y="136"/>
                </a:lnTo>
                <a:lnTo>
                  <a:pt x="78" y="136"/>
                </a:lnTo>
                <a:lnTo>
                  <a:pt x="78" y="140"/>
                </a:lnTo>
                <a:lnTo>
                  <a:pt x="82" y="140"/>
                </a:lnTo>
                <a:lnTo>
                  <a:pt x="82" y="140"/>
                </a:lnTo>
                <a:lnTo>
                  <a:pt x="86" y="140"/>
                </a:lnTo>
                <a:lnTo>
                  <a:pt x="86" y="140"/>
                </a:lnTo>
                <a:lnTo>
                  <a:pt x="86" y="140"/>
                </a:lnTo>
                <a:lnTo>
                  <a:pt x="86" y="140"/>
                </a:lnTo>
                <a:lnTo>
                  <a:pt x="86" y="140"/>
                </a:lnTo>
                <a:lnTo>
                  <a:pt x="86" y="140"/>
                </a:lnTo>
                <a:lnTo>
                  <a:pt x="86" y="140"/>
                </a:lnTo>
                <a:lnTo>
                  <a:pt x="90" y="140"/>
                </a:lnTo>
                <a:lnTo>
                  <a:pt x="90" y="140"/>
                </a:lnTo>
                <a:lnTo>
                  <a:pt x="90" y="140"/>
                </a:lnTo>
                <a:moveTo>
                  <a:pt x="39" y="144"/>
                </a:moveTo>
                <a:lnTo>
                  <a:pt x="39" y="144"/>
                </a:lnTo>
                <a:lnTo>
                  <a:pt x="39" y="144"/>
                </a:lnTo>
                <a:lnTo>
                  <a:pt x="35" y="144"/>
                </a:lnTo>
                <a:lnTo>
                  <a:pt x="35" y="148"/>
                </a:lnTo>
                <a:lnTo>
                  <a:pt x="35" y="148"/>
                </a:lnTo>
                <a:lnTo>
                  <a:pt x="35" y="148"/>
                </a:lnTo>
                <a:lnTo>
                  <a:pt x="39" y="148"/>
                </a:lnTo>
                <a:lnTo>
                  <a:pt x="39" y="148"/>
                </a:lnTo>
                <a:lnTo>
                  <a:pt x="39" y="148"/>
                </a:lnTo>
                <a:lnTo>
                  <a:pt x="39" y="148"/>
                </a:lnTo>
                <a:lnTo>
                  <a:pt x="39" y="152"/>
                </a:lnTo>
                <a:lnTo>
                  <a:pt x="39" y="152"/>
                </a:lnTo>
                <a:lnTo>
                  <a:pt x="43" y="152"/>
                </a:lnTo>
                <a:lnTo>
                  <a:pt x="43" y="152"/>
                </a:lnTo>
                <a:lnTo>
                  <a:pt x="43" y="152"/>
                </a:lnTo>
                <a:lnTo>
                  <a:pt x="43" y="148"/>
                </a:lnTo>
                <a:lnTo>
                  <a:pt x="39" y="148"/>
                </a:lnTo>
                <a:lnTo>
                  <a:pt x="39" y="144"/>
                </a:lnTo>
                <a:moveTo>
                  <a:pt x="109" y="125"/>
                </a:moveTo>
                <a:lnTo>
                  <a:pt x="109" y="125"/>
                </a:lnTo>
                <a:lnTo>
                  <a:pt x="102" y="129"/>
                </a:lnTo>
                <a:lnTo>
                  <a:pt x="102" y="129"/>
                </a:lnTo>
                <a:lnTo>
                  <a:pt x="102" y="129"/>
                </a:lnTo>
                <a:lnTo>
                  <a:pt x="102" y="132"/>
                </a:lnTo>
                <a:lnTo>
                  <a:pt x="102" y="132"/>
                </a:lnTo>
                <a:lnTo>
                  <a:pt x="109" y="129"/>
                </a:lnTo>
                <a:lnTo>
                  <a:pt x="109" y="125"/>
                </a:lnTo>
                <a:moveTo>
                  <a:pt x="117" y="129"/>
                </a:moveTo>
                <a:lnTo>
                  <a:pt x="117" y="129"/>
                </a:lnTo>
                <a:lnTo>
                  <a:pt x="113" y="125"/>
                </a:lnTo>
                <a:lnTo>
                  <a:pt x="113" y="129"/>
                </a:lnTo>
                <a:lnTo>
                  <a:pt x="105" y="132"/>
                </a:lnTo>
                <a:lnTo>
                  <a:pt x="105" y="132"/>
                </a:lnTo>
                <a:lnTo>
                  <a:pt x="105" y="132"/>
                </a:lnTo>
                <a:lnTo>
                  <a:pt x="105" y="132"/>
                </a:lnTo>
                <a:lnTo>
                  <a:pt x="109" y="132"/>
                </a:lnTo>
                <a:lnTo>
                  <a:pt x="109" y="132"/>
                </a:lnTo>
                <a:lnTo>
                  <a:pt x="117" y="129"/>
                </a:lnTo>
                <a:lnTo>
                  <a:pt x="117" y="129"/>
                </a:lnTo>
                <a:moveTo>
                  <a:pt x="94" y="148"/>
                </a:moveTo>
                <a:lnTo>
                  <a:pt x="94" y="148"/>
                </a:lnTo>
                <a:lnTo>
                  <a:pt x="94" y="144"/>
                </a:lnTo>
                <a:lnTo>
                  <a:pt x="94" y="144"/>
                </a:lnTo>
                <a:lnTo>
                  <a:pt x="94" y="144"/>
                </a:lnTo>
                <a:lnTo>
                  <a:pt x="90" y="144"/>
                </a:lnTo>
                <a:lnTo>
                  <a:pt x="90" y="144"/>
                </a:lnTo>
                <a:lnTo>
                  <a:pt x="86" y="144"/>
                </a:lnTo>
                <a:lnTo>
                  <a:pt x="86" y="144"/>
                </a:lnTo>
                <a:lnTo>
                  <a:pt x="86" y="148"/>
                </a:lnTo>
                <a:lnTo>
                  <a:pt x="86" y="148"/>
                </a:lnTo>
                <a:lnTo>
                  <a:pt x="90" y="148"/>
                </a:lnTo>
                <a:lnTo>
                  <a:pt x="90" y="148"/>
                </a:lnTo>
                <a:lnTo>
                  <a:pt x="90" y="148"/>
                </a:lnTo>
                <a:lnTo>
                  <a:pt x="94" y="148"/>
                </a:lnTo>
                <a:lnTo>
                  <a:pt x="94" y="148"/>
                </a:lnTo>
                <a:moveTo>
                  <a:pt x="94" y="148"/>
                </a:moveTo>
                <a:lnTo>
                  <a:pt x="94" y="148"/>
                </a:lnTo>
                <a:lnTo>
                  <a:pt x="98" y="148"/>
                </a:lnTo>
                <a:lnTo>
                  <a:pt x="98" y="144"/>
                </a:lnTo>
                <a:lnTo>
                  <a:pt x="98" y="144"/>
                </a:lnTo>
                <a:lnTo>
                  <a:pt x="98" y="144"/>
                </a:lnTo>
                <a:lnTo>
                  <a:pt x="94" y="148"/>
                </a:lnTo>
                <a:lnTo>
                  <a:pt x="94" y="148"/>
                </a:lnTo>
                <a:lnTo>
                  <a:pt x="94" y="148"/>
                </a:lnTo>
                <a:lnTo>
                  <a:pt x="94" y="148"/>
                </a:lnTo>
                <a:moveTo>
                  <a:pt x="129" y="156"/>
                </a:moveTo>
                <a:lnTo>
                  <a:pt x="129" y="156"/>
                </a:lnTo>
                <a:lnTo>
                  <a:pt x="125" y="156"/>
                </a:lnTo>
                <a:lnTo>
                  <a:pt x="125" y="156"/>
                </a:lnTo>
                <a:lnTo>
                  <a:pt x="125" y="156"/>
                </a:lnTo>
                <a:lnTo>
                  <a:pt x="125" y="156"/>
                </a:lnTo>
                <a:lnTo>
                  <a:pt x="125" y="160"/>
                </a:lnTo>
                <a:lnTo>
                  <a:pt x="125" y="160"/>
                </a:lnTo>
                <a:lnTo>
                  <a:pt x="129" y="160"/>
                </a:lnTo>
                <a:lnTo>
                  <a:pt x="129" y="160"/>
                </a:lnTo>
                <a:lnTo>
                  <a:pt x="129" y="160"/>
                </a:lnTo>
                <a:lnTo>
                  <a:pt x="129" y="160"/>
                </a:lnTo>
                <a:lnTo>
                  <a:pt x="129" y="160"/>
                </a:lnTo>
                <a:lnTo>
                  <a:pt x="133" y="160"/>
                </a:lnTo>
                <a:lnTo>
                  <a:pt x="129" y="160"/>
                </a:lnTo>
                <a:lnTo>
                  <a:pt x="129" y="160"/>
                </a:lnTo>
                <a:lnTo>
                  <a:pt x="129" y="160"/>
                </a:lnTo>
                <a:lnTo>
                  <a:pt x="129" y="156"/>
                </a:lnTo>
                <a:lnTo>
                  <a:pt x="133" y="156"/>
                </a:lnTo>
                <a:lnTo>
                  <a:pt x="133" y="152"/>
                </a:lnTo>
                <a:lnTo>
                  <a:pt x="133" y="152"/>
                </a:lnTo>
                <a:lnTo>
                  <a:pt x="129" y="156"/>
                </a:lnTo>
                <a:moveTo>
                  <a:pt x="105" y="171"/>
                </a:moveTo>
                <a:lnTo>
                  <a:pt x="105" y="171"/>
                </a:lnTo>
                <a:lnTo>
                  <a:pt x="105" y="171"/>
                </a:lnTo>
                <a:lnTo>
                  <a:pt x="102" y="171"/>
                </a:lnTo>
                <a:lnTo>
                  <a:pt x="102" y="171"/>
                </a:lnTo>
                <a:lnTo>
                  <a:pt x="102" y="171"/>
                </a:lnTo>
                <a:lnTo>
                  <a:pt x="102" y="175"/>
                </a:lnTo>
                <a:lnTo>
                  <a:pt x="102" y="175"/>
                </a:lnTo>
                <a:lnTo>
                  <a:pt x="102" y="175"/>
                </a:lnTo>
                <a:lnTo>
                  <a:pt x="105" y="175"/>
                </a:lnTo>
                <a:lnTo>
                  <a:pt x="105" y="175"/>
                </a:lnTo>
                <a:lnTo>
                  <a:pt x="105" y="171"/>
                </a:lnTo>
                <a:lnTo>
                  <a:pt x="105" y="171"/>
                </a:lnTo>
                <a:lnTo>
                  <a:pt x="105" y="171"/>
                </a:lnTo>
                <a:lnTo>
                  <a:pt x="105" y="171"/>
                </a:lnTo>
                <a:moveTo>
                  <a:pt x="184" y="152"/>
                </a:moveTo>
                <a:lnTo>
                  <a:pt x="184" y="152"/>
                </a:lnTo>
                <a:lnTo>
                  <a:pt x="180" y="152"/>
                </a:lnTo>
                <a:lnTo>
                  <a:pt x="180" y="152"/>
                </a:lnTo>
                <a:lnTo>
                  <a:pt x="180" y="152"/>
                </a:lnTo>
                <a:lnTo>
                  <a:pt x="176" y="152"/>
                </a:lnTo>
                <a:lnTo>
                  <a:pt x="176" y="152"/>
                </a:lnTo>
                <a:lnTo>
                  <a:pt x="176" y="156"/>
                </a:lnTo>
                <a:lnTo>
                  <a:pt x="176" y="156"/>
                </a:lnTo>
                <a:lnTo>
                  <a:pt x="176" y="156"/>
                </a:lnTo>
                <a:lnTo>
                  <a:pt x="176" y="160"/>
                </a:lnTo>
                <a:lnTo>
                  <a:pt x="176" y="160"/>
                </a:lnTo>
                <a:lnTo>
                  <a:pt x="176" y="160"/>
                </a:lnTo>
                <a:lnTo>
                  <a:pt x="176" y="160"/>
                </a:lnTo>
                <a:lnTo>
                  <a:pt x="180" y="160"/>
                </a:lnTo>
                <a:lnTo>
                  <a:pt x="180" y="156"/>
                </a:lnTo>
                <a:lnTo>
                  <a:pt x="180" y="156"/>
                </a:lnTo>
                <a:lnTo>
                  <a:pt x="184" y="156"/>
                </a:lnTo>
                <a:lnTo>
                  <a:pt x="184" y="156"/>
                </a:lnTo>
                <a:lnTo>
                  <a:pt x="184" y="156"/>
                </a:lnTo>
                <a:lnTo>
                  <a:pt x="184" y="156"/>
                </a:lnTo>
                <a:lnTo>
                  <a:pt x="184" y="156"/>
                </a:lnTo>
                <a:lnTo>
                  <a:pt x="184" y="156"/>
                </a:lnTo>
                <a:lnTo>
                  <a:pt x="184" y="152"/>
                </a:lnTo>
                <a:lnTo>
                  <a:pt x="184" y="152"/>
                </a:lnTo>
                <a:moveTo>
                  <a:pt x="180" y="160"/>
                </a:moveTo>
                <a:lnTo>
                  <a:pt x="180" y="160"/>
                </a:lnTo>
                <a:lnTo>
                  <a:pt x="180" y="164"/>
                </a:lnTo>
                <a:lnTo>
                  <a:pt x="180" y="164"/>
                </a:lnTo>
                <a:lnTo>
                  <a:pt x="180" y="164"/>
                </a:lnTo>
                <a:lnTo>
                  <a:pt x="180" y="164"/>
                </a:lnTo>
                <a:lnTo>
                  <a:pt x="180" y="164"/>
                </a:lnTo>
                <a:lnTo>
                  <a:pt x="180" y="164"/>
                </a:lnTo>
                <a:lnTo>
                  <a:pt x="180" y="164"/>
                </a:lnTo>
                <a:lnTo>
                  <a:pt x="180" y="168"/>
                </a:lnTo>
                <a:lnTo>
                  <a:pt x="180" y="171"/>
                </a:lnTo>
                <a:lnTo>
                  <a:pt x="184" y="171"/>
                </a:lnTo>
                <a:lnTo>
                  <a:pt x="184" y="171"/>
                </a:lnTo>
                <a:lnTo>
                  <a:pt x="184" y="168"/>
                </a:lnTo>
                <a:lnTo>
                  <a:pt x="184" y="168"/>
                </a:lnTo>
                <a:lnTo>
                  <a:pt x="184" y="164"/>
                </a:lnTo>
                <a:lnTo>
                  <a:pt x="184" y="164"/>
                </a:lnTo>
                <a:lnTo>
                  <a:pt x="184" y="164"/>
                </a:lnTo>
                <a:lnTo>
                  <a:pt x="184" y="164"/>
                </a:lnTo>
                <a:lnTo>
                  <a:pt x="184" y="160"/>
                </a:lnTo>
                <a:lnTo>
                  <a:pt x="184" y="160"/>
                </a:lnTo>
                <a:lnTo>
                  <a:pt x="184" y="160"/>
                </a:lnTo>
                <a:lnTo>
                  <a:pt x="180" y="160"/>
                </a:lnTo>
                <a:moveTo>
                  <a:pt x="66" y="160"/>
                </a:moveTo>
                <a:lnTo>
                  <a:pt x="66" y="160"/>
                </a:lnTo>
                <a:lnTo>
                  <a:pt x="66" y="160"/>
                </a:lnTo>
                <a:lnTo>
                  <a:pt x="66" y="160"/>
                </a:lnTo>
                <a:lnTo>
                  <a:pt x="66" y="160"/>
                </a:lnTo>
                <a:lnTo>
                  <a:pt x="66" y="160"/>
                </a:lnTo>
                <a:lnTo>
                  <a:pt x="66" y="160"/>
                </a:lnTo>
                <a:lnTo>
                  <a:pt x="66" y="164"/>
                </a:lnTo>
                <a:lnTo>
                  <a:pt x="66" y="168"/>
                </a:lnTo>
                <a:lnTo>
                  <a:pt x="66" y="168"/>
                </a:lnTo>
                <a:lnTo>
                  <a:pt x="66" y="168"/>
                </a:lnTo>
                <a:lnTo>
                  <a:pt x="66" y="168"/>
                </a:lnTo>
                <a:lnTo>
                  <a:pt x="70" y="164"/>
                </a:lnTo>
                <a:lnTo>
                  <a:pt x="70" y="164"/>
                </a:lnTo>
                <a:lnTo>
                  <a:pt x="70" y="164"/>
                </a:lnTo>
                <a:lnTo>
                  <a:pt x="70" y="164"/>
                </a:lnTo>
                <a:lnTo>
                  <a:pt x="70" y="160"/>
                </a:lnTo>
                <a:lnTo>
                  <a:pt x="66" y="160"/>
                </a:lnTo>
                <a:lnTo>
                  <a:pt x="66" y="160"/>
                </a:lnTo>
                <a:moveTo>
                  <a:pt x="8" y="74"/>
                </a:moveTo>
                <a:lnTo>
                  <a:pt x="8" y="74"/>
                </a:lnTo>
                <a:lnTo>
                  <a:pt x="8" y="74"/>
                </a:lnTo>
                <a:lnTo>
                  <a:pt x="8" y="74"/>
                </a:lnTo>
                <a:lnTo>
                  <a:pt x="8" y="74"/>
                </a:lnTo>
                <a:lnTo>
                  <a:pt x="4" y="74"/>
                </a:lnTo>
                <a:lnTo>
                  <a:pt x="4" y="74"/>
                </a:lnTo>
                <a:lnTo>
                  <a:pt x="4" y="74"/>
                </a:lnTo>
                <a:lnTo>
                  <a:pt x="4" y="74"/>
                </a:lnTo>
                <a:lnTo>
                  <a:pt x="4" y="74"/>
                </a:lnTo>
                <a:lnTo>
                  <a:pt x="0" y="74"/>
                </a:lnTo>
                <a:lnTo>
                  <a:pt x="0" y="74"/>
                </a:lnTo>
                <a:lnTo>
                  <a:pt x="4" y="74"/>
                </a:lnTo>
                <a:lnTo>
                  <a:pt x="4" y="74"/>
                </a:lnTo>
                <a:lnTo>
                  <a:pt x="4" y="74"/>
                </a:lnTo>
                <a:lnTo>
                  <a:pt x="4" y="74"/>
                </a:lnTo>
                <a:lnTo>
                  <a:pt x="4" y="74"/>
                </a:lnTo>
                <a:lnTo>
                  <a:pt x="8" y="78"/>
                </a:lnTo>
                <a:lnTo>
                  <a:pt x="8" y="78"/>
                </a:lnTo>
                <a:lnTo>
                  <a:pt x="8" y="74"/>
                </a:lnTo>
                <a:lnTo>
                  <a:pt x="8" y="74"/>
                </a:lnTo>
                <a:lnTo>
                  <a:pt x="8" y="74"/>
                </a:lnTo>
                <a:moveTo>
                  <a:pt x="160" y="199"/>
                </a:moveTo>
                <a:lnTo>
                  <a:pt x="160" y="199"/>
                </a:lnTo>
                <a:lnTo>
                  <a:pt x="160" y="199"/>
                </a:lnTo>
                <a:lnTo>
                  <a:pt x="160" y="199"/>
                </a:lnTo>
                <a:lnTo>
                  <a:pt x="156" y="203"/>
                </a:lnTo>
                <a:lnTo>
                  <a:pt x="156" y="203"/>
                </a:lnTo>
                <a:lnTo>
                  <a:pt x="156" y="203"/>
                </a:lnTo>
                <a:lnTo>
                  <a:pt x="152" y="203"/>
                </a:lnTo>
                <a:lnTo>
                  <a:pt x="152" y="203"/>
                </a:lnTo>
                <a:lnTo>
                  <a:pt x="156" y="207"/>
                </a:lnTo>
                <a:lnTo>
                  <a:pt x="156" y="207"/>
                </a:lnTo>
                <a:lnTo>
                  <a:pt x="156" y="207"/>
                </a:lnTo>
                <a:lnTo>
                  <a:pt x="160" y="203"/>
                </a:lnTo>
                <a:lnTo>
                  <a:pt x="160" y="199"/>
                </a:lnTo>
                <a:lnTo>
                  <a:pt x="160" y="199"/>
                </a:lnTo>
                <a:lnTo>
                  <a:pt x="160" y="199"/>
                </a:lnTo>
              </a:path>
            </a:pathLst>
          </a:custGeom>
          <a:solidFill>
            <a:srgbClr val="888888"/>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4" name="Freeform 67"/>
          <p:cNvSpPr>
            <a:spLocks noEditPoints="1"/>
          </p:cNvSpPr>
          <p:nvPr/>
        </p:nvSpPr>
        <p:spPr bwMode="auto">
          <a:xfrm>
            <a:off x="9870078" y="3981980"/>
            <a:ext cx="417791" cy="525432"/>
          </a:xfrm>
          <a:custGeom>
            <a:avLst/>
            <a:gdLst>
              <a:gd name="T0" fmla="*/ 160 w 171"/>
              <a:gd name="T1" fmla="*/ 86 h 215"/>
              <a:gd name="T2" fmla="*/ 152 w 171"/>
              <a:gd name="T3" fmla="*/ 78 h 215"/>
              <a:gd name="T4" fmla="*/ 160 w 171"/>
              <a:gd name="T5" fmla="*/ 59 h 215"/>
              <a:gd name="T6" fmla="*/ 168 w 171"/>
              <a:gd name="T7" fmla="*/ 51 h 215"/>
              <a:gd name="T8" fmla="*/ 164 w 171"/>
              <a:gd name="T9" fmla="*/ 35 h 215"/>
              <a:gd name="T10" fmla="*/ 152 w 171"/>
              <a:gd name="T11" fmla="*/ 20 h 215"/>
              <a:gd name="T12" fmla="*/ 148 w 171"/>
              <a:gd name="T13" fmla="*/ 0 h 215"/>
              <a:gd name="T14" fmla="*/ 129 w 171"/>
              <a:gd name="T15" fmla="*/ 4 h 215"/>
              <a:gd name="T16" fmla="*/ 125 w 171"/>
              <a:gd name="T17" fmla="*/ 8 h 215"/>
              <a:gd name="T18" fmla="*/ 121 w 171"/>
              <a:gd name="T19" fmla="*/ 20 h 215"/>
              <a:gd name="T20" fmla="*/ 125 w 171"/>
              <a:gd name="T21" fmla="*/ 23 h 215"/>
              <a:gd name="T22" fmla="*/ 117 w 171"/>
              <a:gd name="T23" fmla="*/ 31 h 215"/>
              <a:gd name="T24" fmla="*/ 93 w 171"/>
              <a:gd name="T25" fmla="*/ 55 h 215"/>
              <a:gd name="T26" fmla="*/ 78 w 171"/>
              <a:gd name="T27" fmla="*/ 59 h 215"/>
              <a:gd name="T28" fmla="*/ 66 w 171"/>
              <a:gd name="T29" fmla="*/ 59 h 215"/>
              <a:gd name="T30" fmla="*/ 39 w 171"/>
              <a:gd name="T31" fmla="*/ 66 h 215"/>
              <a:gd name="T32" fmla="*/ 43 w 171"/>
              <a:gd name="T33" fmla="*/ 82 h 215"/>
              <a:gd name="T34" fmla="*/ 43 w 171"/>
              <a:gd name="T35" fmla="*/ 98 h 215"/>
              <a:gd name="T36" fmla="*/ 43 w 171"/>
              <a:gd name="T37" fmla="*/ 121 h 215"/>
              <a:gd name="T38" fmla="*/ 39 w 171"/>
              <a:gd name="T39" fmla="*/ 129 h 215"/>
              <a:gd name="T40" fmla="*/ 39 w 171"/>
              <a:gd name="T41" fmla="*/ 137 h 215"/>
              <a:gd name="T42" fmla="*/ 23 w 171"/>
              <a:gd name="T43" fmla="*/ 152 h 215"/>
              <a:gd name="T44" fmla="*/ 7 w 171"/>
              <a:gd name="T45" fmla="*/ 168 h 215"/>
              <a:gd name="T46" fmla="*/ 0 w 171"/>
              <a:gd name="T47" fmla="*/ 176 h 215"/>
              <a:gd name="T48" fmla="*/ 23 w 171"/>
              <a:gd name="T49" fmla="*/ 172 h 215"/>
              <a:gd name="T50" fmla="*/ 15 w 171"/>
              <a:gd name="T51" fmla="*/ 191 h 215"/>
              <a:gd name="T52" fmla="*/ 23 w 171"/>
              <a:gd name="T53" fmla="*/ 187 h 215"/>
              <a:gd name="T54" fmla="*/ 27 w 171"/>
              <a:gd name="T55" fmla="*/ 191 h 215"/>
              <a:gd name="T56" fmla="*/ 31 w 171"/>
              <a:gd name="T57" fmla="*/ 187 h 215"/>
              <a:gd name="T58" fmla="*/ 23 w 171"/>
              <a:gd name="T59" fmla="*/ 199 h 215"/>
              <a:gd name="T60" fmla="*/ 7 w 171"/>
              <a:gd name="T61" fmla="*/ 215 h 215"/>
              <a:gd name="T62" fmla="*/ 35 w 171"/>
              <a:gd name="T63" fmla="*/ 203 h 215"/>
              <a:gd name="T64" fmla="*/ 39 w 171"/>
              <a:gd name="T65" fmla="*/ 180 h 215"/>
              <a:gd name="T66" fmla="*/ 39 w 171"/>
              <a:gd name="T67" fmla="*/ 168 h 215"/>
              <a:gd name="T68" fmla="*/ 43 w 171"/>
              <a:gd name="T69" fmla="*/ 160 h 215"/>
              <a:gd name="T70" fmla="*/ 43 w 171"/>
              <a:gd name="T71" fmla="*/ 172 h 215"/>
              <a:gd name="T72" fmla="*/ 54 w 171"/>
              <a:gd name="T73" fmla="*/ 176 h 215"/>
              <a:gd name="T74" fmla="*/ 82 w 171"/>
              <a:gd name="T75" fmla="*/ 160 h 215"/>
              <a:gd name="T76" fmla="*/ 82 w 171"/>
              <a:gd name="T77" fmla="*/ 156 h 215"/>
              <a:gd name="T78" fmla="*/ 89 w 171"/>
              <a:gd name="T79" fmla="*/ 152 h 215"/>
              <a:gd name="T80" fmla="*/ 93 w 171"/>
              <a:gd name="T81" fmla="*/ 148 h 215"/>
              <a:gd name="T82" fmla="*/ 101 w 171"/>
              <a:gd name="T83" fmla="*/ 141 h 215"/>
              <a:gd name="T84" fmla="*/ 109 w 171"/>
              <a:gd name="T85" fmla="*/ 148 h 215"/>
              <a:gd name="T86" fmla="*/ 113 w 171"/>
              <a:gd name="T87" fmla="*/ 148 h 215"/>
              <a:gd name="T88" fmla="*/ 121 w 171"/>
              <a:gd name="T89" fmla="*/ 148 h 215"/>
              <a:gd name="T90" fmla="*/ 125 w 171"/>
              <a:gd name="T91" fmla="*/ 133 h 215"/>
              <a:gd name="T92" fmla="*/ 121 w 171"/>
              <a:gd name="T93" fmla="*/ 129 h 215"/>
              <a:gd name="T94" fmla="*/ 117 w 171"/>
              <a:gd name="T95" fmla="*/ 121 h 215"/>
              <a:gd name="T96" fmla="*/ 129 w 171"/>
              <a:gd name="T97" fmla="*/ 125 h 215"/>
              <a:gd name="T98" fmla="*/ 136 w 171"/>
              <a:gd name="T99" fmla="*/ 117 h 215"/>
              <a:gd name="T100" fmla="*/ 140 w 171"/>
              <a:gd name="T101" fmla="*/ 113 h 215"/>
              <a:gd name="T102" fmla="*/ 152 w 171"/>
              <a:gd name="T103" fmla="*/ 102 h 215"/>
              <a:gd name="T104" fmla="*/ 156 w 171"/>
              <a:gd name="T105" fmla="*/ 109 h 215"/>
              <a:gd name="T106" fmla="*/ 160 w 171"/>
              <a:gd name="T107" fmla="*/ 105 h 215"/>
              <a:gd name="T108" fmla="*/ 164 w 171"/>
              <a:gd name="T109" fmla="*/ 98 h 215"/>
              <a:gd name="T110" fmla="*/ 160 w 171"/>
              <a:gd name="T111" fmla="*/ 94 h 215"/>
              <a:gd name="T112" fmla="*/ 74 w 171"/>
              <a:gd name="T113" fmla="*/ 172 h 215"/>
              <a:gd name="T114" fmla="*/ 78 w 171"/>
              <a:gd name="T115" fmla="*/ 168 h 2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171" h="215">
                <a:moveTo>
                  <a:pt x="160" y="94"/>
                </a:moveTo>
                <a:lnTo>
                  <a:pt x="160" y="94"/>
                </a:lnTo>
                <a:lnTo>
                  <a:pt x="156" y="90"/>
                </a:lnTo>
                <a:lnTo>
                  <a:pt x="156" y="90"/>
                </a:lnTo>
                <a:lnTo>
                  <a:pt x="156" y="90"/>
                </a:lnTo>
                <a:lnTo>
                  <a:pt x="160" y="86"/>
                </a:lnTo>
                <a:lnTo>
                  <a:pt x="160" y="86"/>
                </a:lnTo>
                <a:lnTo>
                  <a:pt x="160" y="86"/>
                </a:lnTo>
                <a:lnTo>
                  <a:pt x="156" y="82"/>
                </a:lnTo>
                <a:lnTo>
                  <a:pt x="152" y="82"/>
                </a:lnTo>
                <a:lnTo>
                  <a:pt x="152" y="82"/>
                </a:lnTo>
                <a:lnTo>
                  <a:pt x="152" y="78"/>
                </a:lnTo>
                <a:lnTo>
                  <a:pt x="152" y="78"/>
                </a:lnTo>
                <a:lnTo>
                  <a:pt x="152" y="78"/>
                </a:lnTo>
                <a:lnTo>
                  <a:pt x="152" y="78"/>
                </a:lnTo>
                <a:lnTo>
                  <a:pt x="152" y="74"/>
                </a:lnTo>
                <a:lnTo>
                  <a:pt x="148" y="70"/>
                </a:lnTo>
                <a:lnTo>
                  <a:pt x="144" y="59"/>
                </a:lnTo>
                <a:lnTo>
                  <a:pt x="144" y="51"/>
                </a:lnTo>
                <a:lnTo>
                  <a:pt x="152" y="51"/>
                </a:lnTo>
                <a:lnTo>
                  <a:pt x="160" y="59"/>
                </a:lnTo>
                <a:lnTo>
                  <a:pt x="164" y="63"/>
                </a:lnTo>
                <a:lnTo>
                  <a:pt x="168" y="63"/>
                </a:lnTo>
                <a:lnTo>
                  <a:pt x="168" y="59"/>
                </a:lnTo>
                <a:lnTo>
                  <a:pt x="171" y="55"/>
                </a:lnTo>
                <a:lnTo>
                  <a:pt x="171" y="51"/>
                </a:lnTo>
                <a:lnTo>
                  <a:pt x="171" y="51"/>
                </a:lnTo>
                <a:lnTo>
                  <a:pt x="168" y="51"/>
                </a:lnTo>
                <a:lnTo>
                  <a:pt x="164" y="47"/>
                </a:lnTo>
                <a:lnTo>
                  <a:pt x="164" y="47"/>
                </a:lnTo>
                <a:lnTo>
                  <a:pt x="160" y="39"/>
                </a:lnTo>
                <a:lnTo>
                  <a:pt x="160" y="39"/>
                </a:lnTo>
                <a:lnTo>
                  <a:pt x="164" y="39"/>
                </a:lnTo>
                <a:lnTo>
                  <a:pt x="164" y="35"/>
                </a:lnTo>
                <a:lnTo>
                  <a:pt x="164" y="35"/>
                </a:lnTo>
                <a:lnTo>
                  <a:pt x="164" y="31"/>
                </a:lnTo>
                <a:lnTo>
                  <a:pt x="164" y="31"/>
                </a:lnTo>
                <a:lnTo>
                  <a:pt x="160" y="27"/>
                </a:lnTo>
                <a:lnTo>
                  <a:pt x="156" y="23"/>
                </a:lnTo>
                <a:lnTo>
                  <a:pt x="156" y="23"/>
                </a:lnTo>
                <a:lnTo>
                  <a:pt x="152" y="20"/>
                </a:lnTo>
                <a:lnTo>
                  <a:pt x="152" y="20"/>
                </a:lnTo>
                <a:lnTo>
                  <a:pt x="156" y="16"/>
                </a:lnTo>
                <a:lnTo>
                  <a:pt x="156" y="12"/>
                </a:lnTo>
                <a:lnTo>
                  <a:pt x="156" y="12"/>
                </a:lnTo>
                <a:lnTo>
                  <a:pt x="156" y="8"/>
                </a:lnTo>
                <a:lnTo>
                  <a:pt x="152" y="4"/>
                </a:lnTo>
                <a:lnTo>
                  <a:pt x="152" y="0"/>
                </a:lnTo>
                <a:lnTo>
                  <a:pt x="148" y="0"/>
                </a:lnTo>
                <a:lnTo>
                  <a:pt x="144" y="0"/>
                </a:lnTo>
                <a:lnTo>
                  <a:pt x="140" y="8"/>
                </a:lnTo>
                <a:lnTo>
                  <a:pt x="140" y="8"/>
                </a:lnTo>
                <a:lnTo>
                  <a:pt x="136" y="8"/>
                </a:lnTo>
                <a:lnTo>
                  <a:pt x="132" y="8"/>
                </a:lnTo>
                <a:lnTo>
                  <a:pt x="129" y="4"/>
                </a:lnTo>
                <a:lnTo>
                  <a:pt x="129" y="4"/>
                </a:lnTo>
                <a:lnTo>
                  <a:pt x="125" y="0"/>
                </a:lnTo>
                <a:lnTo>
                  <a:pt x="125" y="0"/>
                </a:lnTo>
                <a:lnTo>
                  <a:pt x="125" y="0"/>
                </a:lnTo>
                <a:lnTo>
                  <a:pt x="117" y="4"/>
                </a:lnTo>
                <a:lnTo>
                  <a:pt x="121" y="8"/>
                </a:lnTo>
                <a:lnTo>
                  <a:pt x="121" y="8"/>
                </a:lnTo>
                <a:lnTo>
                  <a:pt x="125" y="8"/>
                </a:lnTo>
                <a:lnTo>
                  <a:pt x="125" y="8"/>
                </a:lnTo>
                <a:lnTo>
                  <a:pt x="125" y="12"/>
                </a:lnTo>
                <a:lnTo>
                  <a:pt x="125" y="12"/>
                </a:lnTo>
                <a:lnTo>
                  <a:pt x="125" y="12"/>
                </a:lnTo>
                <a:lnTo>
                  <a:pt x="121" y="16"/>
                </a:lnTo>
                <a:lnTo>
                  <a:pt x="121" y="16"/>
                </a:lnTo>
                <a:lnTo>
                  <a:pt x="121" y="20"/>
                </a:lnTo>
                <a:lnTo>
                  <a:pt x="121" y="20"/>
                </a:lnTo>
                <a:lnTo>
                  <a:pt x="121" y="20"/>
                </a:lnTo>
                <a:lnTo>
                  <a:pt x="125" y="20"/>
                </a:lnTo>
                <a:lnTo>
                  <a:pt x="125" y="16"/>
                </a:lnTo>
                <a:lnTo>
                  <a:pt x="129" y="16"/>
                </a:lnTo>
                <a:lnTo>
                  <a:pt x="129" y="16"/>
                </a:lnTo>
                <a:lnTo>
                  <a:pt x="125" y="23"/>
                </a:lnTo>
                <a:lnTo>
                  <a:pt x="125" y="23"/>
                </a:lnTo>
                <a:lnTo>
                  <a:pt x="129" y="27"/>
                </a:lnTo>
                <a:lnTo>
                  <a:pt x="129" y="27"/>
                </a:lnTo>
                <a:lnTo>
                  <a:pt x="129" y="27"/>
                </a:lnTo>
                <a:lnTo>
                  <a:pt x="121" y="27"/>
                </a:lnTo>
                <a:lnTo>
                  <a:pt x="117" y="27"/>
                </a:lnTo>
                <a:lnTo>
                  <a:pt x="117" y="31"/>
                </a:lnTo>
                <a:lnTo>
                  <a:pt x="113" y="35"/>
                </a:lnTo>
                <a:lnTo>
                  <a:pt x="101" y="39"/>
                </a:lnTo>
                <a:lnTo>
                  <a:pt x="89" y="43"/>
                </a:lnTo>
                <a:lnTo>
                  <a:pt x="89" y="43"/>
                </a:lnTo>
                <a:lnTo>
                  <a:pt x="89" y="47"/>
                </a:lnTo>
                <a:lnTo>
                  <a:pt x="89" y="51"/>
                </a:lnTo>
                <a:lnTo>
                  <a:pt x="93" y="55"/>
                </a:lnTo>
                <a:lnTo>
                  <a:pt x="93" y="55"/>
                </a:lnTo>
                <a:lnTo>
                  <a:pt x="89" y="59"/>
                </a:lnTo>
                <a:lnTo>
                  <a:pt x="86" y="63"/>
                </a:lnTo>
                <a:lnTo>
                  <a:pt x="82" y="63"/>
                </a:lnTo>
                <a:lnTo>
                  <a:pt x="82" y="59"/>
                </a:lnTo>
                <a:lnTo>
                  <a:pt x="78" y="59"/>
                </a:lnTo>
                <a:lnTo>
                  <a:pt x="78" y="59"/>
                </a:lnTo>
                <a:lnTo>
                  <a:pt x="74" y="59"/>
                </a:lnTo>
                <a:lnTo>
                  <a:pt x="70" y="59"/>
                </a:lnTo>
                <a:lnTo>
                  <a:pt x="70" y="63"/>
                </a:lnTo>
                <a:lnTo>
                  <a:pt x="74" y="63"/>
                </a:lnTo>
                <a:lnTo>
                  <a:pt x="70" y="63"/>
                </a:lnTo>
                <a:lnTo>
                  <a:pt x="66" y="59"/>
                </a:lnTo>
                <a:lnTo>
                  <a:pt x="66" y="59"/>
                </a:lnTo>
                <a:lnTo>
                  <a:pt x="62" y="59"/>
                </a:lnTo>
                <a:lnTo>
                  <a:pt x="39" y="59"/>
                </a:lnTo>
                <a:lnTo>
                  <a:pt x="35" y="63"/>
                </a:lnTo>
                <a:lnTo>
                  <a:pt x="35" y="63"/>
                </a:lnTo>
                <a:lnTo>
                  <a:pt x="35" y="66"/>
                </a:lnTo>
                <a:lnTo>
                  <a:pt x="39" y="66"/>
                </a:lnTo>
                <a:lnTo>
                  <a:pt x="39" y="66"/>
                </a:lnTo>
                <a:lnTo>
                  <a:pt x="39" y="70"/>
                </a:lnTo>
                <a:lnTo>
                  <a:pt x="43" y="70"/>
                </a:lnTo>
                <a:lnTo>
                  <a:pt x="39" y="74"/>
                </a:lnTo>
                <a:lnTo>
                  <a:pt x="39" y="74"/>
                </a:lnTo>
                <a:lnTo>
                  <a:pt x="39" y="78"/>
                </a:lnTo>
                <a:lnTo>
                  <a:pt x="39" y="78"/>
                </a:lnTo>
                <a:lnTo>
                  <a:pt x="43" y="82"/>
                </a:lnTo>
                <a:lnTo>
                  <a:pt x="43" y="82"/>
                </a:lnTo>
                <a:lnTo>
                  <a:pt x="43" y="86"/>
                </a:lnTo>
                <a:lnTo>
                  <a:pt x="35" y="90"/>
                </a:lnTo>
                <a:lnTo>
                  <a:pt x="31" y="94"/>
                </a:lnTo>
                <a:lnTo>
                  <a:pt x="31" y="98"/>
                </a:lnTo>
                <a:lnTo>
                  <a:pt x="39" y="94"/>
                </a:lnTo>
                <a:lnTo>
                  <a:pt x="43" y="98"/>
                </a:lnTo>
                <a:lnTo>
                  <a:pt x="43" y="98"/>
                </a:lnTo>
                <a:lnTo>
                  <a:pt x="43" y="105"/>
                </a:lnTo>
                <a:lnTo>
                  <a:pt x="43" y="105"/>
                </a:lnTo>
                <a:lnTo>
                  <a:pt x="43" y="109"/>
                </a:lnTo>
                <a:lnTo>
                  <a:pt x="43" y="113"/>
                </a:lnTo>
                <a:lnTo>
                  <a:pt x="43" y="117"/>
                </a:lnTo>
                <a:lnTo>
                  <a:pt x="43" y="121"/>
                </a:lnTo>
                <a:lnTo>
                  <a:pt x="39" y="125"/>
                </a:lnTo>
                <a:lnTo>
                  <a:pt x="39" y="125"/>
                </a:lnTo>
                <a:lnTo>
                  <a:pt x="39" y="129"/>
                </a:lnTo>
                <a:lnTo>
                  <a:pt x="39" y="129"/>
                </a:lnTo>
                <a:lnTo>
                  <a:pt x="39" y="129"/>
                </a:lnTo>
                <a:lnTo>
                  <a:pt x="35" y="129"/>
                </a:lnTo>
                <a:lnTo>
                  <a:pt x="39" y="129"/>
                </a:lnTo>
                <a:lnTo>
                  <a:pt x="39" y="129"/>
                </a:lnTo>
                <a:lnTo>
                  <a:pt x="39" y="133"/>
                </a:lnTo>
                <a:lnTo>
                  <a:pt x="43" y="133"/>
                </a:lnTo>
                <a:lnTo>
                  <a:pt x="43" y="137"/>
                </a:lnTo>
                <a:lnTo>
                  <a:pt x="43" y="137"/>
                </a:lnTo>
                <a:lnTo>
                  <a:pt x="43" y="137"/>
                </a:lnTo>
                <a:lnTo>
                  <a:pt x="39" y="137"/>
                </a:lnTo>
                <a:lnTo>
                  <a:pt x="39" y="141"/>
                </a:lnTo>
                <a:lnTo>
                  <a:pt x="35" y="141"/>
                </a:lnTo>
                <a:lnTo>
                  <a:pt x="31" y="145"/>
                </a:lnTo>
                <a:lnTo>
                  <a:pt x="31" y="148"/>
                </a:lnTo>
                <a:lnTo>
                  <a:pt x="27" y="148"/>
                </a:lnTo>
                <a:lnTo>
                  <a:pt x="23" y="152"/>
                </a:lnTo>
                <a:lnTo>
                  <a:pt x="23" y="152"/>
                </a:lnTo>
                <a:lnTo>
                  <a:pt x="19" y="148"/>
                </a:lnTo>
                <a:lnTo>
                  <a:pt x="19" y="148"/>
                </a:lnTo>
                <a:lnTo>
                  <a:pt x="19" y="148"/>
                </a:lnTo>
                <a:lnTo>
                  <a:pt x="19" y="148"/>
                </a:lnTo>
                <a:lnTo>
                  <a:pt x="19" y="148"/>
                </a:lnTo>
                <a:lnTo>
                  <a:pt x="11" y="160"/>
                </a:lnTo>
                <a:lnTo>
                  <a:pt x="7" y="168"/>
                </a:lnTo>
                <a:lnTo>
                  <a:pt x="3" y="168"/>
                </a:lnTo>
                <a:lnTo>
                  <a:pt x="0" y="168"/>
                </a:lnTo>
                <a:lnTo>
                  <a:pt x="0" y="168"/>
                </a:lnTo>
                <a:lnTo>
                  <a:pt x="0" y="168"/>
                </a:lnTo>
                <a:lnTo>
                  <a:pt x="0" y="172"/>
                </a:lnTo>
                <a:lnTo>
                  <a:pt x="0" y="172"/>
                </a:lnTo>
                <a:lnTo>
                  <a:pt x="0" y="176"/>
                </a:lnTo>
                <a:lnTo>
                  <a:pt x="3" y="176"/>
                </a:lnTo>
                <a:lnTo>
                  <a:pt x="3" y="176"/>
                </a:lnTo>
                <a:lnTo>
                  <a:pt x="7" y="176"/>
                </a:lnTo>
                <a:lnTo>
                  <a:pt x="11" y="176"/>
                </a:lnTo>
                <a:lnTo>
                  <a:pt x="19" y="172"/>
                </a:lnTo>
                <a:lnTo>
                  <a:pt x="23" y="172"/>
                </a:lnTo>
                <a:lnTo>
                  <a:pt x="23" y="172"/>
                </a:lnTo>
                <a:lnTo>
                  <a:pt x="23" y="180"/>
                </a:lnTo>
                <a:lnTo>
                  <a:pt x="19" y="180"/>
                </a:lnTo>
                <a:lnTo>
                  <a:pt x="15" y="184"/>
                </a:lnTo>
                <a:lnTo>
                  <a:pt x="15" y="187"/>
                </a:lnTo>
                <a:lnTo>
                  <a:pt x="15" y="187"/>
                </a:lnTo>
                <a:lnTo>
                  <a:pt x="15" y="191"/>
                </a:lnTo>
                <a:lnTo>
                  <a:pt x="15" y="191"/>
                </a:lnTo>
                <a:lnTo>
                  <a:pt x="19" y="195"/>
                </a:lnTo>
                <a:lnTo>
                  <a:pt x="19" y="195"/>
                </a:lnTo>
                <a:lnTo>
                  <a:pt x="19" y="191"/>
                </a:lnTo>
                <a:lnTo>
                  <a:pt x="19" y="191"/>
                </a:lnTo>
                <a:lnTo>
                  <a:pt x="23" y="191"/>
                </a:lnTo>
                <a:lnTo>
                  <a:pt x="23" y="187"/>
                </a:lnTo>
                <a:lnTo>
                  <a:pt x="23" y="187"/>
                </a:lnTo>
                <a:lnTo>
                  <a:pt x="23" y="187"/>
                </a:lnTo>
                <a:lnTo>
                  <a:pt x="23" y="187"/>
                </a:lnTo>
                <a:lnTo>
                  <a:pt x="23" y="187"/>
                </a:lnTo>
                <a:lnTo>
                  <a:pt x="23" y="187"/>
                </a:lnTo>
                <a:lnTo>
                  <a:pt x="23" y="191"/>
                </a:lnTo>
                <a:lnTo>
                  <a:pt x="23" y="191"/>
                </a:lnTo>
                <a:lnTo>
                  <a:pt x="27" y="191"/>
                </a:lnTo>
                <a:lnTo>
                  <a:pt x="27" y="187"/>
                </a:lnTo>
                <a:lnTo>
                  <a:pt x="27" y="172"/>
                </a:lnTo>
                <a:lnTo>
                  <a:pt x="31" y="172"/>
                </a:lnTo>
                <a:lnTo>
                  <a:pt x="31" y="176"/>
                </a:lnTo>
                <a:lnTo>
                  <a:pt x="31" y="180"/>
                </a:lnTo>
                <a:lnTo>
                  <a:pt x="31" y="184"/>
                </a:lnTo>
                <a:lnTo>
                  <a:pt x="31" y="187"/>
                </a:lnTo>
                <a:lnTo>
                  <a:pt x="27" y="191"/>
                </a:lnTo>
                <a:lnTo>
                  <a:pt x="27" y="191"/>
                </a:lnTo>
                <a:lnTo>
                  <a:pt x="23" y="191"/>
                </a:lnTo>
                <a:lnTo>
                  <a:pt x="23" y="191"/>
                </a:lnTo>
                <a:lnTo>
                  <a:pt x="23" y="195"/>
                </a:lnTo>
                <a:lnTo>
                  <a:pt x="23" y="195"/>
                </a:lnTo>
                <a:lnTo>
                  <a:pt x="23" y="199"/>
                </a:lnTo>
                <a:lnTo>
                  <a:pt x="23" y="199"/>
                </a:lnTo>
                <a:lnTo>
                  <a:pt x="11" y="207"/>
                </a:lnTo>
                <a:lnTo>
                  <a:pt x="7" y="211"/>
                </a:lnTo>
                <a:lnTo>
                  <a:pt x="7" y="211"/>
                </a:lnTo>
                <a:lnTo>
                  <a:pt x="7" y="215"/>
                </a:lnTo>
                <a:lnTo>
                  <a:pt x="7" y="215"/>
                </a:lnTo>
                <a:lnTo>
                  <a:pt x="7" y="215"/>
                </a:lnTo>
                <a:lnTo>
                  <a:pt x="11" y="215"/>
                </a:lnTo>
                <a:lnTo>
                  <a:pt x="15" y="211"/>
                </a:lnTo>
                <a:lnTo>
                  <a:pt x="15" y="211"/>
                </a:lnTo>
                <a:lnTo>
                  <a:pt x="19" y="211"/>
                </a:lnTo>
                <a:lnTo>
                  <a:pt x="19" y="211"/>
                </a:lnTo>
                <a:lnTo>
                  <a:pt x="35" y="203"/>
                </a:lnTo>
                <a:lnTo>
                  <a:pt x="35" y="203"/>
                </a:lnTo>
                <a:lnTo>
                  <a:pt x="31" y="203"/>
                </a:lnTo>
                <a:lnTo>
                  <a:pt x="31" y="199"/>
                </a:lnTo>
                <a:lnTo>
                  <a:pt x="27" y="195"/>
                </a:lnTo>
                <a:lnTo>
                  <a:pt x="31" y="195"/>
                </a:lnTo>
                <a:lnTo>
                  <a:pt x="35" y="187"/>
                </a:lnTo>
                <a:lnTo>
                  <a:pt x="35" y="184"/>
                </a:lnTo>
                <a:lnTo>
                  <a:pt x="39" y="180"/>
                </a:lnTo>
                <a:lnTo>
                  <a:pt x="39" y="180"/>
                </a:lnTo>
                <a:lnTo>
                  <a:pt x="39" y="176"/>
                </a:lnTo>
                <a:lnTo>
                  <a:pt x="39" y="176"/>
                </a:lnTo>
                <a:lnTo>
                  <a:pt x="39" y="172"/>
                </a:lnTo>
                <a:lnTo>
                  <a:pt x="39" y="172"/>
                </a:lnTo>
                <a:lnTo>
                  <a:pt x="39" y="168"/>
                </a:lnTo>
                <a:lnTo>
                  <a:pt x="39" y="168"/>
                </a:lnTo>
                <a:lnTo>
                  <a:pt x="39" y="168"/>
                </a:lnTo>
                <a:lnTo>
                  <a:pt x="39" y="164"/>
                </a:lnTo>
                <a:lnTo>
                  <a:pt x="39" y="164"/>
                </a:lnTo>
                <a:lnTo>
                  <a:pt x="39" y="164"/>
                </a:lnTo>
                <a:lnTo>
                  <a:pt x="43" y="160"/>
                </a:lnTo>
                <a:lnTo>
                  <a:pt x="43" y="160"/>
                </a:lnTo>
                <a:lnTo>
                  <a:pt x="43" y="160"/>
                </a:lnTo>
                <a:lnTo>
                  <a:pt x="43" y="164"/>
                </a:lnTo>
                <a:lnTo>
                  <a:pt x="43" y="164"/>
                </a:lnTo>
                <a:lnTo>
                  <a:pt x="46" y="164"/>
                </a:lnTo>
                <a:lnTo>
                  <a:pt x="46" y="168"/>
                </a:lnTo>
                <a:lnTo>
                  <a:pt x="46" y="168"/>
                </a:lnTo>
                <a:lnTo>
                  <a:pt x="43" y="168"/>
                </a:lnTo>
                <a:lnTo>
                  <a:pt x="43" y="172"/>
                </a:lnTo>
                <a:lnTo>
                  <a:pt x="43" y="180"/>
                </a:lnTo>
                <a:lnTo>
                  <a:pt x="43" y="180"/>
                </a:lnTo>
                <a:lnTo>
                  <a:pt x="43" y="180"/>
                </a:lnTo>
                <a:lnTo>
                  <a:pt x="46" y="176"/>
                </a:lnTo>
                <a:lnTo>
                  <a:pt x="50" y="176"/>
                </a:lnTo>
                <a:lnTo>
                  <a:pt x="50" y="176"/>
                </a:lnTo>
                <a:lnTo>
                  <a:pt x="54" y="176"/>
                </a:lnTo>
                <a:lnTo>
                  <a:pt x="54" y="176"/>
                </a:lnTo>
                <a:lnTo>
                  <a:pt x="54" y="176"/>
                </a:lnTo>
                <a:lnTo>
                  <a:pt x="66" y="172"/>
                </a:lnTo>
                <a:lnTo>
                  <a:pt x="70" y="172"/>
                </a:lnTo>
                <a:lnTo>
                  <a:pt x="74" y="164"/>
                </a:lnTo>
                <a:lnTo>
                  <a:pt x="78" y="160"/>
                </a:lnTo>
                <a:lnTo>
                  <a:pt x="82" y="160"/>
                </a:lnTo>
                <a:lnTo>
                  <a:pt x="82" y="160"/>
                </a:lnTo>
                <a:lnTo>
                  <a:pt x="82" y="156"/>
                </a:lnTo>
                <a:lnTo>
                  <a:pt x="82" y="156"/>
                </a:lnTo>
                <a:lnTo>
                  <a:pt x="82" y="152"/>
                </a:lnTo>
                <a:lnTo>
                  <a:pt x="82" y="152"/>
                </a:lnTo>
                <a:lnTo>
                  <a:pt x="82" y="156"/>
                </a:lnTo>
                <a:lnTo>
                  <a:pt x="82" y="156"/>
                </a:lnTo>
                <a:lnTo>
                  <a:pt x="86" y="160"/>
                </a:lnTo>
                <a:lnTo>
                  <a:pt x="86" y="156"/>
                </a:lnTo>
                <a:lnTo>
                  <a:pt x="86" y="156"/>
                </a:lnTo>
                <a:lnTo>
                  <a:pt x="86" y="156"/>
                </a:lnTo>
                <a:lnTo>
                  <a:pt x="89" y="156"/>
                </a:lnTo>
                <a:lnTo>
                  <a:pt x="89" y="152"/>
                </a:lnTo>
                <a:lnTo>
                  <a:pt x="89" y="152"/>
                </a:lnTo>
                <a:lnTo>
                  <a:pt x="93" y="152"/>
                </a:lnTo>
                <a:lnTo>
                  <a:pt x="93" y="152"/>
                </a:lnTo>
                <a:lnTo>
                  <a:pt x="93" y="152"/>
                </a:lnTo>
                <a:lnTo>
                  <a:pt x="97" y="152"/>
                </a:lnTo>
                <a:lnTo>
                  <a:pt x="93" y="152"/>
                </a:lnTo>
                <a:lnTo>
                  <a:pt x="93" y="148"/>
                </a:lnTo>
                <a:lnTo>
                  <a:pt x="93" y="148"/>
                </a:lnTo>
                <a:lnTo>
                  <a:pt x="97" y="148"/>
                </a:lnTo>
                <a:lnTo>
                  <a:pt x="101" y="148"/>
                </a:lnTo>
                <a:lnTo>
                  <a:pt x="101" y="148"/>
                </a:lnTo>
                <a:lnTo>
                  <a:pt x="101" y="148"/>
                </a:lnTo>
                <a:lnTo>
                  <a:pt x="105" y="145"/>
                </a:lnTo>
                <a:lnTo>
                  <a:pt x="101" y="145"/>
                </a:lnTo>
                <a:lnTo>
                  <a:pt x="101" y="141"/>
                </a:lnTo>
                <a:lnTo>
                  <a:pt x="105" y="141"/>
                </a:lnTo>
                <a:lnTo>
                  <a:pt x="109" y="141"/>
                </a:lnTo>
                <a:lnTo>
                  <a:pt x="109" y="141"/>
                </a:lnTo>
                <a:lnTo>
                  <a:pt x="109" y="145"/>
                </a:lnTo>
                <a:lnTo>
                  <a:pt x="109" y="145"/>
                </a:lnTo>
                <a:lnTo>
                  <a:pt x="109" y="145"/>
                </a:lnTo>
                <a:lnTo>
                  <a:pt x="109" y="148"/>
                </a:lnTo>
                <a:lnTo>
                  <a:pt x="109" y="148"/>
                </a:lnTo>
                <a:lnTo>
                  <a:pt x="109" y="148"/>
                </a:lnTo>
                <a:lnTo>
                  <a:pt x="109" y="152"/>
                </a:lnTo>
                <a:lnTo>
                  <a:pt x="109" y="152"/>
                </a:lnTo>
                <a:lnTo>
                  <a:pt x="109" y="148"/>
                </a:lnTo>
                <a:lnTo>
                  <a:pt x="113" y="148"/>
                </a:lnTo>
                <a:lnTo>
                  <a:pt x="113" y="148"/>
                </a:lnTo>
                <a:lnTo>
                  <a:pt x="113" y="145"/>
                </a:lnTo>
                <a:lnTo>
                  <a:pt x="117" y="141"/>
                </a:lnTo>
                <a:lnTo>
                  <a:pt x="117" y="141"/>
                </a:lnTo>
                <a:lnTo>
                  <a:pt x="117" y="145"/>
                </a:lnTo>
                <a:lnTo>
                  <a:pt x="117" y="148"/>
                </a:lnTo>
                <a:lnTo>
                  <a:pt x="117" y="152"/>
                </a:lnTo>
                <a:lnTo>
                  <a:pt x="121" y="148"/>
                </a:lnTo>
                <a:lnTo>
                  <a:pt x="121" y="148"/>
                </a:lnTo>
                <a:lnTo>
                  <a:pt x="121" y="148"/>
                </a:lnTo>
                <a:lnTo>
                  <a:pt x="125" y="141"/>
                </a:lnTo>
                <a:lnTo>
                  <a:pt x="125" y="137"/>
                </a:lnTo>
                <a:lnTo>
                  <a:pt x="125" y="137"/>
                </a:lnTo>
                <a:lnTo>
                  <a:pt x="125" y="133"/>
                </a:lnTo>
                <a:lnTo>
                  <a:pt x="125" y="133"/>
                </a:lnTo>
                <a:lnTo>
                  <a:pt x="125" y="129"/>
                </a:lnTo>
                <a:lnTo>
                  <a:pt x="125" y="129"/>
                </a:lnTo>
                <a:lnTo>
                  <a:pt x="121" y="133"/>
                </a:lnTo>
                <a:lnTo>
                  <a:pt x="121" y="129"/>
                </a:lnTo>
                <a:lnTo>
                  <a:pt x="121" y="129"/>
                </a:lnTo>
                <a:lnTo>
                  <a:pt x="121" y="129"/>
                </a:lnTo>
                <a:lnTo>
                  <a:pt x="121" y="129"/>
                </a:lnTo>
                <a:lnTo>
                  <a:pt x="121" y="125"/>
                </a:lnTo>
                <a:lnTo>
                  <a:pt x="121" y="125"/>
                </a:lnTo>
                <a:lnTo>
                  <a:pt x="121" y="125"/>
                </a:lnTo>
                <a:lnTo>
                  <a:pt x="117" y="125"/>
                </a:lnTo>
                <a:lnTo>
                  <a:pt x="117" y="121"/>
                </a:lnTo>
                <a:lnTo>
                  <a:pt x="117" y="121"/>
                </a:lnTo>
                <a:lnTo>
                  <a:pt x="117" y="121"/>
                </a:lnTo>
                <a:lnTo>
                  <a:pt x="125" y="121"/>
                </a:lnTo>
                <a:lnTo>
                  <a:pt x="125" y="125"/>
                </a:lnTo>
                <a:lnTo>
                  <a:pt x="129" y="125"/>
                </a:lnTo>
                <a:lnTo>
                  <a:pt x="129" y="125"/>
                </a:lnTo>
                <a:lnTo>
                  <a:pt x="129" y="129"/>
                </a:lnTo>
                <a:lnTo>
                  <a:pt x="129" y="129"/>
                </a:lnTo>
                <a:lnTo>
                  <a:pt x="129" y="125"/>
                </a:lnTo>
                <a:lnTo>
                  <a:pt x="129" y="125"/>
                </a:lnTo>
                <a:lnTo>
                  <a:pt x="129" y="125"/>
                </a:lnTo>
                <a:lnTo>
                  <a:pt x="129" y="121"/>
                </a:lnTo>
                <a:lnTo>
                  <a:pt x="129" y="121"/>
                </a:lnTo>
                <a:lnTo>
                  <a:pt x="132" y="121"/>
                </a:lnTo>
                <a:lnTo>
                  <a:pt x="136" y="117"/>
                </a:lnTo>
                <a:lnTo>
                  <a:pt x="136" y="117"/>
                </a:lnTo>
                <a:lnTo>
                  <a:pt x="136" y="113"/>
                </a:lnTo>
                <a:lnTo>
                  <a:pt x="136" y="113"/>
                </a:lnTo>
                <a:lnTo>
                  <a:pt x="136" y="109"/>
                </a:lnTo>
                <a:lnTo>
                  <a:pt x="136" y="109"/>
                </a:lnTo>
                <a:lnTo>
                  <a:pt x="140" y="109"/>
                </a:lnTo>
                <a:lnTo>
                  <a:pt x="140" y="113"/>
                </a:lnTo>
                <a:lnTo>
                  <a:pt x="140" y="113"/>
                </a:lnTo>
                <a:lnTo>
                  <a:pt x="140" y="117"/>
                </a:lnTo>
                <a:lnTo>
                  <a:pt x="144" y="117"/>
                </a:lnTo>
                <a:lnTo>
                  <a:pt x="148" y="113"/>
                </a:lnTo>
                <a:lnTo>
                  <a:pt x="148" y="113"/>
                </a:lnTo>
                <a:lnTo>
                  <a:pt x="148" y="105"/>
                </a:lnTo>
                <a:lnTo>
                  <a:pt x="148" y="102"/>
                </a:lnTo>
                <a:lnTo>
                  <a:pt x="152" y="102"/>
                </a:lnTo>
                <a:lnTo>
                  <a:pt x="152" y="102"/>
                </a:lnTo>
                <a:lnTo>
                  <a:pt x="152" y="105"/>
                </a:lnTo>
                <a:lnTo>
                  <a:pt x="152" y="109"/>
                </a:lnTo>
                <a:lnTo>
                  <a:pt x="152" y="109"/>
                </a:lnTo>
                <a:lnTo>
                  <a:pt x="152" y="109"/>
                </a:lnTo>
                <a:lnTo>
                  <a:pt x="156" y="109"/>
                </a:lnTo>
                <a:lnTo>
                  <a:pt x="156" y="109"/>
                </a:lnTo>
                <a:lnTo>
                  <a:pt x="156" y="109"/>
                </a:lnTo>
                <a:lnTo>
                  <a:pt x="156" y="105"/>
                </a:lnTo>
                <a:lnTo>
                  <a:pt x="156" y="105"/>
                </a:lnTo>
                <a:lnTo>
                  <a:pt x="156" y="102"/>
                </a:lnTo>
                <a:lnTo>
                  <a:pt x="160" y="102"/>
                </a:lnTo>
                <a:lnTo>
                  <a:pt x="160" y="105"/>
                </a:lnTo>
                <a:lnTo>
                  <a:pt x="160" y="105"/>
                </a:lnTo>
                <a:lnTo>
                  <a:pt x="160" y="105"/>
                </a:lnTo>
                <a:lnTo>
                  <a:pt x="164" y="102"/>
                </a:lnTo>
                <a:lnTo>
                  <a:pt x="164" y="102"/>
                </a:lnTo>
                <a:lnTo>
                  <a:pt x="164" y="98"/>
                </a:lnTo>
                <a:lnTo>
                  <a:pt x="164" y="98"/>
                </a:lnTo>
                <a:lnTo>
                  <a:pt x="164" y="98"/>
                </a:lnTo>
                <a:lnTo>
                  <a:pt x="164" y="98"/>
                </a:lnTo>
                <a:lnTo>
                  <a:pt x="160" y="98"/>
                </a:lnTo>
                <a:lnTo>
                  <a:pt x="160" y="94"/>
                </a:lnTo>
                <a:lnTo>
                  <a:pt x="160" y="94"/>
                </a:lnTo>
                <a:lnTo>
                  <a:pt x="164" y="94"/>
                </a:lnTo>
                <a:lnTo>
                  <a:pt x="164" y="94"/>
                </a:lnTo>
                <a:lnTo>
                  <a:pt x="160" y="94"/>
                </a:lnTo>
                <a:lnTo>
                  <a:pt x="160" y="94"/>
                </a:lnTo>
                <a:moveTo>
                  <a:pt x="78" y="168"/>
                </a:moveTo>
                <a:lnTo>
                  <a:pt x="78" y="168"/>
                </a:lnTo>
                <a:lnTo>
                  <a:pt x="78" y="168"/>
                </a:lnTo>
                <a:lnTo>
                  <a:pt x="74" y="168"/>
                </a:lnTo>
                <a:lnTo>
                  <a:pt x="74" y="168"/>
                </a:lnTo>
                <a:lnTo>
                  <a:pt x="74" y="172"/>
                </a:lnTo>
                <a:lnTo>
                  <a:pt x="74" y="172"/>
                </a:lnTo>
                <a:lnTo>
                  <a:pt x="74" y="172"/>
                </a:lnTo>
                <a:lnTo>
                  <a:pt x="78" y="172"/>
                </a:lnTo>
                <a:lnTo>
                  <a:pt x="78" y="172"/>
                </a:lnTo>
                <a:lnTo>
                  <a:pt x="78" y="172"/>
                </a:lnTo>
                <a:lnTo>
                  <a:pt x="78" y="172"/>
                </a:lnTo>
                <a:lnTo>
                  <a:pt x="78" y="172"/>
                </a:lnTo>
                <a:lnTo>
                  <a:pt x="78" y="168"/>
                </a:lnTo>
                <a:lnTo>
                  <a:pt x="82" y="168"/>
                </a:lnTo>
                <a:lnTo>
                  <a:pt x="78" y="168"/>
                </a:lnTo>
                <a:lnTo>
                  <a:pt x="78" y="168"/>
                </a:lnTo>
                <a:lnTo>
                  <a:pt x="78" y="168"/>
                </a:lnTo>
              </a:path>
            </a:pathLst>
          </a:custGeom>
          <a:solidFill>
            <a:srgbClr val="8A8A8A"/>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5" name="Freeform 66"/>
          <p:cNvSpPr>
            <a:spLocks noEditPoints="1"/>
          </p:cNvSpPr>
          <p:nvPr/>
        </p:nvSpPr>
        <p:spPr bwMode="auto">
          <a:xfrm>
            <a:off x="10221903" y="3942878"/>
            <a:ext cx="249209" cy="268825"/>
          </a:xfrm>
          <a:custGeom>
            <a:avLst/>
            <a:gdLst>
              <a:gd name="T0" fmla="*/ 90 w 102"/>
              <a:gd name="T1" fmla="*/ 16 h 110"/>
              <a:gd name="T2" fmla="*/ 74 w 102"/>
              <a:gd name="T3" fmla="*/ 8 h 110"/>
              <a:gd name="T4" fmla="*/ 67 w 102"/>
              <a:gd name="T5" fmla="*/ 0 h 110"/>
              <a:gd name="T6" fmla="*/ 63 w 102"/>
              <a:gd name="T7" fmla="*/ 4 h 110"/>
              <a:gd name="T8" fmla="*/ 67 w 102"/>
              <a:gd name="T9" fmla="*/ 8 h 110"/>
              <a:gd name="T10" fmla="*/ 51 w 102"/>
              <a:gd name="T11" fmla="*/ 16 h 110"/>
              <a:gd name="T12" fmla="*/ 43 w 102"/>
              <a:gd name="T13" fmla="*/ 16 h 110"/>
              <a:gd name="T14" fmla="*/ 20 w 102"/>
              <a:gd name="T15" fmla="*/ 28 h 110"/>
              <a:gd name="T16" fmla="*/ 8 w 102"/>
              <a:gd name="T17" fmla="*/ 36 h 110"/>
              <a:gd name="T18" fmla="*/ 16 w 102"/>
              <a:gd name="T19" fmla="*/ 43 h 110"/>
              <a:gd name="T20" fmla="*/ 20 w 102"/>
              <a:gd name="T21" fmla="*/ 51 h 110"/>
              <a:gd name="T22" fmla="*/ 20 w 102"/>
              <a:gd name="T23" fmla="*/ 63 h 110"/>
              <a:gd name="T24" fmla="*/ 27 w 102"/>
              <a:gd name="T25" fmla="*/ 67 h 110"/>
              <a:gd name="T26" fmla="*/ 20 w 102"/>
              <a:gd name="T27" fmla="*/ 79 h 110"/>
              <a:gd name="T28" fmla="*/ 0 w 102"/>
              <a:gd name="T29" fmla="*/ 75 h 110"/>
              <a:gd name="T30" fmla="*/ 8 w 102"/>
              <a:gd name="T31" fmla="*/ 94 h 110"/>
              <a:gd name="T32" fmla="*/ 8 w 102"/>
              <a:gd name="T33" fmla="*/ 98 h 110"/>
              <a:gd name="T34" fmla="*/ 16 w 102"/>
              <a:gd name="T35" fmla="*/ 102 h 110"/>
              <a:gd name="T36" fmla="*/ 16 w 102"/>
              <a:gd name="T37" fmla="*/ 110 h 110"/>
              <a:gd name="T38" fmla="*/ 16 w 102"/>
              <a:gd name="T39" fmla="*/ 110 h 110"/>
              <a:gd name="T40" fmla="*/ 27 w 102"/>
              <a:gd name="T41" fmla="*/ 102 h 110"/>
              <a:gd name="T42" fmla="*/ 27 w 102"/>
              <a:gd name="T43" fmla="*/ 102 h 110"/>
              <a:gd name="T44" fmla="*/ 43 w 102"/>
              <a:gd name="T45" fmla="*/ 98 h 110"/>
              <a:gd name="T46" fmla="*/ 43 w 102"/>
              <a:gd name="T47" fmla="*/ 94 h 110"/>
              <a:gd name="T48" fmla="*/ 39 w 102"/>
              <a:gd name="T49" fmla="*/ 86 h 110"/>
              <a:gd name="T50" fmla="*/ 43 w 102"/>
              <a:gd name="T51" fmla="*/ 79 h 110"/>
              <a:gd name="T52" fmla="*/ 51 w 102"/>
              <a:gd name="T53" fmla="*/ 79 h 110"/>
              <a:gd name="T54" fmla="*/ 47 w 102"/>
              <a:gd name="T55" fmla="*/ 82 h 110"/>
              <a:gd name="T56" fmla="*/ 59 w 102"/>
              <a:gd name="T57" fmla="*/ 94 h 110"/>
              <a:gd name="T58" fmla="*/ 67 w 102"/>
              <a:gd name="T59" fmla="*/ 86 h 110"/>
              <a:gd name="T60" fmla="*/ 55 w 102"/>
              <a:gd name="T61" fmla="*/ 82 h 110"/>
              <a:gd name="T62" fmla="*/ 67 w 102"/>
              <a:gd name="T63" fmla="*/ 82 h 110"/>
              <a:gd name="T64" fmla="*/ 70 w 102"/>
              <a:gd name="T65" fmla="*/ 86 h 110"/>
              <a:gd name="T66" fmla="*/ 70 w 102"/>
              <a:gd name="T67" fmla="*/ 86 h 110"/>
              <a:gd name="T68" fmla="*/ 67 w 102"/>
              <a:gd name="T69" fmla="*/ 75 h 110"/>
              <a:gd name="T70" fmla="*/ 59 w 102"/>
              <a:gd name="T71" fmla="*/ 67 h 110"/>
              <a:gd name="T72" fmla="*/ 70 w 102"/>
              <a:gd name="T73" fmla="*/ 71 h 110"/>
              <a:gd name="T74" fmla="*/ 70 w 102"/>
              <a:gd name="T75" fmla="*/ 67 h 110"/>
              <a:gd name="T76" fmla="*/ 78 w 102"/>
              <a:gd name="T77" fmla="*/ 79 h 110"/>
              <a:gd name="T78" fmla="*/ 82 w 102"/>
              <a:gd name="T79" fmla="*/ 71 h 110"/>
              <a:gd name="T80" fmla="*/ 74 w 102"/>
              <a:gd name="T81" fmla="*/ 67 h 110"/>
              <a:gd name="T82" fmla="*/ 70 w 102"/>
              <a:gd name="T83" fmla="*/ 63 h 110"/>
              <a:gd name="T84" fmla="*/ 70 w 102"/>
              <a:gd name="T85" fmla="*/ 59 h 110"/>
              <a:gd name="T86" fmla="*/ 63 w 102"/>
              <a:gd name="T87" fmla="*/ 55 h 110"/>
              <a:gd name="T88" fmla="*/ 63 w 102"/>
              <a:gd name="T89" fmla="*/ 51 h 110"/>
              <a:gd name="T90" fmla="*/ 74 w 102"/>
              <a:gd name="T91" fmla="*/ 55 h 110"/>
              <a:gd name="T92" fmla="*/ 82 w 102"/>
              <a:gd name="T93" fmla="*/ 55 h 110"/>
              <a:gd name="T94" fmla="*/ 86 w 102"/>
              <a:gd name="T95" fmla="*/ 51 h 110"/>
              <a:gd name="T96" fmla="*/ 90 w 102"/>
              <a:gd name="T97" fmla="*/ 51 h 110"/>
              <a:gd name="T98" fmla="*/ 94 w 102"/>
              <a:gd name="T99" fmla="*/ 55 h 110"/>
              <a:gd name="T100" fmla="*/ 98 w 102"/>
              <a:gd name="T101" fmla="*/ 55 h 110"/>
              <a:gd name="T102" fmla="*/ 98 w 102"/>
              <a:gd name="T103" fmla="*/ 51 h 110"/>
              <a:gd name="T104" fmla="*/ 102 w 102"/>
              <a:gd name="T105" fmla="*/ 51 h 110"/>
              <a:gd name="T106" fmla="*/ 102 w 102"/>
              <a:gd name="T107" fmla="*/ 47 h 110"/>
              <a:gd name="T108" fmla="*/ 98 w 102"/>
              <a:gd name="T109" fmla="*/ 32 h 110"/>
              <a:gd name="T110" fmla="*/ 43 w 102"/>
              <a:gd name="T111" fmla="*/ 90 h 110"/>
              <a:gd name="T112" fmla="*/ 47 w 102"/>
              <a:gd name="T113" fmla="*/ 98 h 110"/>
              <a:gd name="T114" fmla="*/ 51 w 102"/>
              <a:gd name="T115" fmla="*/ 102 h 110"/>
              <a:gd name="T116" fmla="*/ 55 w 102"/>
              <a:gd name="T117" fmla="*/ 98 h 110"/>
              <a:gd name="T118" fmla="*/ 43 w 102"/>
              <a:gd name="T119" fmla="*/ 90 h 110"/>
              <a:gd name="T120" fmla="*/ 70 w 102"/>
              <a:gd name="T121" fmla="*/ 98 h 110"/>
              <a:gd name="T122" fmla="*/ 70 w 102"/>
              <a:gd name="T123" fmla="*/ 9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02" h="110">
                <a:moveTo>
                  <a:pt x="94" y="20"/>
                </a:moveTo>
                <a:lnTo>
                  <a:pt x="94" y="20"/>
                </a:lnTo>
                <a:lnTo>
                  <a:pt x="90" y="16"/>
                </a:lnTo>
                <a:lnTo>
                  <a:pt x="90" y="16"/>
                </a:lnTo>
                <a:lnTo>
                  <a:pt x="86" y="12"/>
                </a:lnTo>
                <a:lnTo>
                  <a:pt x="78" y="12"/>
                </a:lnTo>
                <a:lnTo>
                  <a:pt x="74" y="8"/>
                </a:lnTo>
                <a:lnTo>
                  <a:pt x="74" y="8"/>
                </a:lnTo>
                <a:lnTo>
                  <a:pt x="74" y="4"/>
                </a:lnTo>
                <a:lnTo>
                  <a:pt x="74" y="4"/>
                </a:lnTo>
                <a:lnTo>
                  <a:pt x="70" y="0"/>
                </a:lnTo>
                <a:lnTo>
                  <a:pt x="67" y="0"/>
                </a:lnTo>
                <a:lnTo>
                  <a:pt x="67" y="0"/>
                </a:lnTo>
                <a:lnTo>
                  <a:pt x="63" y="0"/>
                </a:lnTo>
                <a:lnTo>
                  <a:pt x="63" y="0"/>
                </a:lnTo>
                <a:lnTo>
                  <a:pt x="63" y="4"/>
                </a:lnTo>
                <a:lnTo>
                  <a:pt x="63" y="4"/>
                </a:lnTo>
                <a:lnTo>
                  <a:pt x="63" y="4"/>
                </a:lnTo>
                <a:lnTo>
                  <a:pt x="63" y="4"/>
                </a:lnTo>
                <a:lnTo>
                  <a:pt x="67" y="8"/>
                </a:lnTo>
                <a:lnTo>
                  <a:pt x="63" y="12"/>
                </a:lnTo>
                <a:lnTo>
                  <a:pt x="63" y="12"/>
                </a:lnTo>
                <a:lnTo>
                  <a:pt x="59" y="12"/>
                </a:lnTo>
                <a:lnTo>
                  <a:pt x="51" y="16"/>
                </a:lnTo>
                <a:lnTo>
                  <a:pt x="47" y="16"/>
                </a:lnTo>
                <a:lnTo>
                  <a:pt x="47" y="16"/>
                </a:lnTo>
                <a:lnTo>
                  <a:pt x="43" y="16"/>
                </a:lnTo>
                <a:lnTo>
                  <a:pt x="43" y="16"/>
                </a:lnTo>
                <a:lnTo>
                  <a:pt x="39" y="12"/>
                </a:lnTo>
                <a:lnTo>
                  <a:pt x="39" y="12"/>
                </a:lnTo>
                <a:lnTo>
                  <a:pt x="20" y="28"/>
                </a:lnTo>
                <a:lnTo>
                  <a:pt x="20" y="28"/>
                </a:lnTo>
                <a:lnTo>
                  <a:pt x="12" y="28"/>
                </a:lnTo>
                <a:lnTo>
                  <a:pt x="12" y="28"/>
                </a:lnTo>
                <a:lnTo>
                  <a:pt x="12" y="32"/>
                </a:lnTo>
                <a:lnTo>
                  <a:pt x="8" y="36"/>
                </a:lnTo>
                <a:lnTo>
                  <a:pt x="8" y="36"/>
                </a:lnTo>
                <a:lnTo>
                  <a:pt x="12" y="39"/>
                </a:lnTo>
                <a:lnTo>
                  <a:pt x="12" y="39"/>
                </a:lnTo>
                <a:lnTo>
                  <a:pt x="16" y="43"/>
                </a:lnTo>
                <a:lnTo>
                  <a:pt x="20" y="47"/>
                </a:lnTo>
                <a:lnTo>
                  <a:pt x="20" y="47"/>
                </a:lnTo>
                <a:lnTo>
                  <a:pt x="20" y="51"/>
                </a:lnTo>
                <a:lnTo>
                  <a:pt x="20" y="51"/>
                </a:lnTo>
                <a:lnTo>
                  <a:pt x="20" y="55"/>
                </a:lnTo>
                <a:lnTo>
                  <a:pt x="16" y="55"/>
                </a:lnTo>
                <a:lnTo>
                  <a:pt x="16" y="55"/>
                </a:lnTo>
                <a:lnTo>
                  <a:pt x="20" y="63"/>
                </a:lnTo>
                <a:lnTo>
                  <a:pt x="20" y="63"/>
                </a:lnTo>
                <a:lnTo>
                  <a:pt x="24" y="67"/>
                </a:lnTo>
                <a:lnTo>
                  <a:pt x="27" y="67"/>
                </a:lnTo>
                <a:lnTo>
                  <a:pt x="27" y="67"/>
                </a:lnTo>
                <a:lnTo>
                  <a:pt x="27" y="71"/>
                </a:lnTo>
                <a:lnTo>
                  <a:pt x="24" y="75"/>
                </a:lnTo>
                <a:lnTo>
                  <a:pt x="24" y="79"/>
                </a:lnTo>
                <a:lnTo>
                  <a:pt x="20" y="79"/>
                </a:lnTo>
                <a:lnTo>
                  <a:pt x="16" y="75"/>
                </a:lnTo>
                <a:lnTo>
                  <a:pt x="8" y="67"/>
                </a:lnTo>
                <a:lnTo>
                  <a:pt x="0" y="67"/>
                </a:lnTo>
                <a:lnTo>
                  <a:pt x="0" y="75"/>
                </a:lnTo>
                <a:lnTo>
                  <a:pt x="4" y="86"/>
                </a:lnTo>
                <a:lnTo>
                  <a:pt x="8" y="90"/>
                </a:lnTo>
                <a:lnTo>
                  <a:pt x="8" y="94"/>
                </a:lnTo>
                <a:lnTo>
                  <a:pt x="8" y="94"/>
                </a:lnTo>
                <a:lnTo>
                  <a:pt x="8" y="94"/>
                </a:lnTo>
                <a:lnTo>
                  <a:pt x="8" y="94"/>
                </a:lnTo>
                <a:lnTo>
                  <a:pt x="8" y="98"/>
                </a:lnTo>
                <a:lnTo>
                  <a:pt x="8" y="98"/>
                </a:lnTo>
                <a:lnTo>
                  <a:pt x="12" y="98"/>
                </a:lnTo>
                <a:lnTo>
                  <a:pt x="16" y="102"/>
                </a:lnTo>
                <a:lnTo>
                  <a:pt x="16" y="102"/>
                </a:lnTo>
                <a:lnTo>
                  <a:pt x="16" y="102"/>
                </a:lnTo>
                <a:lnTo>
                  <a:pt x="12" y="106"/>
                </a:lnTo>
                <a:lnTo>
                  <a:pt x="12" y="106"/>
                </a:lnTo>
                <a:lnTo>
                  <a:pt x="12" y="106"/>
                </a:lnTo>
                <a:lnTo>
                  <a:pt x="16" y="110"/>
                </a:lnTo>
                <a:lnTo>
                  <a:pt x="16" y="110"/>
                </a:lnTo>
                <a:lnTo>
                  <a:pt x="20" y="110"/>
                </a:lnTo>
                <a:lnTo>
                  <a:pt x="20" y="110"/>
                </a:lnTo>
                <a:lnTo>
                  <a:pt x="16" y="110"/>
                </a:lnTo>
                <a:lnTo>
                  <a:pt x="16" y="110"/>
                </a:lnTo>
                <a:lnTo>
                  <a:pt x="20" y="106"/>
                </a:lnTo>
                <a:lnTo>
                  <a:pt x="24" y="106"/>
                </a:lnTo>
                <a:lnTo>
                  <a:pt x="27" y="102"/>
                </a:lnTo>
                <a:lnTo>
                  <a:pt x="27" y="102"/>
                </a:lnTo>
                <a:lnTo>
                  <a:pt x="24" y="102"/>
                </a:lnTo>
                <a:lnTo>
                  <a:pt x="24" y="102"/>
                </a:lnTo>
                <a:lnTo>
                  <a:pt x="27" y="102"/>
                </a:lnTo>
                <a:lnTo>
                  <a:pt x="31" y="102"/>
                </a:lnTo>
                <a:lnTo>
                  <a:pt x="31" y="102"/>
                </a:lnTo>
                <a:lnTo>
                  <a:pt x="43" y="98"/>
                </a:lnTo>
                <a:lnTo>
                  <a:pt x="43" y="98"/>
                </a:lnTo>
                <a:lnTo>
                  <a:pt x="43" y="98"/>
                </a:lnTo>
                <a:lnTo>
                  <a:pt x="43" y="94"/>
                </a:lnTo>
                <a:lnTo>
                  <a:pt x="43" y="94"/>
                </a:lnTo>
                <a:lnTo>
                  <a:pt x="43" y="94"/>
                </a:lnTo>
                <a:lnTo>
                  <a:pt x="43" y="94"/>
                </a:lnTo>
                <a:lnTo>
                  <a:pt x="43" y="90"/>
                </a:lnTo>
                <a:lnTo>
                  <a:pt x="39" y="90"/>
                </a:lnTo>
                <a:lnTo>
                  <a:pt x="39" y="86"/>
                </a:lnTo>
                <a:lnTo>
                  <a:pt x="39" y="86"/>
                </a:lnTo>
                <a:lnTo>
                  <a:pt x="39" y="86"/>
                </a:lnTo>
                <a:lnTo>
                  <a:pt x="43" y="82"/>
                </a:lnTo>
                <a:lnTo>
                  <a:pt x="43" y="79"/>
                </a:lnTo>
                <a:lnTo>
                  <a:pt x="47" y="79"/>
                </a:lnTo>
                <a:lnTo>
                  <a:pt x="47" y="79"/>
                </a:lnTo>
                <a:lnTo>
                  <a:pt x="47" y="75"/>
                </a:lnTo>
                <a:lnTo>
                  <a:pt x="51" y="79"/>
                </a:lnTo>
                <a:lnTo>
                  <a:pt x="47" y="82"/>
                </a:lnTo>
                <a:lnTo>
                  <a:pt x="47" y="82"/>
                </a:lnTo>
                <a:lnTo>
                  <a:pt x="47" y="82"/>
                </a:lnTo>
                <a:lnTo>
                  <a:pt x="47" y="82"/>
                </a:lnTo>
                <a:lnTo>
                  <a:pt x="47" y="86"/>
                </a:lnTo>
                <a:lnTo>
                  <a:pt x="51" y="86"/>
                </a:lnTo>
                <a:lnTo>
                  <a:pt x="51" y="86"/>
                </a:lnTo>
                <a:lnTo>
                  <a:pt x="59" y="94"/>
                </a:lnTo>
                <a:lnTo>
                  <a:pt x="63" y="94"/>
                </a:lnTo>
                <a:lnTo>
                  <a:pt x="63" y="94"/>
                </a:lnTo>
                <a:lnTo>
                  <a:pt x="63" y="90"/>
                </a:lnTo>
                <a:lnTo>
                  <a:pt x="67" y="86"/>
                </a:lnTo>
                <a:lnTo>
                  <a:pt x="59" y="86"/>
                </a:lnTo>
                <a:lnTo>
                  <a:pt x="55" y="86"/>
                </a:lnTo>
                <a:lnTo>
                  <a:pt x="55" y="82"/>
                </a:lnTo>
                <a:lnTo>
                  <a:pt x="55" y="82"/>
                </a:lnTo>
                <a:lnTo>
                  <a:pt x="59" y="82"/>
                </a:lnTo>
                <a:lnTo>
                  <a:pt x="63" y="86"/>
                </a:lnTo>
                <a:lnTo>
                  <a:pt x="63" y="86"/>
                </a:lnTo>
                <a:lnTo>
                  <a:pt x="67" y="82"/>
                </a:lnTo>
                <a:lnTo>
                  <a:pt x="67" y="82"/>
                </a:lnTo>
                <a:lnTo>
                  <a:pt x="67" y="86"/>
                </a:lnTo>
                <a:lnTo>
                  <a:pt x="67" y="86"/>
                </a:lnTo>
                <a:lnTo>
                  <a:pt x="70" y="86"/>
                </a:lnTo>
                <a:lnTo>
                  <a:pt x="70" y="90"/>
                </a:lnTo>
                <a:lnTo>
                  <a:pt x="74" y="90"/>
                </a:lnTo>
                <a:lnTo>
                  <a:pt x="74" y="90"/>
                </a:lnTo>
                <a:lnTo>
                  <a:pt x="70" y="86"/>
                </a:lnTo>
                <a:lnTo>
                  <a:pt x="67" y="82"/>
                </a:lnTo>
                <a:lnTo>
                  <a:pt x="67" y="79"/>
                </a:lnTo>
                <a:lnTo>
                  <a:pt x="67" y="79"/>
                </a:lnTo>
                <a:lnTo>
                  <a:pt x="67" y="75"/>
                </a:lnTo>
                <a:lnTo>
                  <a:pt x="67" y="71"/>
                </a:lnTo>
                <a:lnTo>
                  <a:pt x="63" y="71"/>
                </a:lnTo>
                <a:lnTo>
                  <a:pt x="63" y="71"/>
                </a:lnTo>
                <a:lnTo>
                  <a:pt x="59" y="67"/>
                </a:lnTo>
                <a:lnTo>
                  <a:pt x="59" y="67"/>
                </a:lnTo>
                <a:lnTo>
                  <a:pt x="63" y="67"/>
                </a:lnTo>
                <a:lnTo>
                  <a:pt x="67" y="71"/>
                </a:lnTo>
                <a:lnTo>
                  <a:pt x="70" y="71"/>
                </a:lnTo>
                <a:lnTo>
                  <a:pt x="70" y="71"/>
                </a:lnTo>
                <a:lnTo>
                  <a:pt x="70" y="71"/>
                </a:lnTo>
                <a:lnTo>
                  <a:pt x="70" y="67"/>
                </a:lnTo>
                <a:lnTo>
                  <a:pt x="70" y="67"/>
                </a:lnTo>
                <a:lnTo>
                  <a:pt x="70" y="67"/>
                </a:lnTo>
                <a:lnTo>
                  <a:pt x="70" y="71"/>
                </a:lnTo>
                <a:lnTo>
                  <a:pt x="78" y="75"/>
                </a:lnTo>
                <a:lnTo>
                  <a:pt x="78" y="79"/>
                </a:lnTo>
                <a:lnTo>
                  <a:pt x="82" y="75"/>
                </a:lnTo>
                <a:lnTo>
                  <a:pt x="82" y="75"/>
                </a:lnTo>
                <a:lnTo>
                  <a:pt x="82" y="71"/>
                </a:lnTo>
                <a:lnTo>
                  <a:pt x="82" y="71"/>
                </a:lnTo>
                <a:lnTo>
                  <a:pt x="82" y="71"/>
                </a:lnTo>
                <a:lnTo>
                  <a:pt x="78" y="71"/>
                </a:lnTo>
                <a:lnTo>
                  <a:pt x="78" y="67"/>
                </a:lnTo>
                <a:lnTo>
                  <a:pt x="74" y="67"/>
                </a:lnTo>
                <a:lnTo>
                  <a:pt x="74" y="67"/>
                </a:lnTo>
                <a:lnTo>
                  <a:pt x="70" y="63"/>
                </a:lnTo>
                <a:lnTo>
                  <a:pt x="70" y="63"/>
                </a:lnTo>
                <a:lnTo>
                  <a:pt x="70" y="63"/>
                </a:lnTo>
                <a:lnTo>
                  <a:pt x="70" y="63"/>
                </a:lnTo>
                <a:lnTo>
                  <a:pt x="70" y="59"/>
                </a:lnTo>
                <a:lnTo>
                  <a:pt x="70" y="59"/>
                </a:lnTo>
                <a:lnTo>
                  <a:pt x="70" y="59"/>
                </a:lnTo>
                <a:lnTo>
                  <a:pt x="70" y="55"/>
                </a:lnTo>
                <a:lnTo>
                  <a:pt x="67" y="55"/>
                </a:lnTo>
                <a:lnTo>
                  <a:pt x="63" y="55"/>
                </a:lnTo>
                <a:lnTo>
                  <a:pt x="63" y="55"/>
                </a:lnTo>
                <a:lnTo>
                  <a:pt x="59" y="51"/>
                </a:lnTo>
                <a:lnTo>
                  <a:pt x="59" y="51"/>
                </a:lnTo>
                <a:lnTo>
                  <a:pt x="59" y="51"/>
                </a:lnTo>
                <a:lnTo>
                  <a:pt x="63" y="51"/>
                </a:lnTo>
                <a:lnTo>
                  <a:pt x="67" y="51"/>
                </a:lnTo>
                <a:lnTo>
                  <a:pt x="70" y="55"/>
                </a:lnTo>
                <a:lnTo>
                  <a:pt x="70" y="55"/>
                </a:lnTo>
                <a:lnTo>
                  <a:pt x="74" y="55"/>
                </a:lnTo>
                <a:lnTo>
                  <a:pt x="78" y="59"/>
                </a:lnTo>
                <a:lnTo>
                  <a:pt x="82" y="59"/>
                </a:lnTo>
                <a:lnTo>
                  <a:pt x="82" y="59"/>
                </a:lnTo>
                <a:lnTo>
                  <a:pt x="82" y="55"/>
                </a:lnTo>
                <a:lnTo>
                  <a:pt x="82" y="55"/>
                </a:lnTo>
                <a:lnTo>
                  <a:pt x="90" y="55"/>
                </a:lnTo>
                <a:lnTo>
                  <a:pt x="86" y="51"/>
                </a:lnTo>
                <a:lnTo>
                  <a:pt x="86" y="51"/>
                </a:lnTo>
                <a:lnTo>
                  <a:pt x="82" y="47"/>
                </a:lnTo>
                <a:lnTo>
                  <a:pt x="86" y="47"/>
                </a:lnTo>
                <a:lnTo>
                  <a:pt x="86" y="47"/>
                </a:lnTo>
                <a:lnTo>
                  <a:pt x="90" y="51"/>
                </a:lnTo>
                <a:lnTo>
                  <a:pt x="90" y="51"/>
                </a:lnTo>
                <a:lnTo>
                  <a:pt x="90" y="51"/>
                </a:lnTo>
                <a:lnTo>
                  <a:pt x="94" y="55"/>
                </a:lnTo>
                <a:lnTo>
                  <a:pt x="94" y="55"/>
                </a:lnTo>
                <a:lnTo>
                  <a:pt x="98" y="59"/>
                </a:lnTo>
                <a:lnTo>
                  <a:pt x="98" y="55"/>
                </a:lnTo>
                <a:lnTo>
                  <a:pt x="98" y="55"/>
                </a:lnTo>
                <a:lnTo>
                  <a:pt x="98" y="55"/>
                </a:lnTo>
                <a:lnTo>
                  <a:pt x="98" y="55"/>
                </a:lnTo>
                <a:lnTo>
                  <a:pt x="98" y="55"/>
                </a:lnTo>
                <a:lnTo>
                  <a:pt x="98" y="51"/>
                </a:lnTo>
                <a:lnTo>
                  <a:pt x="98" y="51"/>
                </a:lnTo>
                <a:lnTo>
                  <a:pt x="98" y="51"/>
                </a:lnTo>
                <a:lnTo>
                  <a:pt x="102" y="51"/>
                </a:lnTo>
                <a:lnTo>
                  <a:pt x="102" y="51"/>
                </a:lnTo>
                <a:lnTo>
                  <a:pt x="102" y="51"/>
                </a:lnTo>
                <a:lnTo>
                  <a:pt x="102" y="51"/>
                </a:lnTo>
                <a:lnTo>
                  <a:pt x="102" y="47"/>
                </a:lnTo>
                <a:lnTo>
                  <a:pt x="102" y="47"/>
                </a:lnTo>
                <a:lnTo>
                  <a:pt x="102" y="47"/>
                </a:lnTo>
                <a:lnTo>
                  <a:pt x="102" y="47"/>
                </a:lnTo>
                <a:lnTo>
                  <a:pt x="102" y="43"/>
                </a:lnTo>
                <a:lnTo>
                  <a:pt x="98" y="39"/>
                </a:lnTo>
                <a:lnTo>
                  <a:pt x="98" y="32"/>
                </a:lnTo>
                <a:lnTo>
                  <a:pt x="98" y="20"/>
                </a:lnTo>
                <a:lnTo>
                  <a:pt x="98" y="16"/>
                </a:lnTo>
                <a:lnTo>
                  <a:pt x="94" y="20"/>
                </a:lnTo>
                <a:moveTo>
                  <a:pt x="43" y="90"/>
                </a:moveTo>
                <a:lnTo>
                  <a:pt x="43" y="90"/>
                </a:lnTo>
                <a:lnTo>
                  <a:pt x="43" y="94"/>
                </a:lnTo>
                <a:lnTo>
                  <a:pt x="47" y="94"/>
                </a:lnTo>
                <a:lnTo>
                  <a:pt x="47" y="98"/>
                </a:lnTo>
                <a:lnTo>
                  <a:pt x="51" y="98"/>
                </a:lnTo>
                <a:lnTo>
                  <a:pt x="51" y="102"/>
                </a:lnTo>
                <a:lnTo>
                  <a:pt x="51" y="102"/>
                </a:lnTo>
                <a:lnTo>
                  <a:pt x="51" y="102"/>
                </a:lnTo>
                <a:lnTo>
                  <a:pt x="55" y="102"/>
                </a:lnTo>
                <a:lnTo>
                  <a:pt x="55" y="102"/>
                </a:lnTo>
                <a:lnTo>
                  <a:pt x="55" y="98"/>
                </a:lnTo>
                <a:lnTo>
                  <a:pt x="55" y="98"/>
                </a:lnTo>
                <a:lnTo>
                  <a:pt x="55" y="98"/>
                </a:lnTo>
                <a:lnTo>
                  <a:pt x="55" y="94"/>
                </a:lnTo>
                <a:lnTo>
                  <a:pt x="47" y="90"/>
                </a:lnTo>
                <a:lnTo>
                  <a:pt x="43" y="90"/>
                </a:lnTo>
                <a:moveTo>
                  <a:pt x="67" y="94"/>
                </a:moveTo>
                <a:lnTo>
                  <a:pt x="67" y="94"/>
                </a:lnTo>
                <a:lnTo>
                  <a:pt x="67" y="98"/>
                </a:lnTo>
                <a:lnTo>
                  <a:pt x="70" y="98"/>
                </a:lnTo>
                <a:lnTo>
                  <a:pt x="70" y="98"/>
                </a:lnTo>
                <a:lnTo>
                  <a:pt x="70" y="98"/>
                </a:lnTo>
                <a:lnTo>
                  <a:pt x="70" y="98"/>
                </a:lnTo>
                <a:lnTo>
                  <a:pt x="70" y="94"/>
                </a:lnTo>
                <a:lnTo>
                  <a:pt x="70" y="94"/>
                </a:lnTo>
                <a:lnTo>
                  <a:pt x="67" y="94"/>
                </a:lnTo>
              </a:path>
            </a:pathLst>
          </a:custGeom>
          <a:solidFill>
            <a:srgbClr val="A9A9A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6" name="Freeform 58"/>
          <p:cNvSpPr>
            <a:spLocks/>
          </p:cNvSpPr>
          <p:nvPr/>
        </p:nvSpPr>
        <p:spPr bwMode="auto">
          <a:xfrm>
            <a:off x="9772349" y="3810910"/>
            <a:ext cx="412905" cy="325035"/>
          </a:xfrm>
          <a:custGeom>
            <a:avLst/>
            <a:gdLst>
              <a:gd name="T0" fmla="*/ 157 w 169"/>
              <a:gd name="T1" fmla="*/ 74 h 133"/>
              <a:gd name="T2" fmla="*/ 165 w 169"/>
              <a:gd name="T3" fmla="*/ 78 h 133"/>
              <a:gd name="T4" fmla="*/ 161 w 169"/>
              <a:gd name="T5" fmla="*/ 86 h 133"/>
              <a:gd name="T6" fmla="*/ 161 w 169"/>
              <a:gd name="T7" fmla="*/ 90 h 133"/>
              <a:gd name="T8" fmla="*/ 169 w 169"/>
              <a:gd name="T9" fmla="*/ 86 h 133"/>
              <a:gd name="T10" fmla="*/ 169 w 169"/>
              <a:gd name="T11" fmla="*/ 97 h 133"/>
              <a:gd name="T12" fmla="*/ 157 w 169"/>
              <a:gd name="T13" fmla="*/ 101 h 133"/>
              <a:gd name="T14" fmla="*/ 129 w 169"/>
              <a:gd name="T15" fmla="*/ 113 h 133"/>
              <a:gd name="T16" fmla="*/ 133 w 169"/>
              <a:gd name="T17" fmla="*/ 125 h 133"/>
              <a:gd name="T18" fmla="*/ 122 w 169"/>
              <a:gd name="T19" fmla="*/ 129 h 133"/>
              <a:gd name="T20" fmla="*/ 110 w 169"/>
              <a:gd name="T21" fmla="*/ 129 h 133"/>
              <a:gd name="T22" fmla="*/ 106 w 169"/>
              <a:gd name="T23" fmla="*/ 129 h 133"/>
              <a:gd name="T24" fmla="*/ 75 w 169"/>
              <a:gd name="T25" fmla="*/ 133 h 133"/>
              <a:gd name="T26" fmla="*/ 47 w 169"/>
              <a:gd name="T27" fmla="*/ 133 h 133"/>
              <a:gd name="T28" fmla="*/ 36 w 169"/>
              <a:gd name="T29" fmla="*/ 125 h 133"/>
              <a:gd name="T30" fmla="*/ 20 w 169"/>
              <a:gd name="T31" fmla="*/ 133 h 133"/>
              <a:gd name="T32" fmla="*/ 12 w 169"/>
              <a:gd name="T33" fmla="*/ 125 h 133"/>
              <a:gd name="T34" fmla="*/ 8 w 169"/>
              <a:gd name="T35" fmla="*/ 121 h 133"/>
              <a:gd name="T36" fmla="*/ 8 w 169"/>
              <a:gd name="T37" fmla="*/ 109 h 133"/>
              <a:gd name="T38" fmla="*/ 12 w 169"/>
              <a:gd name="T39" fmla="*/ 105 h 133"/>
              <a:gd name="T40" fmla="*/ 12 w 169"/>
              <a:gd name="T41" fmla="*/ 101 h 133"/>
              <a:gd name="T42" fmla="*/ 8 w 169"/>
              <a:gd name="T43" fmla="*/ 97 h 133"/>
              <a:gd name="T44" fmla="*/ 12 w 169"/>
              <a:gd name="T45" fmla="*/ 90 h 133"/>
              <a:gd name="T46" fmla="*/ 24 w 169"/>
              <a:gd name="T47" fmla="*/ 90 h 133"/>
              <a:gd name="T48" fmla="*/ 40 w 169"/>
              <a:gd name="T49" fmla="*/ 78 h 133"/>
              <a:gd name="T50" fmla="*/ 55 w 169"/>
              <a:gd name="T51" fmla="*/ 86 h 133"/>
              <a:gd name="T52" fmla="*/ 51 w 169"/>
              <a:gd name="T53" fmla="*/ 78 h 133"/>
              <a:gd name="T54" fmla="*/ 51 w 169"/>
              <a:gd name="T55" fmla="*/ 74 h 133"/>
              <a:gd name="T56" fmla="*/ 47 w 169"/>
              <a:gd name="T57" fmla="*/ 74 h 133"/>
              <a:gd name="T58" fmla="*/ 43 w 169"/>
              <a:gd name="T59" fmla="*/ 70 h 133"/>
              <a:gd name="T60" fmla="*/ 43 w 169"/>
              <a:gd name="T61" fmla="*/ 66 h 133"/>
              <a:gd name="T62" fmla="*/ 67 w 169"/>
              <a:gd name="T63" fmla="*/ 51 h 133"/>
              <a:gd name="T64" fmla="*/ 71 w 169"/>
              <a:gd name="T65" fmla="*/ 43 h 133"/>
              <a:gd name="T66" fmla="*/ 71 w 169"/>
              <a:gd name="T67" fmla="*/ 35 h 133"/>
              <a:gd name="T68" fmla="*/ 75 w 169"/>
              <a:gd name="T69" fmla="*/ 27 h 133"/>
              <a:gd name="T70" fmla="*/ 90 w 169"/>
              <a:gd name="T71" fmla="*/ 11 h 133"/>
              <a:gd name="T72" fmla="*/ 98 w 169"/>
              <a:gd name="T73" fmla="*/ 8 h 133"/>
              <a:gd name="T74" fmla="*/ 106 w 169"/>
              <a:gd name="T75" fmla="*/ 11 h 133"/>
              <a:gd name="T76" fmla="*/ 110 w 169"/>
              <a:gd name="T77" fmla="*/ 4 h 133"/>
              <a:gd name="T78" fmla="*/ 114 w 169"/>
              <a:gd name="T79" fmla="*/ 4 h 133"/>
              <a:gd name="T80" fmla="*/ 118 w 169"/>
              <a:gd name="T81" fmla="*/ 8 h 133"/>
              <a:gd name="T82" fmla="*/ 122 w 169"/>
              <a:gd name="T83" fmla="*/ 8 h 133"/>
              <a:gd name="T84" fmla="*/ 141 w 169"/>
              <a:gd name="T85" fmla="*/ 8 h 133"/>
              <a:gd name="T86" fmla="*/ 145 w 169"/>
              <a:gd name="T87" fmla="*/ 15 h 133"/>
              <a:gd name="T88" fmla="*/ 149 w 169"/>
              <a:gd name="T89" fmla="*/ 19 h 133"/>
              <a:gd name="T90" fmla="*/ 149 w 169"/>
              <a:gd name="T91" fmla="*/ 23 h 133"/>
              <a:gd name="T92" fmla="*/ 157 w 169"/>
              <a:gd name="T93" fmla="*/ 39 h 133"/>
              <a:gd name="T94" fmla="*/ 153 w 169"/>
              <a:gd name="T95" fmla="*/ 43 h 133"/>
              <a:gd name="T96" fmla="*/ 157 w 169"/>
              <a:gd name="T97" fmla="*/ 43 h 133"/>
              <a:gd name="T98" fmla="*/ 157 w 169"/>
              <a:gd name="T99" fmla="*/ 51 h 133"/>
              <a:gd name="T100" fmla="*/ 157 w 169"/>
              <a:gd name="T101" fmla="*/ 70 h 133"/>
              <a:gd name="T102" fmla="*/ 157 w 169"/>
              <a:gd name="T103" fmla="*/ 74 h 13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169" h="133">
                <a:moveTo>
                  <a:pt x="157" y="74"/>
                </a:moveTo>
                <a:lnTo>
                  <a:pt x="157" y="74"/>
                </a:lnTo>
                <a:lnTo>
                  <a:pt x="157" y="74"/>
                </a:lnTo>
                <a:lnTo>
                  <a:pt x="157" y="74"/>
                </a:lnTo>
                <a:lnTo>
                  <a:pt x="161" y="78"/>
                </a:lnTo>
                <a:lnTo>
                  <a:pt x="161" y="78"/>
                </a:lnTo>
                <a:lnTo>
                  <a:pt x="165" y="78"/>
                </a:lnTo>
                <a:lnTo>
                  <a:pt x="165" y="78"/>
                </a:lnTo>
                <a:lnTo>
                  <a:pt x="165" y="82"/>
                </a:lnTo>
                <a:lnTo>
                  <a:pt x="165" y="82"/>
                </a:lnTo>
                <a:lnTo>
                  <a:pt x="165" y="82"/>
                </a:lnTo>
                <a:lnTo>
                  <a:pt x="161" y="86"/>
                </a:lnTo>
                <a:lnTo>
                  <a:pt x="161" y="86"/>
                </a:lnTo>
                <a:lnTo>
                  <a:pt x="161" y="90"/>
                </a:lnTo>
                <a:lnTo>
                  <a:pt x="161" y="90"/>
                </a:lnTo>
                <a:lnTo>
                  <a:pt x="161" y="90"/>
                </a:lnTo>
                <a:lnTo>
                  <a:pt x="165" y="90"/>
                </a:lnTo>
                <a:lnTo>
                  <a:pt x="165" y="86"/>
                </a:lnTo>
                <a:lnTo>
                  <a:pt x="169" y="86"/>
                </a:lnTo>
                <a:lnTo>
                  <a:pt x="169" y="86"/>
                </a:lnTo>
                <a:lnTo>
                  <a:pt x="165" y="93"/>
                </a:lnTo>
                <a:lnTo>
                  <a:pt x="165" y="93"/>
                </a:lnTo>
                <a:lnTo>
                  <a:pt x="169" y="97"/>
                </a:lnTo>
                <a:lnTo>
                  <a:pt x="169" y="97"/>
                </a:lnTo>
                <a:lnTo>
                  <a:pt x="169" y="97"/>
                </a:lnTo>
                <a:lnTo>
                  <a:pt x="161" y="97"/>
                </a:lnTo>
                <a:lnTo>
                  <a:pt x="157" y="97"/>
                </a:lnTo>
                <a:lnTo>
                  <a:pt x="157" y="101"/>
                </a:lnTo>
                <a:lnTo>
                  <a:pt x="153" y="105"/>
                </a:lnTo>
                <a:lnTo>
                  <a:pt x="141" y="109"/>
                </a:lnTo>
                <a:lnTo>
                  <a:pt x="129" y="113"/>
                </a:lnTo>
                <a:lnTo>
                  <a:pt x="129" y="113"/>
                </a:lnTo>
                <a:lnTo>
                  <a:pt x="129" y="117"/>
                </a:lnTo>
                <a:lnTo>
                  <a:pt x="129" y="121"/>
                </a:lnTo>
                <a:lnTo>
                  <a:pt x="133" y="125"/>
                </a:lnTo>
                <a:lnTo>
                  <a:pt x="133" y="125"/>
                </a:lnTo>
                <a:lnTo>
                  <a:pt x="129" y="129"/>
                </a:lnTo>
                <a:lnTo>
                  <a:pt x="126" y="133"/>
                </a:lnTo>
                <a:lnTo>
                  <a:pt x="122" y="133"/>
                </a:lnTo>
                <a:lnTo>
                  <a:pt x="122" y="129"/>
                </a:lnTo>
                <a:lnTo>
                  <a:pt x="118" y="129"/>
                </a:lnTo>
                <a:lnTo>
                  <a:pt x="118" y="129"/>
                </a:lnTo>
                <a:lnTo>
                  <a:pt x="114" y="129"/>
                </a:lnTo>
                <a:lnTo>
                  <a:pt x="110" y="129"/>
                </a:lnTo>
                <a:lnTo>
                  <a:pt x="110" y="133"/>
                </a:lnTo>
                <a:lnTo>
                  <a:pt x="114" y="133"/>
                </a:lnTo>
                <a:lnTo>
                  <a:pt x="110" y="133"/>
                </a:lnTo>
                <a:lnTo>
                  <a:pt x="106" y="129"/>
                </a:lnTo>
                <a:lnTo>
                  <a:pt x="106" y="129"/>
                </a:lnTo>
                <a:lnTo>
                  <a:pt x="102" y="129"/>
                </a:lnTo>
                <a:lnTo>
                  <a:pt x="79" y="129"/>
                </a:lnTo>
                <a:lnTo>
                  <a:pt x="75" y="133"/>
                </a:lnTo>
                <a:lnTo>
                  <a:pt x="67" y="133"/>
                </a:lnTo>
                <a:lnTo>
                  <a:pt x="59" y="133"/>
                </a:lnTo>
                <a:lnTo>
                  <a:pt x="55" y="129"/>
                </a:lnTo>
                <a:lnTo>
                  <a:pt x="47" y="133"/>
                </a:lnTo>
                <a:lnTo>
                  <a:pt x="43" y="129"/>
                </a:lnTo>
                <a:lnTo>
                  <a:pt x="43" y="129"/>
                </a:lnTo>
                <a:lnTo>
                  <a:pt x="40" y="125"/>
                </a:lnTo>
                <a:lnTo>
                  <a:pt x="36" y="125"/>
                </a:lnTo>
                <a:lnTo>
                  <a:pt x="28" y="133"/>
                </a:lnTo>
                <a:lnTo>
                  <a:pt x="28" y="133"/>
                </a:lnTo>
                <a:lnTo>
                  <a:pt x="24" y="133"/>
                </a:lnTo>
                <a:lnTo>
                  <a:pt x="20" y="133"/>
                </a:lnTo>
                <a:lnTo>
                  <a:pt x="12" y="129"/>
                </a:lnTo>
                <a:lnTo>
                  <a:pt x="12" y="129"/>
                </a:lnTo>
                <a:lnTo>
                  <a:pt x="12" y="125"/>
                </a:lnTo>
                <a:lnTo>
                  <a:pt x="12" y="125"/>
                </a:lnTo>
                <a:lnTo>
                  <a:pt x="12" y="121"/>
                </a:lnTo>
                <a:lnTo>
                  <a:pt x="12" y="121"/>
                </a:lnTo>
                <a:lnTo>
                  <a:pt x="12" y="117"/>
                </a:lnTo>
                <a:lnTo>
                  <a:pt x="8" y="121"/>
                </a:lnTo>
                <a:lnTo>
                  <a:pt x="4" y="117"/>
                </a:lnTo>
                <a:lnTo>
                  <a:pt x="4" y="113"/>
                </a:lnTo>
                <a:lnTo>
                  <a:pt x="4" y="109"/>
                </a:lnTo>
                <a:lnTo>
                  <a:pt x="8" y="109"/>
                </a:lnTo>
                <a:lnTo>
                  <a:pt x="12" y="109"/>
                </a:lnTo>
                <a:lnTo>
                  <a:pt x="12" y="109"/>
                </a:lnTo>
                <a:lnTo>
                  <a:pt x="12" y="105"/>
                </a:lnTo>
                <a:lnTo>
                  <a:pt x="12" y="105"/>
                </a:lnTo>
                <a:lnTo>
                  <a:pt x="12" y="105"/>
                </a:lnTo>
                <a:lnTo>
                  <a:pt x="12" y="105"/>
                </a:lnTo>
                <a:lnTo>
                  <a:pt x="12" y="105"/>
                </a:lnTo>
                <a:lnTo>
                  <a:pt x="12" y="101"/>
                </a:lnTo>
                <a:lnTo>
                  <a:pt x="12" y="101"/>
                </a:lnTo>
                <a:lnTo>
                  <a:pt x="12" y="97"/>
                </a:lnTo>
                <a:lnTo>
                  <a:pt x="8" y="97"/>
                </a:lnTo>
                <a:lnTo>
                  <a:pt x="8" y="97"/>
                </a:lnTo>
                <a:lnTo>
                  <a:pt x="4" y="97"/>
                </a:lnTo>
                <a:lnTo>
                  <a:pt x="0" y="93"/>
                </a:lnTo>
                <a:lnTo>
                  <a:pt x="4" y="86"/>
                </a:lnTo>
                <a:lnTo>
                  <a:pt x="12" y="90"/>
                </a:lnTo>
                <a:lnTo>
                  <a:pt x="20" y="93"/>
                </a:lnTo>
                <a:lnTo>
                  <a:pt x="24" y="93"/>
                </a:lnTo>
                <a:lnTo>
                  <a:pt x="24" y="90"/>
                </a:lnTo>
                <a:lnTo>
                  <a:pt x="24" y="90"/>
                </a:lnTo>
                <a:lnTo>
                  <a:pt x="24" y="90"/>
                </a:lnTo>
                <a:lnTo>
                  <a:pt x="32" y="86"/>
                </a:lnTo>
                <a:lnTo>
                  <a:pt x="36" y="82"/>
                </a:lnTo>
                <a:lnTo>
                  <a:pt x="40" y="78"/>
                </a:lnTo>
                <a:lnTo>
                  <a:pt x="40" y="78"/>
                </a:lnTo>
                <a:lnTo>
                  <a:pt x="47" y="78"/>
                </a:lnTo>
                <a:lnTo>
                  <a:pt x="51" y="86"/>
                </a:lnTo>
                <a:lnTo>
                  <a:pt x="55" y="86"/>
                </a:lnTo>
                <a:lnTo>
                  <a:pt x="55" y="82"/>
                </a:lnTo>
                <a:lnTo>
                  <a:pt x="55" y="82"/>
                </a:lnTo>
                <a:lnTo>
                  <a:pt x="51" y="82"/>
                </a:lnTo>
                <a:lnTo>
                  <a:pt x="51" y="78"/>
                </a:lnTo>
                <a:lnTo>
                  <a:pt x="51" y="78"/>
                </a:lnTo>
                <a:lnTo>
                  <a:pt x="47" y="78"/>
                </a:lnTo>
                <a:lnTo>
                  <a:pt x="51" y="74"/>
                </a:lnTo>
                <a:lnTo>
                  <a:pt x="51" y="74"/>
                </a:lnTo>
                <a:lnTo>
                  <a:pt x="51" y="74"/>
                </a:lnTo>
                <a:lnTo>
                  <a:pt x="51" y="70"/>
                </a:lnTo>
                <a:lnTo>
                  <a:pt x="47" y="70"/>
                </a:lnTo>
                <a:lnTo>
                  <a:pt x="47" y="74"/>
                </a:lnTo>
                <a:lnTo>
                  <a:pt x="43" y="74"/>
                </a:lnTo>
                <a:lnTo>
                  <a:pt x="43" y="74"/>
                </a:lnTo>
                <a:lnTo>
                  <a:pt x="43" y="70"/>
                </a:lnTo>
                <a:lnTo>
                  <a:pt x="43" y="70"/>
                </a:lnTo>
                <a:lnTo>
                  <a:pt x="43" y="70"/>
                </a:lnTo>
                <a:lnTo>
                  <a:pt x="40" y="70"/>
                </a:lnTo>
                <a:lnTo>
                  <a:pt x="40" y="66"/>
                </a:lnTo>
                <a:lnTo>
                  <a:pt x="43" y="66"/>
                </a:lnTo>
                <a:lnTo>
                  <a:pt x="51" y="62"/>
                </a:lnTo>
                <a:lnTo>
                  <a:pt x="59" y="54"/>
                </a:lnTo>
                <a:lnTo>
                  <a:pt x="63" y="51"/>
                </a:lnTo>
                <a:lnTo>
                  <a:pt x="67" y="51"/>
                </a:lnTo>
                <a:lnTo>
                  <a:pt x="63" y="51"/>
                </a:lnTo>
                <a:lnTo>
                  <a:pt x="63" y="47"/>
                </a:lnTo>
                <a:lnTo>
                  <a:pt x="67" y="47"/>
                </a:lnTo>
                <a:lnTo>
                  <a:pt x="71" y="43"/>
                </a:lnTo>
                <a:lnTo>
                  <a:pt x="71" y="39"/>
                </a:lnTo>
                <a:lnTo>
                  <a:pt x="75" y="35"/>
                </a:lnTo>
                <a:lnTo>
                  <a:pt x="71" y="35"/>
                </a:lnTo>
                <a:lnTo>
                  <a:pt x="71" y="35"/>
                </a:lnTo>
                <a:lnTo>
                  <a:pt x="71" y="35"/>
                </a:lnTo>
                <a:lnTo>
                  <a:pt x="67" y="31"/>
                </a:lnTo>
                <a:lnTo>
                  <a:pt x="71" y="31"/>
                </a:lnTo>
                <a:lnTo>
                  <a:pt x="75" y="27"/>
                </a:lnTo>
                <a:lnTo>
                  <a:pt x="75" y="27"/>
                </a:lnTo>
                <a:lnTo>
                  <a:pt x="83" y="15"/>
                </a:lnTo>
                <a:lnTo>
                  <a:pt x="86" y="15"/>
                </a:lnTo>
                <a:lnTo>
                  <a:pt x="90" y="11"/>
                </a:lnTo>
                <a:lnTo>
                  <a:pt x="94" y="15"/>
                </a:lnTo>
                <a:lnTo>
                  <a:pt x="98" y="15"/>
                </a:lnTo>
                <a:lnTo>
                  <a:pt x="98" y="11"/>
                </a:lnTo>
                <a:lnTo>
                  <a:pt x="98" y="8"/>
                </a:lnTo>
                <a:lnTo>
                  <a:pt x="98" y="8"/>
                </a:lnTo>
                <a:lnTo>
                  <a:pt x="98" y="8"/>
                </a:lnTo>
                <a:lnTo>
                  <a:pt x="102" y="11"/>
                </a:lnTo>
                <a:lnTo>
                  <a:pt x="106" y="11"/>
                </a:lnTo>
                <a:lnTo>
                  <a:pt x="106" y="11"/>
                </a:lnTo>
                <a:lnTo>
                  <a:pt x="110" y="8"/>
                </a:lnTo>
                <a:lnTo>
                  <a:pt x="110" y="8"/>
                </a:lnTo>
                <a:lnTo>
                  <a:pt x="110" y="4"/>
                </a:lnTo>
                <a:lnTo>
                  <a:pt x="110" y="4"/>
                </a:lnTo>
                <a:lnTo>
                  <a:pt x="110" y="4"/>
                </a:lnTo>
                <a:lnTo>
                  <a:pt x="114" y="0"/>
                </a:lnTo>
                <a:lnTo>
                  <a:pt x="114" y="4"/>
                </a:lnTo>
                <a:lnTo>
                  <a:pt x="114" y="4"/>
                </a:lnTo>
                <a:lnTo>
                  <a:pt x="114" y="8"/>
                </a:lnTo>
                <a:lnTo>
                  <a:pt x="118" y="4"/>
                </a:lnTo>
                <a:lnTo>
                  <a:pt x="118" y="8"/>
                </a:lnTo>
                <a:lnTo>
                  <a:pt x="122" y="8"/>
                </a:lnTo>
                <a:lnTo>
                  <a:pt x="122" y="4"/>
                </a:lnTo>
                <a:lnTo>
                  <a:pt x="122" y="8"/>
                </a:lnTo>
                <a:lnTo>
                  <a:pt x="122" y="8"/>
                </a:lnTo>
                <a:lnTo>
                  <a:pt x="126" y="8"/>
                </a:lnTo>
                <a:lnTo>
                  <a:pt x="129" y="8"/>
                </a:lnTo>
                <a:lnTo>
                  <a:pt x="137" y="8"/>
                </a:lnTo>
                <a:lnTo>
                  <a:pt x="141" y="8"/>
                </a:lnTo>
                <a:lnTo>
                  <a:pt x="141" y="11"/>
                </a:lnTo>
                <a:lnTo>
                  <a:pt x="141" y="11"/>
                </a:lnTo>
                <a:lnTo>
                  <a:pt x="145" y="11"/>
                </a:lnTo>
                <a:lnTo>
                  <a:pt x="145" y="15"/>
                </a:lnTo>
                <a:lnTo>
                  <a:pt x="145" y="15"/>
                </a:lnTo>
                <a:lnTo>
                  <a:pt x="149" y="15"/>
                </a:lnTo>
                <a:lnTo>
                  <a:pt x="149" y="19"/>
                </a:lnTo>
                <a:lnTo>
                  <a:pt x="149" y="19"/>
                </a:lnTo>
                <a:lnTo>
                  <a:pt x="149" y="23"/>
                </a:lnTo>
                <a:lnTo>
                  <a:pt x="149" y="23"/>
                </a:lnTo>
                <a:lnTo>
                  <a:pt x="149" y="23"/>
                </a:lnTo>
                <a:lnTo>
                  <a:pt x="149" y="23"/>
                </a:lnTo>
                <a:lnTo>
                  <a:pt x="153" y="23"/>
                </a:lnTo>
                <a:lnTo>
                  <a:pt x="153" y="27"/>
                </a:lnTo>
                <a:lnTo>
                  <a:pt x="157" y="31"/>
                </a:lnTo>
                <a:lnTo>
                  <a:pt x="157" y="39"/>
                </a:lnTo>
                <a:lnTo>
                  <a:pt x="157" y="43"/>
                </a:lnTo>
                <a:lnTo>
                  <a:pt x="157" y="43"/>
                </a:lnTo>
                <a:lnTo>
                  <a:pt x="153" y="43"/>
                </a:lnTo>
                <a:lnTo>
                  <a:pt x="153" y="43"/>
                </a:lnTo>
                <a:lnTo>
                  <a:pt x="153" y="43"/>
                </a:lnTo>
                <a:lnTo>
                  <a:pt x="157" y="43"/>
                </a:lnTo>
                <a:lnTo>
                  <a:pt x="157" y="43"/>
                </a:lnTo>
                <a:lnTo>
                  <a:pt x="157" y="43"/>
                </a:lnTo>
                <a:lnTo>
                  <a:pt x="161" y="47"/>
                </a:lnTo>
                <a:lnTo>
                  <a:pt x="161" y="47"/>
                </a:lnTo>
                <a:lnTo>
                  <a:pt x="157" y="47"/>
                </a:lnTo>
                <a:lnTo>
                  <a:pt x="157" y="51"/>
                </a:lnTo>
                <a:lnTo>
                  <a:pt x="157" y="51"/>
                </a:lnTo>
                <a:lnTo>
                  <a:pt x="157" y="54"/>
                </a:lnTo>
                <a:lnTo>
                  <a:pt x="157" y="58"/>
                </a:lnTo>
                <a:lnTo>
                  <a:pt x="157" y="70"/>
                </a:lnTo>
                <a:lnTo>
                  <a:pt x="157" y="70"/>
                </a:lnTo>
                <a:lnTo>
                  <a:pt x="157" y="74"/>
                </a:lnTo>
                <a:lnTo>
                  <a:pt x="157" y="74"/>
                </a:lnTo>
                <a:lnTo>
                  <a:pt x="157" y="74"/>
                </a:lnTo>
                <a:lnTo>
                  <a:pt x="157" y="74"/>
                </a:lnTo>
              </a:path>
            </a:pathLst>
          </a:custGeom>
          <a:solidFill>
            <a:srgbClr val="ABABA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7" name="Freeform 65"/>
          <p:cNvSpPr>
            <a:spLocks noEditPoints="1"/>
          </p:cNvSpPr>
          <p:nvPr/>
        </p:nvSpPr>
        <p:spPr bwMode="auto">
          <a:xfrm>
            <a:off x="9295919" y="3571411"/>
            <a:ext cx="430008" cy="571865"/>
          </a:xfrm>
          <a:custGeom>
            <a:avLst/>
            <a:gdLst>
              <a:gd name="T0" fmla="*/ 70 w 176"/>
              <a:gd name="T1" fmla="*/ 223 h 234"/>
              <a:gd name="T2" fmla="*/ 74 w 176"/>
              <a:gd name="T3" fmla="*/ 223 h 234"/>
              <a:gd name="T4" fmla="*/ 86 w 176"/>
              <a:gd name="T5" fmla="*/ 219 h 234"/>
              <a:gd name="T6" fmla="*/ 90 w 176"/>
              <a:gd name="T7" fmla="*/ 215 h 234"/>
              <a:gd name="T8" fmla="*/ 102 w 176"/>
              <a:gd name="T9" fmla="*/ 223 h 234"/>
              <a:gd name="T10" fmla="*/ 106 w 176"/>
              <a:gd name="T11" fmla="*/ 231 h 234"/>
              <a:gd name="T12" fmla="*/ 125 w 176"/>
              <a:gd name="T13" fmla="*/ 223 h 234"/>
              <a:gd name="T14" fmla="*/ 149 w 176"/>
              <a:gd name="T15" fmla="*/ 207 h 234"/>
              <a:gd name="T16" fmla="*/ 164 w 176"/>
              <a:gd name="T17" fmla="*/ 191 h 234"/>
              <a:gd name="T18" fmla="*/ 172 w 176"/>
              <a:gd name="T19" fmla="*/ 188 h 234"/>
              <a:gd name="T20" fmla="*/ 176 w 176"/>
              <a:gd name="T21" fmla="*/ 184 h 234"/>
              <a:gd name="T22" fmla="*/ 172 w 176"/>
              <a:gd name="T23" fmla="*/ 180 h 234"/>
              <a:gd name="T24" fmla="*/ 164 w 176"/>
              <a:gd name="T25" fmla="*/ 172 h 234"/>
              <a:gd name="T26" fmla="*/ 149 w 176"/>
              <a:gd name="T27" fmla="*/ 164 h 234"/>
              <a:gd name="T28" fmla="*/ 137 w 176"/>
              <a:gd name="T29" fmla="*/ 160 h 234"/>
              <a:gd name="T30" fmla="*/ 129 w 176"/>
              <a:gd name="T31" fmla="*/ 149 h 234"/>
              <a:gd name="T32" fmla="*/ 129 w 176"/>
              <a:gd name="T33" fmla="*/ 141 h 234"/>
              <a:gd name="T34" fmla="*/ 133 w 176"/>
              <a:gd name="T35" fmla="*/ 137 h 234"/>
              <a:gd name="T36" fmla="*/ 133 w 176"/>
              <a:gd name="T37" fmla="*/ 129 h 234"/>
              <a:gd name="T38" fmla="*/ 117 w 176"/>
              <a:gd name="T39" fmla="*/ 121 h 234"/>
              <a:gd name="T40" fmla="*/ 121 w 176"/>
              <a:gd name="T41" fmla="*/ 102 h 234"/>
              <a:gd name="T42" fmla="*/ 117 w 176"/>
              <a:gd name="T43" fmla="*/ 98 h 234"/>
              <a:gd name="T44" fmla="*/ 113 w 176"/>
              <a:gd name="T45" fmla="*/ 86 h 234"/>
              <a:gd name="T46" fmla="*/ 117 w 176"/>
              <a:gd name="T47" fmla="*/ 70 h 234"/>
              <a:gd name="T48" fmla="*/ 113 w 176"/>
              <a:gd name="T49" fmla="*/ 63 h 234"/>
              <a:gd name="T50" fmla="*/ 106 w 176"/>
              <a:gd name="T51" fmla="*/ 59 h 234"/>
              <a:gd name="T52" fmla="*/ 86 w 176"/>
              <a:gd name="T53" fmla="*/ 47 h 234"/>
              <a:gd name="T54" fmla="*/ 102 w 176"/>
              <a:gd name="T55" fmla="*/ 31 h 234"/>
              <a:gd name="T56" fmla="*/ 98 w 176"/>
              <a:gd name="T57" fmla="*/ 24 h 234"/>
              <a:gd name="T58" fmla="*/ 94 w 176"/>
              <a:gd name="T59" fmla="*/ 4 h 234"/>
              <a:gd name="T60" fmla="*/ 74 w 176"/>
              <a:gd name="T61" fmla="*/ 8 h 234"/>
              <a:gd name="T62" fmla="*/ 59 w 176"/>
              <a:gd name="T63" fmla="*/ 39 h 234"/>
              <a:gd name="T64" fmla="*/ 12 w 176"/>
              <a:gd name="T65" fmla="*/ 67 h 234"/>
              <a:gd name="T66" fmla="*/ 0 w 176"/>
              <a:gd name="T67" fmla="*/ 82 h 234"/>
              <a:gd name="T68" fmla="*/ 4 w 176"/>
              <a:gd name="T69" fmla="*/ 86 h 234"/>
              <a:gd name="T70" fmla="*/ 8 w 176"/>
              <a:gd name="T71" fmla="*/ 94 h 234"/>
              <a:gd name="T72" fmla="*/ 20 w 176"/>
              <a:gd name="T73" fmla="*/ 102 h 234"/>
              <a:gd name="T74" fmla="*/ 31 w 176"/>
              <a:gd name="T75" fmla="*/ 113 h 234"/>
              <a:gd name="T76" fmla="*/ 31 w 176"/>
              <a:gd name="T77" fmla="*/ 121 h 234"/>
              <a:gd name="T78" fmla="*/ 35 w 176"/>
              <a:gd name="T79" fmla="*/ 129 h 234"/>
              <a:gd name="T80" fmla="*/ 43 w 176"/>
              <a:gd name="T81" fmla="*/ 141 h 234"/>
              <a:gd name="T82" fmla="*/ 31 w 176"/>
              <a:gd name="T83" fmla="*/ 145 h 234"/>
              <a:gd name="T84" fmla="*/ 47 w 176"/>
              <a:gd name="T85" fmla="*/ 149 h 234"/>
              <a:gd name="T86" fmla="*/ 47 w 176"/>
              <a:gd name="T87" fmla="*/ 160 h 234"/>
              <a:gd name="T88" fmla="*/ 43 w 176"/>
              <a:gd name="T89" fmla="*/ 168 h 234"/>
              <a:gd name="T90" fmla="*/ 47 w 176"/>
              <a:gd name="T91" fmla="*/ 176 h 234"/>
              <a:gd name="T92" fmla="*/ 51 w 176"/>
              <a:gd name="T93" fmla="*/ 180 h 234"/>
              <a:gd name="T94" fmla="*/ 51 w 176"/>
              <a:gd name="T95" fmla="*/ 188 h 234"/>
              <a:gd name="T96" fmla="*/ 55 w 176"/>
              <a:gd name="T97" fmla="*/ 199 h 234"/>
              <a:gd name="T98" fmla="*/ 51 w 176"/>
              <a:gd name="T99" fmla="*/ 203 h 234"/>
              <a:gd name="T100" fmla="*/ 51 w 176"/>
              <a:gd name="T101" fmla="*/ 207 h 234"/>
              <a:gd name="T102" fmla="*/ 59 w 176"/>
              <a:gd name="T103" fmla="*/ 219 h 234"/>
              <a:gd name="T104" fmla="*/ 55 w 176"/>
              <a:gd name="T105" fmla="*/ 223 h 234"/>
              <a:gd name="T106" fmla="*/ 31 w 176"/>
              <a:gd name="T107" fmla="*/ 129 h 234"/>
              <a:gd name="T108" fmla="*/ 31 w 176"/>
              <a:gd name="T109" fmla="*/ 129 h 234"/>
              <a:gd name="T110" fmla="*/ 31 w 176"/>
              <a:gd name="T111" fmla="*/ 129 h 234"/>
              <a:gd name="T112" fmla="*/ 43 w 176"/>
              <a:gd name="T113" fmla="*/ 199 h 234"/>
              <a:gd name="T114" fmla="*/ 43 w 176"/>
              <a:gd name="T115" fmla="*/ 199 h 234"/>
              <a:gd name="T116" fmla="*/ 43 w 176"/>
              <a:gd name="T117" fmla="*/ 203 h 234"/>
              <a:gd name="T118" fmla="*/ 51 w 176"/>
              <a:gd name="T119" fmla="*/ 203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76" h="234">
                <a:moveTo>
                  <a:pt x="59" y="227"/>
                </a:moveTo>
                <a:lnTo>
                  <a:pt x="59" y="227"/>
                </a:lnTo>
                <a:lnTo>
                  <a:pt x="63" y="227"/>
                </a:lnTo>
                <a:lnTo>
                  <a:pt x="70" y="227"/>
                </a:lnTo>
                <a:lnTo>
                  <a:pt x="70" y="223"/>
                </a:lnTo>
                <a:lnTo>
                  <a:pt x="70" y="223"/>
                </a:lnTo>
                <a:lnTo>
                  <a:pt x="70" y="223"/>
                </a:lnTo>
                <a:lnTo>
                  <a:pt x="70" y="219"/>
                </a:lnTo>
                <a:lnTo>
                  <a:pt x="70" y="219"/>
                </a:lnTo>
                <a:lnTo>
                  <a:pt x="74" y="219"/>
                </a:lnTo>
                <a:lnTo>
                  <a:pt x="74" y="223"/>
                </a:lnTo>
                <a:lnTo>
                  <a:pt x="74" y="223"/>
                </a:lnTo>
                <a:lnTo>
                  <a:pt x="74" y="223"/>
                </a:lnTo>
                <a:lnTo>
                  <a:pt x="78" y="223"/>
                </a:lnTo>
                <a:lnTo>
                  <a:pt x="82" y="223"/>
                </a:lnTo>
                <a:lnTo>
                  <a:pt x="82" y="223"/>
                </a:lnTo>
                <a:lnTo>
                  <a:pt x="86" y="223"/>
                </a:lnTo>
                <a:lnTo>
                  <a:pt x="86" y="219"/>
                </a:lnTo>
                <a:lnTo>
                  <a:pt x="82" y="219"/>
                </a:lnTo>
                <a:lnTo>
                  <a:pt x="86" y="215"/>
                </a:lnTo>
                <a:lnTo>
                  <a:pt x="86" y="215"/>
                </a:lnTo>
                <a:lnTo>
                  <a:pt x="86" y="215"/>
                </a:lnTo>
                <a:lnTo>
                  <a:pt x="90" y="215"/>
                </a:lnTo>
                <a:lnTo>
                  <a:pt x="90" y="215"/>
                </a:lnTo>
                <a:lnTo>
                  <a:pt x="86" y="219"/>
                </a:lnTo>
                <a:lnTo>
                  <a:pt x="90" y="219"/>
                </a:lnTo>
                <a:lnTo>
                  <a:pt x="98" y="223"/>
                </a:lnTo>
                <a:lnTo>
                  <a:pt x="98" y="223"/>
                </a:lnTo>
                <a:lnTo>
                  <a:pt x="102" y="223"/>
                </a:lnTo>
                <a:lnTo>
                  <a:pt x="102" y="223"/>
                </a:lnTo>
                <a:lnTo>
                  <a:pt x="102" y="227"/>
                </a:lnTo>
                <a:lnTo>
                  <a:pt x="102" y="227"/>
                </a:lnTo>
                <a:lnTo>
                  <a:pt x="102" y="227"/>
                </a:lnTo>
                <a:lnTo>
                  <a:pt x="102" y="227"/>
                </a:lnTo>
                <a:lnTo>
                  <a:pt x="106" y="231"/>
                </a:lnTo>
                <a:lnTo>
                  <a:pt x="106" y="231"/>
                </a:lnTo>
                <a:lnTo>
                  <a:pt x="110" y="231"/>
                </a:lnTo>
                <a:lnTo>
                  <a:pt x="110" y="234"/>
                </a:lnTo>
                <a:lnTo>
                  <a:pt x="121" y="231"/>
                </a:lnTo>
                <a:lnTo>
                  <a:pt x="125" y="231"/>
                </a:lnTo>
                <a:lnTo>
                  <a:pt x="125" y="227"/>
                </a:lnTo>
                <a:lnTo>
                  <a:pt x="125" y="223"/>
                </a:lnTo>
                <a:lnTo>
                  <a:pt x="149" y="215"/>
                </a:lnTo>
                <a:lnTo>
                  <a:pt x="152" y="211"/>
                </a:lnTo>
                <a:lnTo>
                  <a:pt x="149" y="211"/>
                </a:lnTo>
                <a:lnTo>
                  <a:pt x="149" y="211"/>
                </a:lnTo>
                <a:lnTo>
                  <a:pt x="149" y="207"/>
                </a:lnTo>
                <a:lnTo>
                  <a:pt x="149" y="207"/>
                </a:lnTo>
                <a:lnTo>
                  <a:pt x="160" y="203"/>
                </a:lnTo>
                <a:lnTo>
                  <a:pt x="164" y="203"/>
                </a:lnTo>
                <a:lnTo>
                  <a:pt x="164" y="199"/>
                </a:lnTo>
                <a:lnTo>
                  <a:pt x="168" y="195"/>
                </a:lnTo>
                <a:lnTo>
                  <a:pt x="164" y="191"/>
                </a:lnTo>
                <a:lnTo>
                  <a:pt x="164" y="191"/>
                </a:lnTo>
                <a:lnTo>
                  <a:pt x="164" y="188"/>
                </a:lnTo>
                <a:lnTo>
                  <a:pt x="164" y="188"/>
                </a:lnTo>
                <a:lnTo>
                  <a:pt x="164" y="188"/>
                </a:lnTo>
                <a:lnTo>
                  <a:pt x="160" y="184"/>
                </a:lnTo>
                <a:lnTo>
                  <a:pt x="164" y="184"/>
                </a:lnTo>
                <a:lnTo>
                  <a:pt x="172" y="188"/>
                </a:lnTo>
                <a:lnTo>
                  <a:pt x="176" y="188"/>
                </a:lnTo>
                <a:lnTo>
                  <a:pt x="176" y="188"/>
                </a:lnTo>
                <a:lnTo>
                  <a:pt x="176" y="184"/>
                </a:lnTo>
                <a:lnTo>
                  <a:pt x="176" y="184"/>
                </a:lnTo>
                <a:lnTo>
                  <a:pt x="176" y="184"/>
                </a:lnTo>
                <a:lnTo>
                  <a:pt x="176" y="184"/>
                </a:lnTo>
                <a:lnTo>
                  <a:pt x="176" y="184"/>
                </a:lnTo>
                <a:lnTo>
                  <a:pt x="172" y="184"/>
                </a:lnTo>
                <a:lnTo>
                  <a:pt x="172" y="184"/>
                </a:lnTo>
                <a:lnTo>
                  <a:pt x="168" y="184"/>
                </a:lnTo>
                <a:lnTo>
                  <a:pt x="168" y="184"/>
                </a:lnTo>
                <a:lnTo>
                  <a:pt x="172" y="180"/>
                </a:lnTo>
                <a:lnTo>
                  <a:pt x="172" y="180"/>
                </a:lnTo>
                <a:lnTo>
                  <a:pt x="172" y="176"/>
                </a:lnTo>
                <a:lnTo>
                  <a:pt x="168" y="176"/>
                </a:lnTo>
                <a:lnTo>
                  <a:pt x="168" y="176"/>
                </a:lnTo>
                <a:lnTo>
                  <a:pt x="164" y="172"/>
                </a:lnTo>
                <a:lnTo>
                  <a:pt x="164" y="172"/>
                </a:lnTo>
                <a:lnTo>
                  <a:pt x="164" y="168"/>
                </a:lnTo>
                <a:lnTo>
                  <a:pt x="168" y="168"/>
                </a:lnTo>
                <a:lnTo>
                  <a:pt x="164" y="164"/>
                </a:lnTo>
                <a:lnTo>
                  <a:pt x="164" y="164"/>
                </a:lnTo>
                <a:lnTo>
                  <a:pt x="156" y="160"/>
                </a:lnTo>
                <a:lnTo>
                  <a:pt x="149" y="164"/>
                </a:lnTo>
                <a:lnTo>
                  <a:pt x="141" y="164"/>
                </a:lnTo>
                <a:lnTo>
                  <a:pt x="141" y="164"/>
                </a:lnTo>
                <a:lnTo>
                  <a:pt x="141" y="164"/>
                </a:lnTo>
                <a:lnTo>
                  <a:pt x="137" y="160"/>
                </a:lnTo>
                <a:lnTo>
                  <a:pt x="137" y="160"/>
                </a:lnTo>
                <a:lnTo>
                  <a:pt x="137" y="160"/>
                </a:lnTo>
                <a:lnTo>
                  <a:pt x="129" y="156"/>
                </a:lnTo>
                <a:lnTo>
                  <a:pt x="129" y="152"/>
                </a:lnTo>
                <a:lnTo>
                  <a:pt x="129" y="152"/>
                </a:lnTo>
                <a:lnTo>
                  <a:pt x="129" y="152"/>
                </a:lnTo>
                <a:lnTo>
                  <a:pt x="129" y="149"/>
                </a:lnTo>
                <a:lnTo>
                  <a:pt x="129" y="149"/>
                </a:lnTo>
                <a:lnTo>
                  <a:pt x="125" y="145"/>
                </a:lnTo>
                <a:lnTo>
                  <a:pt x="125" y="141"/>
                </a:lnTo>
                <a:lnTo>
                  <a:pt x="129" y="141"/>
                </a:lnTo>
                <a:lnTo>
                  <a:pt x="129" y="141"/>
                </a:lnTo>
                <a:lnTo>
                  <a:pt x="129" y="141"/>
                </a:lnTo>
                <a:lnTo>
                  <a:pt x="129" y="141"/>
                </a:lnTo>
                <a:lnTo>
                  <a:pt x="129" y="141"/>
                </a:lnTo>
                <a:lnTo>
                  <a:pt x="133" y="141"/>
                </a:lnTo>
                <a:lnTo>
                  <a:pt x="133" y="141"/>
                </a:lnTo>
                <a:lnTo>
                  <a:pt x="133" y="137"/>
                </a:lnTo>
                <a:lnTo>
                  <a:pt x="133" y="137"/>
                </a:lnTo>
                <a:lnTo>
                  <a:pt x="133" y="137"/>
                </a:lnTo>
                <a:lnTo>
                  <a:pt x="129" y="137"/>
                </a:lnTo>
                <a:lnTo>
                  <a:pt x="133" y="137"/>
                </a:lnTo>
                <a:lnTo>
                  <a:pt x="133" y="133"/>
                </a:lnTo>
                <a:lnTo>
                  <a:pt x="133" y="133"/>
                </a:lnTo>
                <a:lnTo>
                  <a:pt x="133" y="133"/>
                </a:lnTo>
                <a:lnTo>
                  <a:pt x="133" y="129"/>
                </a:lnTo>
                <a:lnTo>
                  <a:pt x="133" y="129"/>
                </a:lnTo>
                <a:lnTo>
                  <a:pt x="133" y="129"/>
                </a:lnTo>
                <a:lnTo>
                  <a:pt x="129" y="125"/>
                </a:lnTo>
                <a:lnTo>
                  <a:pt x="129" y="125"/>
                </a:lnTo>
                <a:lnTo>
                  <a:pt x="125" y="125"/>
                </a:lnTo>
                <a:lnTo>
                  <a:pt x="117" y="121"/>
                </a:lnTo>
                <a:lnTo>
                  <a:pt x="117" y="117"/>
                </a:lnTo>
                <a:lnTo>
                  <a:pt x="121" y="109"/>
                </a:lnTo>
                <a:lnTo>
                  <a:pt x="121" y="106"/>
                </a:lnTo>
                <a:lnTo>
                  <a:pt x="121" y="106"/>
                </a:lnTo>
                <a:lnTo>
                  <a:pt x="121" y="102"/>
                </a:lnTo>
                <a:lnTo>
                  <a:pt x="121" y="102"/>
                </a:lnTo>
                <a:lnTo>
                  <a:pt x="121" y="98"/>
                </a:lnTo>
                <a:lnTo>
                  <a:pt x="121" y="98"/>
                </a:lnTo>
                <a:lnTo>
                  <a:pt x="117" y="94"/>
                </a:lnTo>
                <a:lnTo>
                  <a:pt x="117" y="98"/>
                </a:lnTo>
                <a:lnTo>
                  <a:pt x="117" y="98"/>
                </a:lnTo>
                <a:lnTo>
                  <a:pt x="117" y="98"/>
                </a:lnTo>
                <a:lnTo>
                  <a:pt x="117" y="98"/>
                </a:lnTo>
                <a:lnTo>
                  <a:pt x="113" y="98"/>
                </a:lnTo>
                <a:lnTo>
                  <a:pt x="113" y="94"/>
                </a:lnTo>
                <a:lnTo>
                  <a:pt x="113" y="94"/>
                </a:lnTo>
                <a:lnTo>
                  <a:pt x="113" y="90"/>
                </a:lnTo>
                <a:lnTo>
                  <a:pt x="113" y="86"/>
                </a:lnTo>
                <a:lnTo>
                  <a:pt x="113" y="86"/>
                </a:lnTo>
                <a:lnTo>
                  <a:pt x="117" y="82"/>
                </a:lnTo>
                <a:lnTo>
                  <a:pt x="117" y="78"/>
                </a:lnTo>
                <a:lnTo>
                  <a:pt x="121" y="78"/>
                </a:lnTo>
                <a:lnTo>
                  <a:pt x="121" y="74"/>
                </a:lnTo>
                <a:lnTo>
                  <a:pt x="117" y="70"/>
                </a:lnTo>
                <a:lnTo>
                  <a:pt x="117" y="67"/>
                </a:lnTo>
                <a:lnTo>
                  <a:pt x="113" y="67"/>
                </a:lnTo>
                <a:lnTo>
                  <a:pt x="110" y="67"/>
                </a:lnTo>
                <a:lnTo>
                  <a:pt x="110" y="67"/>
                </a:lnTo>
                <a:lnTo>
                  <a:pt x="110" y="67"/>
                </a:lnTo>
                <a:lnTo>
                  <a:pt x="113" y="63"/>
                </a:lnTo>
                <a:lnTo>
                  <a:pt x="113" y="63"/>
                </a:lnTo>
                <a:lnTo>
                  <a:pt x="110" y="63"/>
                </a:lnTo>
                <a:lnTo>
                  <a:pt x="110" y="59"/>
                </a:lnTo>
                <a:lnTo>
                  <a:pt x="110" y="59"/>
                </a:lnTo>
                <a:lnTo>
                  <a:pt x="106" y="59"/>
                </a:lnTo>
                <a:lnTo>
                  <a:pt x="106" y="59"/>
                </a:lnTo>
                <a:lnTo>
                  <a:pt x="102" y="59"/>
                </a:lnTo>
                <a:lnTo>
                  <a:pt x="102" y="55"/>
                </a:lnTo>
                <a:lnTo>
                  <a:pt x="98" y="55"/>
                </a:lnTo>
                <a:lnTo>
                  <a:pt x="98" y="51"/>
                </a:lnTo>
                <a:lnTo>
                  <a:pt x="90" y="51"/>
                </a:lnTo>
                <a:lnTo>
                  <a:pt x="86" y="47"/>
                </a:lnTo>
                <a:lnTo>
                  <a:pt x="90" y="43"/>
                </a:lnTo>
                <a:lnTo>
                  <a:pt x="90" y="39"/>
                </a:lnTo>
                <a:lnTo>
                  <a:pt x="94" y="39"/>
                </a:lnTo>
                <a:lnTo>
                  <a:pt x="98" y="35"/>
                </a:lnTo>
                <a:lnTo>
                  <a:pt x="102" y="35"/>
                </a:lnTo>
                <a:lnTo>
                  <a:pt x="102" y="31"/>
                </a:lnTo>
                <a:lnTo>
                  <a:pt x="102" y="31"/>
                </a:lnTo>
                <a:lnTo>
                  <a:pt x="102" y="31"/>
                </a:lnTo>
                <a:lnTo>
                  <a:pt x="98" y="27"/>
                </a:lnTo>
                <a:lnTo>
                  <a:pt x="98" y="27"/>
                </a:lnTo>
                <a:lnTo>
                  <a:pt x="98" y="24"/>
                </a:lnTo>
                <a:lnTo>
                  <a:pt x="98" y="24"/>
                </a:lnTo>
                <a:lnTo>
                  <a:pt x="94" y="20"/>
                </a:lnTo>
                <a:lnTo>
                  <a:pt x="98" y="20"/>
                </a:lnTo>
                <a:lnTo>
                  <a:pt x="98" y="16"/>
                </a:lnTo>
                <a:lnTo>
                  <a:pt x="102" y="16"/>
                </a:lnTo>
                <a:lnTo>
                  <a:pt x="102" y="16"/>
                </a:lnTo>
                <a:lnTo>
                  <a:pt x="94" y="4"/>
                </a:lnTo>
                <a:lnTo>
                  <a:pt x="94" y="0"/>
                </a:lnTo>
                <a:lnTo>
                  <a:pt x="82" y="0"/>
                </a:lnTo>
                <a:lnTo>
                  <a:pt x="74" y="0"/>
                </a:lnTo>
                <a:lnTo>
                  <a:pt x="74" y="0"/>
                </a:lnTo>
                <a:lnTo>
                  <a:pt x="74" y="4"/>
                </a:lnTo>
                <a:lnTo>
                  <a:pt x="74" y="8"/>
                </a:lnTo>
                <a:lnTo>
                  <a:pt x="74" y="12"/>
                </a:lnTo>
                <a:lnTo>
                  <a:pt x="74" y="16"/>
                </a:lnTo>
                <a:lnTo>
                  <a:pt x="67" y="27"/>
                </a:lnTo>
                <a:lnTo>
                  <a:pt x="67" y="27"/>
                </a:lnTo>
                <a:lnTo>
                  <a:pt x="67" y="35"/>
                </a:lnTo>
                <a:lnTo>
                  <a:pt x="59" y="39"/>
                </a:lnTo>
                <a:lnTo>
                  <a:pt x="55" y="43"/>
                </a:lnTo>
                <a:lnTo>
                  <a:pt x="51" y="59"/>
                </a:lnTo>
                <a:lnTo>
                  <a:pt x="47" y="63"/>
                </a:lnTo>
                <a:lnTo>
                  <a:pt x="43" y="63"/>
                </a:lnTo>
                <a:lnTo>
                  <a:pt x="20" y="63"/>
                </a:lnTo>
                <a:lnTo>
                  <a:pt x="12" y="67"/>
                </a:lnTo>
                <a:lnTo>
                  <a:pt x="8" y="67"/>
                </a:lnTo>
                <a:lnTo>
                  <a:pt x="4" y="70"/>
                </a:lnTo>
                <a:lnTo>
                  <a:pt x="4" y="74"/>
                </a:lnTo>
                <a:lnTo>
                  <a:pt x="0" y="78"/>
                </a:lnTo>
                <a:lnTo>
                  <a:pt x="0" y="78"/>
                </a:lnTo>
                <a:lnTo>
                  <a:pt x="0" y="82"/>
                </a:lnTo>
                <a:lnTo>
                  <a:pt x="0" y="86"/>
                </a:lnTo>
                <a:lnTo>
                  <a:pt x="0" y="86"/>
                </a:lnTo>
                <a:lnTo>
                  <a:pt x="4" y="82"/>
                </a:lnTo>
                <a:lnTo>
                  <a:pt x="4" y="82"/>
                </a:lnTo>
                <a:lnTo>
                  <a:pt x="4" y="82"/>
                </a:lnTo>
                <a:lnTo>
                  <a:pt x="4" y="86"/>
                </a:lnTo>
                <a:lnTo>
                  <a:pt x="8" y="86"/>
                </a:lnTo>
                <a:lnTo>
                  <a:pt x="8" y="86"/>
                </a:lnTo>
                <a:lnTo>
                  <a:pt x="8" y="90"/>
                </a:lnTo>
                <a:lnTo>
                  <a:pt x="8" y="90"/>
                </a:lnTo>
                <a:lnTo>
                  <a:pt x="8" y="90"/>
                </a:lnTo>
                <a:lnTo>
                  <a:pt x="8" y="94"/>
                </a:lnTo>
                <a:lnTo>
                  <a:pt x="12" y="94"/>
                </a:lnTo>
                <a:lnTo>
                  <a:pt x="16" y="98"/>
                </a:lnTo>
                <a:lnTo>
                  <a:pt x="16" y="98"/>
                </a:lnTo>
                <a:lnTo>
                  <a:pt x="16" y="102"/>
                </a:lnTo>
                <a:lnTo>
                  <a:pt x="16" y="102"/>
                </a:lnTo>
                <a:lnTo>
                  <a:pt x="20" y="102"/>
                </a:lnTo>
                <a:lnTo>
                  <a:pt x="20" y="102"/>
                </a:lnTo>
                <a:lnTo>
                  <a:pt x="20" y="106"/>
                </a:lnTo>
                <a:lnTo>
                  <a:pt x="20" y="106"/>
                </a:lnTo>
                <a:lnTo>
                  <a:pt x="20" y="109"/>
                </a:lnTo>
                <a:lnTo>
                  <a:pt x="24" y="113"/>
                </a:lnTo>
                <a:lnTo>
                  <a:pt x="31" y="113"/>
                </a:lnTo>
                <a:lnTo>
                  <a:pt x="31" y="117"/>
                </a:lnTo>
                <a:lnTo>
                  <a:pt x="31" y="117"/>
                </a:lnTo>
                <a:lnTo>
                  <a:pt x="27" y="117"/>
                </a:lnTo>
                <a:lnTo>
                  <a:pt x="27" y="117"/>
                </a:lnTo>
                <a:lnTo>
                  <a:pt x="27" y="117"/>
                </a:lnTo>
                <a:lnTo>
                  <a:pt x="31" y="121"/>
                </a:lnTo>
                <a:lnTo>
                  <a:pt x="31" y="121"/>
                </a:lnTo>
                <a:lnTo>
                  <a:pt x="31" y="125"/>
                </a:lnTo>
                <a:lnTo>
                  <a:pt x="31" y="125"/>
                </a:lnTo>
                <a:lnTo>
                  <a:pt x="35" y="125"/>
                </a:lnTo>
                <a:lnTo>
                  <a:pt x="35" y="125"/>
                </a:lnTo>
                <a:lnTo>
                  <a:pt x="35" y="129"/>
                </a:lnTo>
                <a:lnTo>
                  <a:pt x="43" y="133"/>
                </a:lnTo>
                <a:lnTo>
                  <a:pt x="47" y="137"/>
                </a:lnTo>
                <a:lnTo>
                  <a:pt x="51" y="141"/>
                </a:lnTo>
                <a:lnTo>
                  <a:pt x="51" y="141"/>
                </a:lnTo>
                <a:lnTo>
                  <a:pt x="51" y="141"/>
                </a:lnTo>
                <a:lnTo>
                  <a:pt x="43" y="141"/>
                </a:lnTo>
                <a:lnTo>
                  <a:pt x="35" y="137"/>
                </a:lnTo>
                <a:lnTo>
                  <a:pt x="31" y="141"/>
                </a:lnTo>
                <a:lnTo>
                  <a:pt x="31" y="141"/>
                </a:lnTo>
                <a:lnTo>
                  <a:pt x="31" y="141"/>
                </a:lnTo>
                <a:lnTo>
                  <a:pt x="31" y="141"/>
                </a:lnTo>
                <a:lnTo>
                  <a:pt x="31" y="145"/>
                </a:lnTo>
                <a:lnTo>
                  <a:pt x="35" y="145"/>
                </a:lnTo>
                <a:lnTo>
                  <a:pt x="39" y="145"/>
                </a:lnTo>
                <a:lnTo>
                  <a:pt x="39" y="145"/>
                </a:lnTo>
                <a:lnTo>
                  <a:pt x="43" y="145"/>
                </a:lnTo>
                <a:lnTo>
                  <a:pt x="43" y="145"/>
                </a:lnTo>
                <a:lnTo>
                  <a:pt x="47" y="149"/>
                </a:lnTo>
                <a:lnTo>
                  <a:pt x="43" y="152"/>
                </a:lnTo>
                <a:lnTo>
                  <a:pt x="31" y="152"/>
                </a:lnTo>
                <a:lnTo>
                  <a:pt x="35" y="156"/>
                </a:lnTo>
                <a:lnTo>
                  <a:pt x="39" y="156"/>
                </a:lnTo>
                <a:lnTo>
                  <a:pt x="43" y="156"/>
                </a:lnTo>
                <a:lnTo>
                  <a:pt x="47" y="160"/>
                </a:lnTo>
                <a:lnTo>
                  <a:pt x="47" y="160"/>
                </a:lnTo>
                <a:lnTo>
                  <a:pt x="47" y="164"/>
                </a:lnTo>
                <a:lnTo>
                  <a:pt x="39" y="164"/>
                </a:lnTo>
                <a:lnTo>
                  <a:pt x="39" y="164"/>
                </a:lnTo>
                <a:lnTo>
                  <a:pt x="39" y="168"/>
                </a:lnTo>
                <a:lnTo>
                  <a:pt x="43" y="168"/>
                </a:lnTo>
                <a:lnTo>
                  <a:pt x="43" y="168"/>
                </a:lnTo>
                <a:lnTo>
                  <a:pt x="47" y="168"/>
                </a:lnTo>
                <a:lnTo>
                  <a:pt x="47" y="168"/>
                </a:lnTo>
                <a:lnTo>
                  <a:pt x="47" y="172"/>
                </a:lnTo>
                <a:lnTo>
                  <a:pt x="47" y="172"/>
                </a:lnTo>
                <a:lnTo>
                  <a:pt x="47" y="176"/>
                </a:lnTo>
                <a:lnTo>
                  <a:pt x="47" y="176"/>
                </a:lnTo>
                <a:lnTo>
                  <a:pt x="51" y="176"/>
                </a:lnTo>
                <a:lnTo>
                  <a:pt x="51" y="176"/>
                </a:lnTo>
                <a:lnTo>
                  <a:pt x="51" y="176"/>
                </a:lnTo>
                <a:lnTo>
                  <a:pt x="51" y="180"/>
                </a:lnTo>
                <a:lnTo>
                  <a:pt x="51" y="180"/>
                </a:lnTo>
                <a:lnTo>
                  <a:pt x="51" y="184"/>
                </a:lnTo>
                <a:lnTo>
                  <a:pt x="51" y="184"/>
                </a:lnTo>
                <a:lnTo>
                  <a:pt x="51" y="184"/>
                </a:lnTo>
                <a:lnTo>
                  <a:pt x="51" y="188"/>
                </a:lnTo>
                <a:lnTo>
                  <a:pt x="51" y="188"/>
                </a:lnTo>
                <a:lnTo>
                  <a:pt x="51" y="188"/>
                </a:lnTo>
                <a:lnTo>
                  <a:pt x="51" y="191"/>
                </a:lnTo>
                <a:lnTo>
                  <a:pt x="55" y="191"/>
                </a:lnTo>
                <a:lnTo>
                  <a:pt x="55" y="191"/>
                </a:lnTo>
                <a:lnTo>
                  <a:pt x="59" y="195"/>
                </a:lnTo>
                <a:lnTo>
                  <a:pt x="55" y="195"/>
                </a:lnTo>
                <a:lnTo>
                  <a:pt x="55" y="199"/>
                </a:lnTo>
                <a:lnTo>
                  <a:pt x="55" y="199"/>
                </a:lnTo>
                <a:lnTo>
                  <a:pt x="55" y="199"/>
                </a:lnTo>
                <a:lnTo>
                  <a:pt x="51" y="199"/>
                </a:lnTo>
                <a:lnTo>
                  <a:pt x="51" y="203"/>
                </a:lnTo>
                <a:lnTo>
                  <a:pt x="51" y="203"/>
                </a:lnTo>
                <a:lnTo>
                  <a:pt x="51" y="203"/>
                </a:lnTo>
                <a:lnTo>
                  <a:pt x="51" y="203"/>
                </a:lnTo>
                <a:lnTo>
                  <a:pt x="51" y="207"/>
                </a:lnTo>
                <a:lnTo>
                  <a:pt x="55" y="207"/>
                </a:lnTo>
                <a:lnTo>
                  <a:pt x="55" y="207"/>
                </a:lnTo>
                <a:lnTo>
                  <a:pt x="55" y="207"/>
                </a:lnTo>
                <a:lnTo>
                  <a:pt x="51" y="207"/>
                </a:lnTo>
                <a:lnTo>
                  <a:pt x="51" y="207"/>
                </a:lnTo>
                <a:lnTo>
                  <a:pt x="55" y="207"/>
                </a:lnTo>
                <a:lnTo>
                  <a:pt x="55" y="211"/>
                </a:lnTo>
                <a:lnTo>
                  <a:pt x="55" y="215"/>
                </a:lnTo>
                <a:lnTo>
                  <a:pt x="55" y="215"/>
                </a:lnTo>
                <a:lnTo>
                  <a:pt x="59" y="219"/>
                </a:lnTo>
                <a:lnTo>
                  <a:pt x="59" y="219"/>
                </a:lnTo>
                <a:lnTo>
                  <a:pt x="59" y="219"/>
                </a:lnTo>
                <a:lnTo>
                  <a:pt x="59" y="223"/>
                </a:lnTo>
                <a:lnTo>
                  <a:pt x="55" y="219"/>
                </a:lnTo>
                <a:lnTo>
                  <a:pt x="51" y="223"/>
                </a:lnTo>
                <a:lnTo>
                  <a:pt x="55" y="223"/>
                </a:lnTo>
                <a:lnTo>
                  <a:pt x="55" y="223"/>
                </a:lnTo>
                <a:lnTo>
                  <a:pt x="55" y="223"/>
                </a:lnTo>
                <a:lnTo>
                  <a:pt x="55" y="223"/>
                </a:lnTo>
                <a:lnTo>
                  <a:pt x="59" y="227"/>
                </a:lnTo>
                <a:moveTo>
                  <a:pt x="31" y="129"/>
                </a:moveTo>
                <a:lnTo>
                  <a:pt x="31" y="129"/>
                </a:lnTo>
                <a:lnTo>
                  <a:pt x="27" y="129"/>
                </a:lnTo>
                <a:lnTo>
                  <a:pt x="27" y="129"/>
                </a:lnTo>
                <a:lnTo>
                  <a:pt x="27" y="129"/>
                </a:lnTo>
                <a:lnTo>
                  <a:pt x="27" y="129"/>
                </a:lnTo>
                <a:lnTo>
                  <a:pt x="27" y="129"/>
                </a:lnTo>
                <a:lnTo>
                  <a:pt x="31" y="129"/>
                </a:lnTo>
                <a:lnTo>
                  <a:pt x="31" y="129"/>
                </a:lnTo>
                <a:lnTo>
                  <a:pt x="31" y="129"/>
                </a:lnTo>
                <a:lnTo>
                  <a:pt x="31" y="129"/>
                </a:lnTo>
                <a:lnTo>
                  <a:pt x="31" y="129"/>
                </a:lnTo>
                <a:lnTo>
                  <a:pt x="31" y="129"/>
                </a:lnTo>
                <a:lnTo>
                  <a:pt x="31" y="129"/>
                </a:lnTo>
                <a:lnTo>
                  <a:pt x="31" y="129"/>
                </a:lnTo>
                <a:moveTo>
                  <a:pt x="51" y="203"/>
                </a:moveTo>
                <a:lnTo>
                  <a:pt x="51" y="203"/>
                </a:lnTo>
                <a:lnTo>
                  <a:pt x="47" y="199"/>
                </a:lnTo>
                <a:lnTo>
                  <a:pt x="43" y="199"/>
                </a:lnTo>
                <a:lnTo>
                  <a:pt x="43" y="199"/>
                </a:lnTo>
                <a:lnTo>
                  <a:pt x="43" y="195"/>
                </a:lnTo>
                <a:lnTo>
                  <a:pt x="43" y="199"/>
                </a:lnTo>
                <a:lnTo>
                  <a:pt x="43" y="199"/>
                </a:lnTo>
                <a:lnTo>
                  <a:pt x="43" y="199"/>
                </a:lnTo>
                <a:lnTo>
                  <a:pt x="43" y="199"/>
                </a:lnTo>
                <a:lnTo>
                  <a:pt x="43" y="199"/>
                </a:lnTo>
                <a:lnTo>
                  <a:pt x="43" y="203"/>
                </a:lnTo>
                <a:lnTo>
                  <a:pt x="43" y="203"/>
                </a:lnTo>
                <a:lnTo>
                  <a:pt x="43" y="203"/>
                </a:lnTo>
                <a:lnTo>
                  <a:pt x="43" y="203"/>
                </a:lnTo>
                <a:lnTo>
                  <a:pt x="43" y="203"/>
                </a:lnTo>
                <a:lnTo>
                  <a:pt x="43" y="203"/>
                </a:lnTo>
                <a:lnTo>
                  <a:pt x="47" y="203"/>
                </a:lnTo>
                <a:lnTo>
                  <a:pt x="47" y="203"/>
                </a:lnTo>
                <a:lnTo>
                  <a:pt x="51" y="203"/>
                </a:lnTo>
                <a:lnTo>
                  <a:pt x="51" y="203"/>
                </a:lnTo>
                <a:lnTo>
                  <a:pt x="51" y="203"/>
                </a:lnTo>
                <a:lnTo>
                  <a:pt x="51" y="203"/>
                </a:lnTo>
              </a:path>
            </a:pathLst>
          </a:custGeom>
          <a:solidFill>
            <a:srgbClr val="ADADA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8" name="Freeform 59"/>
          <p:cNvSpPr>
            <a:spLocks/>
          </p:cNvSpPr>
          <p:nvPr/>
        </p:nvSpPr>
        <p:spPr bwMode="auto">
          <a:xfrm>
            <a:off x="9506037" y="3429667"/>
            <a:ext cx="544839" cy="608523"/>
          </a:xfrm>
          <a:custGeom>
            <a:avLst/>
            <a:gdLst>
              <a:gd name="T0" fmla="*/ 106 w 223"/>
              <a:gd name="T1" fmla="*/ 246 h 249"/>
              <a:gd name="T2" fmla="*/ 90 w 223"/>
              <a:gd name="T3" fmla="*/ 246 h 249"/>
              <a:gd name="T4" fmla="*/ 90 w 223"/>
              <a:gd name="T5" fmla="*/ 242 h 249"/>
              <a:gd name="T6" fmla="*/ 86 w 223"/>
              <a:gd name="T7" fmla="*/ 238 h 249"/>
              <a:gd name="T8" fmla="*/ 78 w 223"/>
              <a:gd name="T9" fmla="*/ 226 h 249"/>
              <a:gd name="T10" fmla="*/ 55 w 223"/>
              <a:gd name="T11" fmla="*/ 222 h 249"/>
              <a:gd name="T12" fmla="*/ 43 w 223"/>
              <a:gd name="T13" fmla="*/ 214 h 249"/>
              <a:gd name="T14" fmla="*/ 39 w 223"/>
              <a:gd name="T15" fmla="*/ 203 h 249"/>
              <a:gd name="T16" fmla="*/ 43 w 223"/>
              <a:gd name="T17" fmla="*/ 199 h 249"/>
              <a:gd name="T18" fmla="*/ 43 w 223"/>
              <a:gd name="T19" fmla="*/ 195 h 249"/>
              <a:gd name="T20" fmla="*/ 47 w 223"/>
              <a:gd name="T21" fmla="*/ 187 h 249"/>
              <a:gd name="T22" fmla="*/ 31 w 223"/>
              <a:gd name="T23" fmla="*/ 175 h 249"/>
              <a:gd name="T24" fmla="*/ 35 w 223"/>
              <a:gd name="T25" fmla="*/ 156 h 249"/>
              <a:gd name="T26" fmla="*/ 31 w 223"/>
              <a:gd name="T27" fmla="*/ 156 h 249"/>
              <a:gd name="T28" fmla="*/ 27 w 223"/>
              <a:gd name="T29" fmla="*/ 144 h 249"/>
              <a:gd name="T30" fmla="*/ 31 w 223"/>
              <a:gd name="T31" fmla="*/ 125 h 249"/>
              <a:gd name="T32" fmla="*/ 27 w 223"/>
              <a:gd name="T33" fmla="*/ 121 h 249"/>
              <a:gd name="T34" fmla="*/ 16 w 223"/>
              <a:gd name="T35" fmla="*/ 117 h 249"/>
              <a:gd name="T36" fmla="*/ 4 w 223"/>
              <a:gd name="T37" fmla="*/ 101 h 249"/>
              <a:gd name="T38" fmla="*/ 16 w 223"/>
              <a:gd name="T39" fmla="*/ 89 h 249"/>
              <a:gd name="T40" fmla="*/ 8 w 223"/>
              <a:gd name="T41" fmla="*/ 78 h 249"/>
              <a:gd name="T42" fmla="*/ 8 w 223"/>
              <a:gd name="T43" fmla="*/ 58 h 249"/>
              <a:gd name="T44" fmla="*/ 35 w 223"/>
              <a:gd name="T45" fmla="*/ 23 h 249"/>
              <a:gd name="T46" fmla="*/ 51 w 223"/>
              <a:gd name="T47" fmla="*/ 27 h 249"/>
              <a:gd name="T48" fmla="*/ 59 w 223"/>
              <a:gd name="T49" fmla="*/ 15 h 249"/>
              <a:gd name="T50" fmla="*/ 66 w 223"/>
              <a:gd name="T51" fmla="*/ 3 h 249"/>
              <a:gd name="T52" fmla="*/ 70 w 223"/>
              <a:gd name="T53" fmla="*/ 3 h 249"/>
              <a:gd name="T54" fmla="*/ 74 w 223"/>
              <a:gd name="T55" fmla="*/ 3 h 249"/>
              <a:gd name="T56" fmla="*/ 90 w 223"/>
              <a:gd name="T57" fmla="*/ 23 h 249"/>
              <a:gd name="T58" fmla="*/ 113 w 223"/>
              <a:gd name="T59" fmla="*/ 27 h 249"/>
              <a:gd name="T60" fmla="*/ 129 w 223"/>
              <a:gd name="T61" fmla="*/ 39 h 249"/>
              <a:gd name="T62" fmla="*/ 141 w 223"/>
              <a:gd name="T63" fmla="*/ 31 h 249"/>
              <a:gd name="T64" fmla="*/ 152 w 223"/>
              <a:gd name="T65" fmla="*/ 43 h 249"/>
              <a:gd name="T66" fmla="*/ 164 w 223"/>
              <a:gd name="T67" fmla="*/ 50 h 249"/>
              <a:gd name="T68" fmla="*/ 188 w 223"/>
              <a:gd name="T69" fmla="*/ 70 h 249"/>
              <a:gd name="T70" fmla="*/ 195 w 223"/>
              <a:gd name="T71" fmla="*/ 85 h 249"/>
              <a:gd name="T72" fmla="*/ 199 w 223"/>
              <a:gd name="T73" fmla="*/ 93 h 249"/>
              <a:gd name="T74" fmla="*/ 203 w 223"/>
              <a:gd name="T75" fmla="*/ 101 h 249"/>
              <a:gd name="T76" fmla="*/ 203 w 223"/>
              <a:gd name="T77" fmla="*/ 109 h 249"/>
              <a:gd name="T78" fmla="*/ 195 w 223"/>
              <a:gd name="T79" fmla="*/ 121 h 249"/>
              <a:gd name="T80" fmla="*/ 203 w 223"/>
              <a:gd name="T81" fmla="*/ 121 h 249"/>
              <a:gd name="T82" fmla="*/ 207 w 223"/>
              <a:gd name="T83" fmla="*/ 136 h 249"/>
              <a:gd name="T84" fmla="*/ 215 w 223"/>
              <a:gd name="T85" fmla="*/ 148 h 249"/>
              <a:gd name="T86" fmla="*/ 219 w 223"/>
              <a:gd name="T87" fmla="*/ 160 h 249"/>
              <a:gd name="T88" fmla="*/ 207 w 223"/>
              <a:gd name="T89" fmla="*/ 164 h 249"/>
              <a:gd name="T90" fmla="*/ 199 w 223"/>
              <a:gd name="T91" fmla="*/ 167 h 249"/>
              <a:gd name="T92" fmla="*/ 176 w 223"/>
              <a:gd name="T93" fmla="*/ 187 h 249"/>
              <a:gd name="T94" fmla="*/ 180 w 223"/>
              <a:gd name="T95" fmla="*/ 199 h 249"/>
              <a:gd name="T96" fmla="*/ 168 w 223"/>
              <a:gd name="T97" fmla="*/ 210 h 249"/>
              <a:gd name="T98" fmla="*/ 152 w 223"/>
              <a:gd name="T99" fmla="*/ 226 h 249"/>
              <a:gd name="T100" fmla="*/ 160 w 223"/>
              <a:gd name="T101" fmla="*/ 226 h 249"/>
              <a:gd name="T102" fmla="*/ 160 w 223"/>
              <a:gd name="T103" fmla="*/ 234 h 249"/>
              <a:gd name="T104" fmla="*/ 156 w 223"/>
              <a:gd name="T105" fmla="*/ 234 h 249"/>
              <a:gd name="T106" fmla="*/ 133 w 223"/>
              <a:gd name="T107" fmla="*/ 246 h 2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223" h="249">
                <a:moveTo>
                  <a:pt x="121" y="246"/>
                </a:moveTo>
                <a:lnTo>
                  <a:pt x="121" y="246"/>
                </a:lnTo>
                <a:lnTo>
                  <a:pt x="113" y="242"/>
                </a:lnTo>
                <a:lnTo>
                  <a:pt x="109" y="249"/>
                </a:lnTo>
                <a:lnTo>
                  <a:pt x="106" y="249"/>
                </a:lnTo>
                <a:lnTo>
                  <a:pt x="106" y="246"/>
                </a:lnTo>
                <a:lnTo>
                  <a:pt x="102" y="246"/>
                </a:lnTo>
                <a:lnTo>
                  <a:pt x="98" y="246"/>
                </a:lnTo>
                <a:lnTo>
                  <a:pt x="94" y="249"/>
                </a:lnTo>
                <a:lnTo>
                  <a:pt x="94" y="249"/>
                </a:lnTo>
                <a:lnTo>
                  <a:pt x="94" y="249"/>
                </a:lnTo>
                <a:lnTo>
                  <a:pt x="90" y="246"/>
                </a:lnTo>
                <a:lnTo>
                  <a:pt x="90" y="246"/>
                </a:lnTo>
                <a:lnTo>
                  <a:pt x="90" y="242"/>
                </a:lnTo>
                <a:lnTo>
                  <a:pt x="90" y="242"/>
                </a:lnTo>
                <a:lnTo>
                  <a:pt x="90" y="242"/>
                </a:lnTo>
                <a:lnTo>
                  <a:pt x="90" y="242"/>
                </a:lnTo>
                <a:lnTo>
                  <a:pt x="90" y="242"/>
                </a:lnTo>
                <a:lnTo>
                  <a:pt x="86" y="242"/>
                </a:lnTo>
                <a:lnTo>
                  <a:pt x="86" y="242"/>
                </a:lnTo>
                <a:lnTo>
                  <a:pt x="82" y="242"/>
                </a:lnTo>
                <a:lnTo>
                  <a:pt x="82" y="242"/>
                </a:lnTo>
                <a:lnTo>
                  <a:pt x="86" y="238"/>
                </a:lnTo>
                <a:lnTo>
                  <a:pt x="86" y="238"/>
                </a:lnTo>
                <a:lnTo>
                  <a:pt x="86" y="234"/>
                </a:lnTo>
                <a:lnTo>
                  <a:pt x="82" y="234"/>
                </a:lnTo>
                <a:lnTo>
                  <a:pt x="82" y="234"/>
                </a:lnTo>
                <a:lnTo>
                  <a:pt x="78" y="230"/>
                </a:lnTo>
                <a:lnTo>
                  <a:pt x="78" y="230"/>
                </a:lnTo>
                <a:lnTo>
                  <a:pt x="78" y="226"/>
                </a:lnTo>
                <a:lnTo>
                  <a:pt x="82" y="226"/>
                </a:lnTo>
                <a:lnTo>
                  <a:pt x="78" y="222"/>
                </a:lnTo>
                <a:lnTo>
                  <a:pt x="78" y="222"/>
                </a:lnTo>
                <a:lnTo>
                  <a:pt x="70" y="218"/>
                </a:lnTo>
                <a:lnTo>
                  <a:pt x="63" y="222"/>
                </a:lnTo>
                <a:lnTo>
                  <a:pt x="55" y="222"/>
                </a:lnTo>
                <a:lnTo>
                  <a:pt x="55" y="222"/>
                </a:lnTo>
                <a:lnTo>
                  <a:pt x="55" y="222"/>
                </a:lnTo>
                <a:lnTo>
                  <a:pt x="51" y="218"/>
                </a:lnTo>
                <a:lnTo>
                  <a:pt x="51" y="218"/>
                </a:lnTo>
                <a:lnTo>
                  <a:pt x="51" y="218"/>
                </a:lnTo>
                <a:lnTo>
                  <a:pt x="43" y="214"/>
                </a:lnTo>
                <a:lnTo>
                  <a:pt x="43" y="210"/>
                </a:lnTo>
                <a:lnTo>
                  <a:pt x="43" y="210"/>
                </a:lnTo>
                <a:lnTo>
                  <a:pt x="43" y="210"/>
                </a:lnTo>
                <a:lnTo>
                  <a:pt x="43" y="207"/>
                </a:lnTo>
                <a:lnTo>
                  <a:pt x="43" y="207"/>
                </a:lnTo>
                <a:lnTo>
                  <a:pt x="39" y="203"/>
                </a:lnTo>
                <a:lnTo>
                  <a:pt x="39" y="199"/>
                </a:lnTo>
                <a:lnTo>
                  <a:pt x="43" y="199"/>
                </a:lnTo>
                <a:lnTo>
                  <a:pt x="43" y="199"/>
                </a:lnTo>
                <a:lnTo>
                  <a:pt x="43" y="199"/>
                </a:lnTo>
                <a:lnTo>
                  <a:pt x="43" y="199"/>
                </a:lnTo>
                <a:lnTo>
                  <a:pt x="43" y="199"/>
                </a:lnTo>
                <a:lnTo>
                  <a:pt x="47" y="199"/>
                </a:lnTo>
                <a:lnTo>
                  <a:pt x="47" y="199"/>
                </a:lnTo>
                <a:lnTo>
                  <a:pt x="47" y="195"/>
                </a:lnTo>
                <a:lnTo>
                  <a:pt x="47" y="195"/>
                </a:lnTo>
                <a:lnTo>
                  <a:pt x="47" y="195"/>
                </a:lnTo>
                <a:lnTo>
                  <a:pt x="43" y="195"/>
                </a:lnTo>
                <a:lnTo>
                  <a:pt x="47" y="195"/>
                </a:lnTo>
                <a:lnTo>
                  <a:pt x="47" y="191"/>
                </a:lnTo>
                <a:lnTo>
                  <a:pt x="47" y="191"/>
                </a:lnTo>
                <a:lnTo>
                  <a:pt x="47" y="191"/>
                </a:lnTo>
                <a:lnTo>
                  <a:pt x="47" y="187"/>
                </a:lnTo>
                <a:lnTo>
                  <a:pt x="47" y="187"/>
                </a:lnTo>
                <a:lnTo>
                  <a:pt x="47" y="187"/>
                </a:lnTo>
                <a:lnTo>
                  <a:pt x="43" y="183"/>
                </a:lnTo>
                <a:lnTo>
                  <a:pt x="43" y="183"/>
                </a:lnTo>
                <a:lnTo>
                  <a:pt x="39" y="183"/>
                </a:lnTo>
                <a:lnTo>
                  <a:pt x="31" y="179"/>
                </a:lnTo>
                <a:lnTo>
                  <a:pt x="31" y="175"/>
                </a:lnTo>
                <a:lnTo>
                  <a:pt x="35" y="167"/>
                </a:lnTo>
                <a:lnTo>
                  <a:pt x="35" y="164"/>
                </a:lnTo>
                <a:lnTo>
                  <a:pt x="35" y="164"/>
                </a:lnTo>
                <a:lnTo>
                  <a:pt x="35" y="160"/>
                </a:lnTo>
                <a:lnTo>
                  <a:pt x="35" y="160"/>
                </a:lnTo>
                <a:lnTo>
                  <a:pt x="35" y="156"/>
                </a:lnTo>
                <a:lnTo>
                  <a:pt x="35" y="156"/>
                </a:lnTo>
                <a:lnTo>
                  <a:pt x="31" y="152"/>
                </a:lnTo>
                <a:lnTo>
                  <a:pt x="31" y="156"/>
                </a:lnTo>
                <a:lnTo>
                  <a:pt x="31" y="156"/>
                </a:lnTo>
                <a:lnTo>
                  <a:pt x="31" y="156"/>
                </a:lnTo>
                <a:lnTo>
                  <a:pt x="31" y="156"/>
                </a:lnTo>
                <a:lnTo>
                  <a:pt x="27" y="156"/>
                </a:lnTo>
                <a:lnTo>
                  <a:pt x="27" y="152"/>
                </a:lnTo>
                <a:lnTo>
                  <a:pt x="27" y="152"/>
                </a:lnTo>
                <a:lnTo>
                  <a:pt x="27" y="148"/>
                </a:lnTo>
                <a:lnTo>
                  <a:pt x="27" y="144"/>
                </a:lnTo>
                <a:lnTo>
                  <a:pt x="27" y="144"/>
                </a:lnTo>
                <a:lnTo>
                  <a:pt x="31" y="140"/>
                </a:lnTo>
                <a:lnTo>
                  <a:pt x="31" y="136"/>
                </a:lnTo>
                <a:lnTo>
                  <a:pt x="35" y="136"/>
                </a:lnTo>
                <a:lnTo>
                  <a:pt x="35" y="132"/>
                </a:lnTo>
                <a:lnTo>
                  <a:pt x="31" y="128"/>
                </a:lnTo>
                <a:lnTo>
                  <a:pt x="31" y="125"/>
                </a:lnTo>
                <a:lnTo>
                  <a:pt x="27" y="125"/>
                </a:lnTo>
                <a:lnTo>
                  <a:pt x="24" y="125"/>
                </a:lnTo>
                <a:lnTo>
                  <a:pt x="24" y="125"/>
                </a:lnTo>
                <a:lnTo>
                  <a:pt x="24" y="125"/>
                </a:lnTo>
                <a:lnTo>
                  <a:pt x="27" y="121"/>
                </a:lnTo>
                <a:lnTo>
                  <a:pt x="27" y="121"/>
                </a:lnTo>
                <a:lnTo>
                  <a:pt x="24" y="121"/>
                </a:lnTo>
                <a:lnTo>
                  <a:pt x="24" y="117"/>
                </a:lnTo>
                <a:lnTo>
                  <a:pt x="24" y="117"/>
                </a:lnTo>
                <a:lnTo>
                  <a:pt x="20" y="117"/>
                </a:lnTo>
                <a:lnTo>
                  <a:pt x="20" y="117"/>
                </a:lnTo>
                <a:lnTo>
                  <a:pt x="16" y="117"/>
                </a:lnTo>
                <a:lnTo>
                  <a:pt x="16" y="113"/>
                </a:lnTo>
                <a:lnTo>
                  <a:pt x="12" y="113"/>
                </a:lnTo>
                <a:lnTo>
                  <a:pt x="12" y="109"/>
                </a:lnTo>
                <a:lnTo>
                  <a:pt x="4" y="109"/>
                </a:lnTo>
                <a:lnTo>
                  <a:pt x="0" y="105"/>
                </a:lnTo>
                <a:lnTo>
                  <a:pt x="4" y="101"/>
                </a:lnTo>
                <a:lnTo>
                  <a:pt x="4" y="97"/>
                </a:lnTo>
                <a:lnTo>
                  <a:pt x="8" y="97"/>
                </a:lnTo>
                <a:lnTo>
                  <a:pt x="12" y="93"/>
                </a:lnTo>
                <a:lnTo>
                  <a:pt x="16" y="93"/>
                </a:lnTo>
                <a:lnTo>
                  <a:pt x="16" y="89"/>
                </a:lnTo>
                <a:lnTo>
                  <a:pt x="16" y="89"/>
                </a:lnTo>
                <a:lnTo>
                  <a:pt x="16" y="89"/>
                </a:lnTo>
                <a:lnTo>
                  <a:pt x="12" y="85"/>
                </a:lnTo>
                <a:lnTo>
                  <a:pt x="12" y="85"/>
                </a:lnTo>
                <a:lnTo>
                  <a:pt x="12" y="82"/>
                </a:lnTo>
                <a:lnTo>
                  <a:pt x="12" y="82"/>
                </a:lnTo>
                <a:lnTo>
                  <a:pt x="8" y="78"/>
                </a:lnTo>
                <a:lnTo>
                  <a:pt x="12" y="78"/>
                </a:lnTo>
                <a:lnTo>
                  <a:pt x="12" y="74"/>
                </a:lnTo>
                <a:lnTo>
                  <a:pt x="16" y="74"/>
                </a:lnTo>
                <a:lnTo>
                  <a:pt x="16" y="74"/>
                </a:lnTo>
                <a:lnTo>
                  <a:pt x="8" y="62"/>
                </a:lnTo>
                <a:lnTo>
                  <a:pt x="8" y="58"/>
                </a:lnTo>
                <a:lnTo>
                  <a:pt x="16" y="54"/>
                </a:lnTo>
                <a:lnTo>
                  <a:pt x="24" y="50"/>
                </a:lnTo>
                <a:lnTo>
                  <a:pt x="27" y="43"/>
                </a:lnTo>
                <a:lnTo>
                  <a:pt x="31" y="35"/>
                </a:lnTo>
                <a:lnTo>
                  <a:pt x="31" y="27"/>
                </a:lnTo>
                <a:lnTo>
                  <a:pt x="35" y="23"/>
                </a:lnTo>
                <a:lnTo>
                  <a:pt x="35" y="23"/>
                </a:lnTo>
                <a:lnTo>
                  <a:pt x="39" y="23"/>
                </a:lnTo>
                <a:lnTo>
                  <a:pt x="43" y="27"/>
                </a:lnTo>
                <a:lnTo>
                  <a:pt x="43" y="27"/>
                </a:lnTo>
                <a:lnTo>
                  <a:pt x="51" y="27"/>
                </a:lnTo>
                <a:lnTo>
                  <a:pt x="51" y="27"/>
                </a:lnTo>
                <a:lnTo>
                  <a:pt x="51" y="27"/>
                </a:lnTo>
                <a:lnTo>
                  <a:pt x="51" y="23"/>
                </a:lnTo>
                <a:lnTo>
                  <a:pt x="51" y="23"/>
                </a:lnTo>
                <a:lnTo>
                  <a:pt x="47" y="23"/>
                </a:lnTo>
                <a:lnTo>
                  <a:pt x="51" y="19"/>
                </a:lnTo>
                <a:lnTo>
                  <a:pt x="59" y="15"/>
                </a:lnTo>
                <a:lnTo>
                  <a:pt x="63" y="15"/>
                </a:lnTo>
                <a:lnTo>
                  <a:pt x="63" y="7"/>
                </a:lnTo>
                <a:lnTo>
                  <a:pt x="66" y="7"/>
                </a:lnTo>
                <a:lnTo>
                  <a:pt x="66" y="7"/>
                </a:lnTo>
                <a:lnTo>
                  <a:pt x="66" y="3"/>
                </a:lnTo>
                <a:lnTo>
                  <a:pt x="66" y="3"/>
                </a:lnTo>
                <a:lnTo>
                  <a:pt x="66" y="3"/>
                </a:lnTo>
                <a:lnTo>
                  <a:pt x="66" y="3"/>
                </a:lnTo>
                <a:lnTo>
                  <a:pt x="66" y="3"/>
                </a:lnTo>
                <a:lnTo>
                  <a:pt x="66" y="3"/>
                </a:lnTo>
                <a:lnTo>
                  <a:pt x="70" y="3"/>
                </a:lnTo>
                <a:lnTo>
                  <a:pt x="70" y="3"/>
                </a:lnTo>
                <a:lnTo>
                  <a:pt x="70" y="3"/>
                </a:lnTo>
                <a:lnTo>
                  <a:pt x="70" y="3"/>
                </a:lnTo>
                <a:lnTo>
                  <a:pt x="70" y="0"/>
                </a:lnTo>
                <a:lnTo>
                  <a:pt x="74" y="0"/>
                </a:lnTo>
                <a:lnTo>
                  <a:pt x="74" y="3"/>
                </a:lnTo>
                <a:lnTo>
                  <a:pt x="74" y="3"/>
                </a:lnTo>
                <a:lnTo>
                  <a:pt x="74" y="7"/>
                </a:lnTo>
                <a:lnTo>
                  <a:pt x="74" y="7"/>
                </a:lnTo>
                <a:lnTo>
                  <a:pt x="78" y="11"/>
                </a:lnTo>
                <a:lnTo>
                  <a:pt x="82" y="15"/>
                </a:lnTo>
                <a:lnTo>
                  <a:pt x="90" y="15"/>
                </a:lnTo>
                <a:lnTo>
                  <a:pt x="90" y="23"/>
                </a:lnTo>
                <a:lnTo>
                  <a:pt x="94" y="23"/>
                </a:lnTo>
                <a:lnTo>
                  <a:pt x="94" y="27"/>
                </a:lnTo>
                <a:lnTo>
                  <a:pt x="98" y="27"/>
                </a:lnTo>
                <a:lnTo>
                  <a:pt x="102" y="27"/>
                </a:lnTo>
                <a:lnTo>
                  <a:pt x="106" y="27"/>
                </a:lnTo>
                <a:lnTo>
                  <a:pt x="113" y="27"/>
                </a:lnTo>
                <a:lnTo>
                  <a:pt x="117" y="31"/>
                </a:lnTo>
                <a:lnTo>
                  <a:pt x="117" y="35"/>
                </a:lnTo>
                <a:lnTo>
                  <a:pt x="125" y="39"/>
                </a:lnTo>
                <a:lnTo>
                  <a:pt x="125" y="39"/>
                </a:lnTo>
                <a:lnTo>
                  <a:pt x="129" y="39"/>
                </a:lnTo>
                <a:lnTo>
                  <a:pt x="129" y="39"/>
                </a:lnTo>
                <a:lnTo>
                  <a:pt x="133" y="39"/>
                </a:lnTo>
                <a:lnTo>
                  <a:pt x="129" y="35"/>
                </a:lnTo>
                <a:lnTo>
                  <a:pt x="133" y="35"/>
                </a:lnTo>
                <a:lnTo>
                  <a:pt x="133" y="31"/>
                </a:lnTo>
                <a:lnTo>
                  <a:pt x="137" y="31"/>
                </a:lnTo>
                <a:lnTo>
                  <a:pt x="141" y="31"/>
                </a:lnTo>
                <a:lnTo>
                  <a:pt x="145" y="35"/>
                </a:lnTo>
                <a:lnTo>
                  <a:pt x="145" y="39"/>
                </a:lnTo>
                <a:lnTo>
                  <a:pt x="149" y="39"/>
                </a:lnTo>
                <a:lnTo>
                  <a:pt x="149" y="39"/>
                </a:lnTo>
                <a:lnTo>
                  <a:pt x="152" y="43"/>
                </a:lnTo>
                <a:lnTo>
                  <a:pt x="152" y="43"/>
                </a:lnTo>
                <a:lnTo>
                  <a:pt x="152" y="46"/>
                </a:lnTo>
                <a:lnTo>
                  <a:pt x="156" y="46"/>
                </a:lnTo>
                <a:lnTo>
                  <a:pt x="156" y="50"/>
                </a:lnTo>
                <a:lnTo>
                  <a:pt x="156" y="50"/>
                </a:lnTo>
                <a:lnTo>
                  <a:pt x="164" y="50"/>
                </a:lnTo>
                <a:lnTo>
                  <a:pt x="164" y="50"/>
                </a:lnTo>
                <a:lnTo>
                  <a:pt x="172" y="43"/>
                </a:lnTo>
                <a:lnTo>
                  <a:pt x="172" y="46"/>
                </a:lnTo>
                <a:lnTo>
                  <a:pt x="176" y="50"/>
                </a:lnTo>
                <a:lnTo>
                  <a:pt x="184" y="58"/>
                </a:lnTo>
                <a:lnTo>
                  <a:pt x="184" y="62"/>
                </a:lnTo>
                <a:lnTo>
                  <a:pt x="188" y="70"/>
                </a:lnTo>
                <a:lnTo>
                  <a:pt x="188" y="78"/>
                </a:lnTo>
                <a:lnTo>
                  <a:pt x="192" y="82"/>
                </a:lnTo>
                <a:lnTo>
                  <a:pt x="195" y="82"/>
                </a:lnTo>
                <a:lnTo>
                  <a:pt x="195" y="82"/>
                </a:lnTo>
                <a:lnTo>
                  <a:pt x="195" y="85"/>
                </a:lnTo>
                <a:lnTo>
                  <a:pt x="195" y="85"/>
                </a:lnTo>
                <a:lnTo>
                  <a:pt x="195" y="85"/>
                </a:lnTo>
                <a:lnTo>
                  <a:pt x="199" y="89"/>
                </a:lnTo>
                <a:lnTo>
                  <a:pt x="199" y="93"/>
                </a:lnTo>
                <a:lnTo>
                  <a:pt x="199" y="93"/>
                </a:lnTo>
                <a:lnTo>
                  <a:pt x="199" y="93"/>
                </a:lnTo>
                <a:lnTo>
                  <a:pt x="199" y="93"/>
                </a:lnTo>
                <a:lnTo>
                  <a:pt x="195" y="93"/>
                </a:lnTo>
                <a:lnTo>
                  <a:pt x="195" y="93"/>
                </a:lnTo>
                <a:lnTo>
                  <a:pt x="195" y="97"/>
                </a:lnTo>
                <a:lnTo>
                  <a:pt x="199" y="97"/>
                </a:lnTo>
                <a:lnTo>
                  <a:pt x="199" y="101"/>
                </a:lnTo>
                <a:lnTo>
                  <a:pt x="203" y="101"/>
                </a:lnTo>
                <a:lnTo>
                  <a:pt x="203" y="105"/>
                </a:lnTo>
                <a:lnTo>
                  <a:pt x="203" y="105"/>
                </a:lnTo>
                <a:lnTo>
                  <a:pt x="203" y="105"/>
                </a:lnTo>
                <a:lnTo>
                  <a:pt x="203" y="105"/>
                </a:lnTo>
                <a:lnTo>
                  <a:pt x="203" y="105"/>
                </a:lnTo>
                <a:lnTo>
                  <a:pt x="203" y="109"/>
                </a:lnTo>
                <a:lnTo>
                  <a:pt x="195" y="109"/>
                </a:lnTo>
                <a:lnTo>
                  <a:pt x="192" y="109"/>
                </a:lnTo>
                <a:lnTo>
                  <a:pt x="192" y="113"/>
                </a:lnTo>
                <a:lnTo>
                  <a:pt x="192" y="113"/>
                </a:lnTo>
                <a:lnTo>
                  <a:pt x="195" y="117"/>
                </a:lnTo>
                <a:lnTo>
                  <a:pt x="195" y="121"/>
                </a:lnTo>
                <a:lnTo>
                  <a:pt x="199" y="121"/>
                </a:lnTo>
                <a:lnTo>
                  <a:pt x="199" y="121"/>
                </a:lnTo>
                <a:lnTo>
                  <a:pt x="199" y="117"/>
                </a:lnTo>
                <a:lnTo>
                  <a:pt x="203" y="117"/>
                </a:lnTo>
                <a:lnTo>
                  <a:pt x="203" y="121"/>
                </a:lnTo>
                <a:lnTo>
                  <a:pt x="203" y="121"/>
                </a:lnTo>
                <a:lnTo>
                  <a:pt x="207" y="125"/>
                </a:lnTo>
                <a:lnTo>
                  <a:pt x="207" y="125"/>
                </a:lnTo>
                <a:lnTo>
                  <a:pt x="211" y="125"/>
                </a:lnTo>
                <a:lnTo>
                  <a:pt x="211" y="132"/>
                </a:lnTo>
                <a:lnTo>
                  <a:pt x="215" y="136"/>
                </a:lnTo>
                <a:lnTo>
                  <a:pt x="207" y="136"/>
                </a:lnTo>
                <a:lnTo>
                  <a:pt x="207" y="136"/>
                </a:lnTo>
                <a:lnTo>
                  <a:pt x="207" y="136"/>
                </a:lnTo>
                <a:lnTo>
                  <a:pt x="211" y="140"/>
                </a:lnTo>
                <a:lnTo>
                  <a:pt x="211" y="140"/>
                </a:lnTo>
                <a:lnTo>
                  <a:pt x="215" y="144"/>
                </a:lnTo>
                <a:lnTo>
                  <a:pt x="215" y="148"/>
                </a:lnTo>
                <a:lnTo>
                  <a:pt x="219" y="152"/>
                </a:lnTo>
                <a:lnTo>
                  <a:pt x="219" y="156"/>
                </a:lnTo>
                <a:lnTo>
                  <a:pt x="223" y="156"/>
                </a:lnTo>
                <a:lnTo>
                  <a:pt x="219" y="160"/>
                </a:lnTo>
                <a:lnTo>
                  <a:pt x="219" y="160"/>
                </a:lnTo>
                <a:lnTo>
                  <a:pt x="219" y="160"/>
                </a:lnTo>
                <a:lnTo>
                  <a:pt x="219" y="164"/>
                </a:lnTo>
                <a:lnTo>
                  <a:pt x="219" y="164"/>
                </a:lnTo>
                <a:lnTo>
                  <a:pt x="215" y="167"/>
                </a:lnTo>
                <a:lnTo>
                  <a:pt x="215" y="167"/>
                </a:lnTo>
                <a:lnTo>
                  <a:pt x="211" y="167"/>
                </a:lnTo>
                <a:lnTo>
                  <a:pt x="207" y="164"/>
                </a:lnTo>
                <a:lnTo>
                  <a:pt x="207" y="164"/>
                </a:lnTo>
                <a:lnTo>
                  <a:pt x="207" y="164"/>
                </a:lnTo>
                <a:lnTo>
                  <a:pt x="207" y="167"/>
                </a:lnTo>
                <a:lnTo>
                  <a:pt x="207" y="171"/>
                </a:lnTo>
                <a:lnTo>
                  <a:pt x="203" y="171"/>
                </a:lnTo>
                <a:lnTo>
                  <a:pt x="199" y="167"/>
                </a:lnTo>
                <a:lnTo>
                  <a:pt x="195" y="171"/>
                </a:lnTo>
                <a:lnTo>
                  <a:pt x="192" y="171"/>
                </a:lnTo>
                <a:lnTo>
                  <a:pt x="184" y="183"/>
                </a:lnTo>
                <a:lnTo>
                  <a:pt x="184" y="183"/>
                </a:lnTo>
                <a:lnTo>
                  <a:pt x="180" y="187"/>
                </a:lnTo>
                <a:lnTo>
                  <a:pt x="176" y="187"/>
                </a:lnTo>
                <a:lnTo>
                  <a:pt x="180" y="191"/>
                </a:lnTo>
                <a:lnTo>
                  <a:pt x="180" y="191"/>
                </a:lnTo>
                <a:lnTo>
                  <a:pt x="180" y="191"/>
                </a:lnTo>
                <a:lnTo>
                  <a:pt x="184" y="191"/>
                </a:lnTo>
                <a:lnTo>
                  <a:pt x="180" y="195"/>
                </a:lnTo>
                <a:lnTo>
                  <a:pt x="180" y="199"/>
                </a:lnTo>
                <a:lnTo>
                  <a:pt x="176" y="203"/>
                </a:lnTo>
                <a:lnTo>
                  <a:pt x="172" y="203"/>
                </a:lnTo>
                <a:lnTo>
                  <a:pt x="172" y="207"/>
                </a:lnTo>
                <a:lnTo>
                  <a:pt x="176" y="207"/>
                </a:lnTo>
                <a:lnTo>
                  <a:pt x="172" y="207"/>
                </a:lnTo>
                <a:lnTo>
                  <a:pt x="168" y="210"/>
                </a:lnTo>
                <a:lnTo>
                  <a:pt x="160" y="218"/>
                </a:lnTo>
                <a:lnTo>
                  <a:pt x="152" y="222"/>
                </a:lnTo>
                <a:lnTo>
                  <a:pt x="149" y="222"/>
                </a:lnTo>
                <a:lnTo>
                  <a:pt x="149" y="226"/>
                </a:lnTo>
                <a:lnTo>
                  <a:pt x="152" y="226"/>
                </a:lnTo>
                <a:lnTo>
                  <a:pt x="152" y="226"/>
                </a:lnTo>
                <a:lnTo>
                  <a:pt x="152" y="226"/>
                </a:lnTo>
                <a:lnTo>
                  <a:pt x="152" y="230"/>
                </a:lnTo>
                <a:lnTo>
                  <a:pt x="152" y="230"/>
                </a:lnTo>
                <a:lnTo>
                  <a:pt x="156" y="230"/>
                </a:lnTo>
                <a:lnTo>
                  <a:pt x="156" y="226"/>
                </a:lnTo>
                <a:lnTo>
                  <a:pt x="160" y="226"/>
                </a:lnTo>
                <a:lnTo>
                  <a:pt x="160" y="230"/>
                </a:lnTo>
                <a:lnTo>
                  <a:pt x="160" y="230"/>
                </a:lnTo>
                <a:lnTo>
                  <a:pt x="160" y="230"/>
                </a:lnTo>
                <a:lnTo>
                  <a:pt x="156" y="234"/>
                </a:lnTo>
                <a:lnTo>
                  <a:pt x="160" y="234"/>
                </a:lnTo>
                <a:lnTo>
                  <a:pt x="160" y="234"/>
                </a:lnTo>
                <a:lnTo>
                  <a:pt x="160" y="238"/>
                </a:lnTo>
                <a:lnTo>
                  <a:pt x="164" y="238"/>
                </a:lnTo>
                <a:lnTo>
                  <a:pt x="164" y="238"/>
                </a:lnTo>
                <a:lnTo>
                  <a:pt x="164" y="242"/>
                </a:lnTo>
                <a:lnTo>
                  <a:pt x="160" y="242"/>
                </a:lnTo>
                <a:lnTo>
                  <a:pt x="156" y="234"/>
                </a:lnTo>
                <a:lnTo>
                  <a:pt x="149" y="234"/>
                </a:lnTo>
                <a:lnTo>
                  <a:pt x="149" y="234"/>
                </a:lnTo>
                <a:lnTo>
                  <a:pt x="145" y="238"/>
                </a:lnTo>
                <a:lnTo>
                  <a:pt x="141" y="242"/>
                </a:lnTo>
                <a:lnTo>
                  <a:pt x="133" y="246"/>
                </a:lnTo>
                <a:lnTo>
                  <a:pt x="133" y="246"/>
                </a:lnTo>
                <a:lnTo>
                  <a:pt x="133" y="246"/>
                </a:lnTo>
                <a:lnTo>
                  <a:pt x="133" y="249"/>
                </a:lnTo>
                <a:lnTo>
                  <a:pt x="129" y="249"/>
                </a:lnTo>
                <a:lnTo>
                  <a:pt x="121" y="246"/>
                </a:lnTo>
              </a:path>
            </a:pathLst>
          </a:custGeom>
          <a:solidFill>
            <a:srgbClr val="AFAFA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79" name="Freeform 57"/>
          <p:cNvSpPr>
            <a:spLocks/>
          </p:cNvSpPr>
          <p:nvPr/>
        </p:nvSpPr>
        <p:spPr bwMode="auto">
          <a:xfrm>
            <a:off x="10011785" y="3571411"/>
            <a:ext cx="373813" cy="439896"/>
          </a:xfrm>
          <a:custGeom>
            <a:avLst/>
            <a:gdLst>
              <a:gd name="T0" fmla="*/ 137 w 153"/>
              <a:gd name="T1" fmla="*/ 67 h 180"/>
              <a:gd name="T2" fmla="*/ 133 w 153"/>
              <a:gd name="T3" fmla="*/ 78 h 180"/>
              <a:gd name="T4" fmla="*/ 121 w 153"/>
              <a:gd name="T5" fmla="*/ 98 h 180"/>
              <a:gd name="T6" fmla="*/ 113 w 153"/>
              <a:gd name="T7" fmla="*/ 102 h 180"/>
              <a:gd name="T8" fmla="*/ 117 w 153"/>
              <a:gd name="T9" fmla="*/ 106 h 180"/>
              <a:gd name="T10" fmla="*/ 121 w 153"/>
              <a:gd name="T11" fmla="*/ 113 h 180"/>
              <a:gd name="T12" fmla="*/ 125 w 153"/>
              <a:gd name="T13" fmla="*/ 121 h 180"/>
              <a:gd name="T14" fmla="*/ 121 w 153"/>
              <a:gd name="T15" fmla="*/ 129 h 180"/>
              <a:gd name="T16" fmla="*/ 133 w 153"/>
              <a:gd name="T17" fmla="*/ 133 h 180"/>
              <a:gd name="T18" fmla="*/ 133 w 153"/>
              <a:gd name="T19" fmla="*/ 141 h 180"/>
              <a:gd name="T20" fmla="*/ 133 w 153"/>
              <a:gd name="T21" fmla="*/ 145 h 180"/>
              <a:gd name="T22" fmla="*/ 145 w 153"/>
              <a:gd name="T23" fmla="*/ 149 h 180"/>
              <a:gd name="T24" fmla="*/ 149 w 153"/>
              <a:gd name="T25" fmla="*/ 156 h 180"/>
              <a:gd name="T26" fmla="*/ 149 w 153"/>
              <a:gd name="T27" fmla="*/ 164 h 180"/>
              <a:gd name="T28" fmla="*/ 133 w 153"/>
              <a:gd name="T29" fmla="*/ 168 h 180"/>
              <a:gd name="T30" fmla="*/ 125 w 153"/>
              <a:gd name="T31" fmla="*/ 164 h 180"/>
              <a:gd name="T32" fmla="*/ 98 w 153"/>
              <a:gd name="T33" fmla="*/ 180 h 180"/>
              <a:gd name="T34" fmla="*/ 90 w 153"/>
              <a:gd name="T35" fmla="*/ 168 h 180"/>
              <a:gd name="T36" fmla="*/ 78 w 153"/>
              <a:gd name="T37" fmla="*/ 176 h 180"/>
              <a:gd name="T38" fmla="*/ 67 w 153"/>
              <a:gd name="T39" fmla="*/ 168 h 180"/>
              <a:gd name="T40" fmla="*/ 59 w 153"/>
              <a:gd name="T41" fmla="*/ 172 h 180"/>
              <a:gd name="T42" fmla="*/ 59 w 153"/>
              <a:gd name="T43" fmla="*/ 172 h 180"/>
              <a:gd name="T44" fmla="*/ 59 w 153"/>
              <a:gd name="T45" fmla="*/ 152 h 180"/>
              <a:gd name="T46" fmla="*/ 63 w 153"/>
              <a:gd name="T47" fmla="*/ 145 h 180"/>
              <a:gd name="T48" fmla="*/ 59 w 153"/>
              <a:gd name="T49" fmla="*/ 141 h 180"/>
              <a:gd name="T50" fmla="*/ 59 w 153"/>
              <a:gd name="T51" fmla="*/ 141 h 180"/>
              <a:gd name="T52" fmla="*/ 55 w 153"/>
              <a:gd name="T53" fmla="*/ 125 h 180"/>
              <a:gd name="T54" fmla="*/ 51 w 153"/>
              <a:gd name="T55" fmla="*/ 121 h 180"/>
              <a:gd name="T56" fmla="*/ 51 w 153"/>
              <a:gd name="T57" fmla="*/ 113 h 180"/>
              <a:gd name="T58" fmla="*/ 43 w 153"/>
              <a:gd name="T59" fmla="*/ 109 h 180"/>
              <a:gd name="T60" fmla="*/ 31 w 153"/>
              <a:gd name="T61" fmla="*/ 106 h 180"/>
              <a:gd name="T62" fmla="*/ 24 w 153"/>
              <a:gd name="T63" fmla="*/ 102 h 180"/>
              <a:gd name="T64" fmla="*/ 16 w 153"/>
              <a:gd name="T65" fmla="*/ 106 h 180"/>
              <a:gd name="T66" fmla="*/ 12 w 153"/>
              <a:gd name="T67" fmla="*/ 98 h 180"/>
              <a:gd name="T68" fmla="*/ 4 w 153"/>
              <a:gd name="T69" fmla="*/ 82 h 180"/>
              <a:gd name="T70" fmla="*/ 0 w 153"/>
              <a:gd name="T71" fmla="*/ 78 h 180"/>
              <a:gd name="T72" fmla="*/ 39 w 153"/>
              <a:gd name="T73" fmla="*/ 59 h 180"/>
              <a:gd name="T74" fmla="*/ 35 w 153"/>
              <a:gd name="T75" fmla="*/ 31 h 180"/>
              <a:gd name="T76" fmla="*/ 43 w 153"/>
              <a:gd name="T77" fmla="*/ 27 h 180"/>
              <a:gd name="T78" fmla="*/ 51 w 153"/>
              <a:gd name="T79" fmla="*/ 20 h 180"/>
              <a:gd name="T80" fmla="*/ 55 w 153"/>
              <a:gd name="T81" fmla="*/ 20 h 180"/>
              <a:gd name="T82" fmla="*/ 55 w 153"/>
              <a:gd name="T83" fmla="*/ 0 h 180"/>
              <a:gd name="T84" fmla="*/ 55 w 153"/>
              <a:gd name="T85" fmla="*/ 4 h 180"/>
              <a:gd name="T86" fmla="*/ 59 w 153"/>
              <a:gd name="T87" fmla="*/ 4 h 180"/>
              <a:gd name="T88" fmla="*/ 63 w 153"/>
              <a:gd name="T89" fmla="*/ 4 h 180"/>
              <a:gd name="T90" fmla="*/ 71 w 153"/>
              <a:gd name="T91" fmla="*/ 8 h 180"/>
              <a:gd name="T92" fmla="*/ 74 w 153"/>
              <a:gd name="T93" fmla="*/ 12 h 180"/>
              <a:gd name="T94" fmla="*/ 74 w 153"/>
              <a:gd name="T95" fmla="*/ 16 h 180"/>
              <a:gd name="T96" fmla="*/ 78 w 153"/>
              <a:gd name="T97" fmla="*/ 20 h 180"/>
              <a:gd name="T98" fmla="*/ 86 w 153"/>
              <a:gd name="T99" fmla="*/ 20 h 180"/>
              <a:gd name="T100" fmla="*/ 94 w 153"/>
              <a:gd name="T101" fmla="*/ 12 h 180"/>
              <a:gd name="T102" fmla="*/ 98 w 153"/>
              <a:gd name="T103" fmla="*/ 20 h 180"/>
              <a:gd name="T104" fmla="*/ 102 w 153"/>
              <a:gd name="T105" fmla="*/ 24 h 180"/>
              <a:gd name="T106" fmla="*/ 98 w 153"/>
              <a:gd name="T107" fmla="*/ 27 h 180"/>
              <a:gd name="T108" fmla="*/ 102 w 153"/>
              <a:gd name="T109" fmla="*/ 31 h 180"/>
              <a:gd name="T110" fmla="*/ 102 w 153"/>
              <a:gd name="T111" fmla="*/ 39 h 180"/>
              <a:gd name="T112" fmla="*/ 106 w 153"/>
              <a:gd name="T113" fmla="*/ 39 h 180"/>
              <a:gd name="T114" fmla="*/ 106 w 153"/>
              <a:gd name="T115" fmla="*/ 51 h 180"/>
              <a:gd name="T116" fmla="*/ 113 w 153"/>
              <a:gd name="T117" fmla="*/ 51 h 180"/>
              <a:gd name="T118" fmla="*/ 117 w 153"/>
              <a:gd name="T119" fmla="*/ 59 h 18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53" h="180">
                <a:moveTo>
                  <a:pt x="129" y="63"/>
                </a:moveTo>
                <a:lnTo>
                  <a:pt x="129" y="63"/>
                </a:lnTo>
                <a:lnTo>
                  <a:pt x="133" y="63"/>
                </a:lnTo>
                <a:lnTo>
                  <a:pt x="137" y="67"/>
                </a:lnTo>
                <a:lnTo>
                  <a:pt x="133" y="67"/>
                </a:lnTo>
                <a:lnTo>
                  <a:pt x="133" y="70"/>
                </a:lnTo>
                <a:lnTo>
                  <a:pt x="133" y="70"/>
                </a:lnTo>
                <a:lnTo>
                  <a:pt x="133" y="78"/>
                </a:lnTo>
                <a:lnTo>
                  <a:pt x="133" y="82"/>
                </a:lnTo>
                <a:lnTo>
                  <a:pt x="129" y="90"/>
                </a:lnTo>
                <a:lnTo>
                  <a:pt x="121" y="94"/>
                </a:lnTo>
                <a:lnTo>
                  <a:pt x="121" y="98"/>
                </a:lnTo>
                <a:lnTo>
                  <a:pt x="117" y="94"/>
                </a:lnTo>
                <a:lnTo>
                  <a:pt x="113" y="98"/>
                </a:lnTo>
                <a:lnTo>
                  <a:pt x="113" y="102"/>
                </a:lnTo>
                <a:lnTo>
                  <a:pt x="113" y="102"/>
                </a:lnTo>
                <a:lnTo>
                  <a:pt x="113" y="106"/>
                </a:lnTo>
                <a:lnTo>
                  <a:pt x="113" y="106"/>
                </a:lnTo>
                <a:lnTo>
                  <a:pt x="117" y="106"/>
                </a:lnTo>
                <a:lnTo>
                  <a:pt x="117" y="106"/>
                </a:lnTo>
                <a:lnTo>
                  <a:pt x="121" y="109"/>
                </a:lnTo>
                <a:lnTo>
                  <a:pt x="121" y="109"/>
                </a:lnTo>
                <a:lnTo>
                  <a:pt x="121" y="109"/>
                </a:lnTo>
                <a:lnTo>
                  <a:pt x="121" y="113"/>
                </a:lnTo>
                <a:lnTo>
                  <a:pt x="125" y="113"/>
                </a:lnTo>
                <a:lnTo>
                  <a:pt x="125" y="113"/>
                </a:lnTo>
                <a:lnTo>
                  <a:pt x="125" y="121"/>
                </a:lnTo>
                <a:lnTo>
                  <a:pt x="125" y="121"/>
                </a:lnTo>
                <a:lnTo>
                  <a:pt x="125" y="121"/>
                </a:lnTo>
                <a:lnTo>
                  <a:pt x="121" y="121"/>
                </a:lnTo>
                <a:lnTo>
                  <a:pt x="121" y="121"/>
                </a:lnTo>
                <a:lnTo>
                  <a:pt x="121" y="129"/>
                </a:lnTo>
                <a:lnTo>
                  <a:pt x="125" y="129"/>
                </a:lnTo>
                <a:lnTo>
                  <a:pt x="133" y="129"/>
                </a:lnTo>
                <a:lnTo>
                  <a:pt x="133" y="129"/>
                </a:lnTo>
                <a:lnTo>
                  <a:pt x="133" y="133"/>
                </a:lnTo>
                <a:lnTo>
                  <a:pt x="133" y="133"/>
                </a:lnTo>
                <a:lnTo>
                  <a:pt x="133" y="137"/>
                </a:lnTo>
                <a:lnTo>
                  <a:pt x="133" y="137"/>
                </a:lnTo>
                <a:lnTo>
                  <a:pt x="133" y="141"/>
                </a:lnTo>
                <a:lnTo>
                  <a:pt x="133" y="141"/>
                </a:lnTo>
                <a:lnTo>
                  <a:pt x="133" y="141"/>
                </a:lnTo>
                <a:lnTo>
                  <a:pt x="133" y="141"/>
                </a:lnTo>
                <a:lnTo>
                  <a:pt x="133" y="145"/>
                </a:lnTo>
                <a:lnTo>
                  <a:pt x="133" y="145"/>
                </a:lnTo>
                <a:lnTo>
                  <a:pt x="141" y="145"/>
                </a:lnTo>
                <a:lnTo>
                  <a:pt x="141" y="145"/>
                </a:lnTo>
                <a:lnTo>
                  <a:pt x="145" y="149"/>
                </a:lnTo>
                <a:lnTo>
                  <a:pt x="145" y="149"/>
                </a:lnTo>
                <a:lnTo>
                  <a:pt x="149" y="152"/>
                </a:lnTo>
                <a:lnTo>
                  <a:pt x="149" y="156"/>
                </a:lnTo>
                <a:lnTo>
                  <a:pt x="149" y="156"/>
                </a:lnTo>
                <a:lnTo>
                  <a:pt x="149" y="156"/>
                </a:lnTo>
                <a:lnTo>
                  <a:pt x="149" y="156"/>
                </a:lnTo>
                <a:lnTo>
                  <a:pt x="153" y="160"/>
                </a:lnTo>
                <a:lnTo>
                  <a:pt x="149" y="164"/>
                </a:lnTo>
                <a:lnTo>
                  <a:pt x="149" y="164"/>
                </a:lnTo>
                <a:lnTo>
                  <a:pt x="145" y="164"/>
                </a:lnTo>
                <a:lnTo>
                  <a:pt x="137" y="168"/>
                </a:lnTo>
                <a:lnTo>
                  <a:pt x="133" y="168"/>
                </a:lnTo>
                <a:lnTo>
                  <a:pt x="133" y="168"/>
                </a:lnTo>
                <a:lnTo>
                  <a:pt x="129" y="168"/>
                </a:lnTo>
                <a:lnTo>
                  <a:pt x="129" y="168"/>
                </a:lnTo>
                <a:lnTo>
                  <a:pt x="125" y="164"/>
                </a:lnTo>
                <a:lnTo>
                  <a:pt x="125" y="164"/>
                </a:lnTo>
                <a:lnTo>
                  <a:pt x="106" y="180"/>
                </a:lnTo>
                <a:lnTo>
                  <a:pt x="106" y="180"/>
                </a:lnTo>
                <a:lnTo>
                  <a:pt x="98" y="180"/>
                </a:lnTo>
                <a:lnTo>
                  <a:pt x="98" y="176"/>
                </a:lnTo>
                <a:lnTo>
                  <a:pt x="94" y="172"/>
                </a:lnTo>
                <a:lnTo>
                  <a:pt x="94" y="168"/>
                </a:lnTo>
                <a:lnTo>
                  <a:pt x="90" y="168"/>
                </a:lnTo>
                <a:lnTo>
                  <a:pt x="86" y="168"/>
                </a:lnTo>
                <a:lnTo>
                  <a:pt x="82" y="176"/>
                </a:lnTo>
                <a:lnTo>
                  <a:pt x="82" y="176"/>
                </a:lnTo>
                <a:lnTo>
                  <a:pt x="78" y="176"/>
                </a:lnTo>
                <a:lnTo>
                  <a:pt x="74" y="176"/>
                </a:lnTo>
                <a:lnTo>
                  <a:pt x="71" y="172"/>
                </a:lnTo>
                <a:lnTo>
                  <a:pt x="71" y="172"/>
                </a:lnTo>
                <a:lnTo>
                  <a:pt x="67" y="168"/>
                </a:lnTo>
                <a:lnTo>
                  <a:pt x="67" y="168"/>
                </a:lnTo>
                <a:lnTo>
                  <a:pt x="67" y="168"/>
                </a:lnTo>
                <a:lnTo>
                  <a:pt x="59" y="172"/>
                </a:lnTo>
                <a:lnTo>
                  <a:pt x="59" y="172"/>
                </a:lnTo>
                <a:lnTo>
                  <a:pt x="59" y="172"/>
                </a:lnTo>
                <a:lnTo>
                  <a:pt x="59" y="172"/>
                </a:lnTo>
                <a:lnTo>
                  <a:pt x="59" y="172"/>
                </a:lnTo>
                <a:lnTo>
                  <a:pt x="59" y="172"/>
                </a:lnTo>
                <a:lnTo>
                  <a:pt x="59" y="168"/>
                </a:lnTo>
                <a:lnTo>
                  <a:pt x="59" y="168"/>
                </a:lnTo>
                <a:lnTo>
                  <a:pt x="59" y="156"/>
                </a:lnTo>
                <a:lnTo>
                  <a:pt x="59" y="152"/>
                </a:lnTo>
                <a:lnTo>
                  <a:pt x="59" y="149"/>
                </a:lnTo>
                <a:lnTo>
                  <a:pt x="59" y="149"/>
                </a:lnTo>
                <a:lnTo>
                  <a:pt x="59" y="145"/>
                </a:lnTo>
                <a:lnTo>
                  <a:pt x="63" y="145"/>
                </a:lnTo>
                <a:lnTo>
                  <a:pt x="63" y="145"/>
                </a:lnTo>
                <a:lnTo>
                  <a:pt x="59" y="141"/>
                </a:lnTo>
                <a:lnTo>
                  <a:pt x="59" y="141"/>
                </a:lnTo>
                <a:lnTo>
                  <a:pt x="59" y="141"/>
                </a:lnTo>
                <a:lnTo>
                  <a:pt x="55" y="141"/>
                </a:lnTo>
                <a:lnTo>
                  <a:pt x="55" y="141"/>
                </a:lnTo>
                <a:lnTo>
                  <a:pt x="55" y="141"/>
                </a:lnTo>
                <a:lnTo>
                  <a:pt x="59" y="141"/>
                </a:lnTo>
                <a:lnTo>
                  <a:pt x="59" y="141"/>
                </a:lnTo>
                <a:lnTo>
                  <a:pt x="59" y="137"/>
                </a:lnTo>
                <a:lnTo>
                  <a:pt x="59" y="129"/>
                </a:lnTo>
                <a:lnTo>
                  <a:pt x="55" y="125"/>
                </a:lnTo>
                <a:lnTo>
                  <a:pt x="55" y="121"/>
                </a:lnTo>
                <a:lnTo>
                  <a:pt x="51" y="121"/>
                </a:lnTo>
                <a:lnTo>
                  <a:pt x="51" y="121"/>
                </a:lnTo>
                <a:lnTo>
                  <a:pt x="51" y="121"/>
                </a:lnTo>
                <a:lnTo>
                  <a:pt x="51" y="121"/>
                </a:lnTo>
                <a:lnTo>
                  <a:pt x="51" y="117"/>
                </a:lnTo>
                <a:lnTo>
                  <a:pt x="51" y="117"/>
                </a:lnTo>
                <a:lnTo>
                  <a:pt x="51" y="113"/>
                </a:lnTo>
                <a:lnTo>
                  <a:pt x="47" y="113"/>
                </a:lnTo>
                <a:lnTo>
                  <a:pt x="47" y="113"/>
                </a:lnTo>
                <a:lnTo>
                  <a:pt x="47" y="109"/>
                </a:lnTo>
                <a:lnTo>
                  <a:pt x="43" y="109"/>
                </a:lnTo>
                <a:lnTo>
                  <a:pt x="43" y="109"/>
                </a:lnTo>
                <a:lnTo>
                  <a:pt x="43" y="106"/>
                </a:lnTo>
                <a:lnTo>
                  <a:pt x="39" y="106"/>
                </a:lnTo>
                <a:lnTo>
                  <a:pt x="31" y="106"/>
                </a:lnTo>
                <a:lnTo>
                  <a:pt x="28" y="106"/>
                </a:lnTo>
                <a:lnTo>
                  <a:pt x="24" y="106"/>
                </a:lnTo>
                <a:lnTo>
                  <a:pt x="24" y="106"/>
                </a:lnTo>
                <a:lnTo>
                  <a:pt x="24" y="102"/>
                </a:lnTo>
                <a:lnTo>
                  <a:pt x="24" y="106"/>
                </a:lnTo>
                <a:lnTo>
                  <a:pt x="20" y="106"/>
                </a:lnTo>
                <a:lnTo>
                  <a:pt x="20" y="102"/>
                </a:lnTo>
                <a:lnTo>
                  <a:pt x="16" y="106"/>
                </a:lnTo>
                <a:lnTo>
                  <a:pt x="16" y="102"/>
                </a:lnTo>
                <a:lnTo>
                  <a:pt x="16" y="102"/>
                </a:lnTo>
                <a:lnTo>
                  <a:pt x="16" y="98"/>
                </a:lnTo>
                <a:lnTo>
                  <a:pt x="12" y="98"/>
                </a:lnTo>
                <a:lnTo>
                  <a:pt x="12" y="94"/>
                </a:lnTo>
                <a:lnTo>
                  <a:pt x="8" y="90"/>
                </a:lnTo>
                <a:lnTo>
                  <a:pt x="8" y="86"/>
                </a:lnTo>
                <a:lnTo>
                  <a:pt x="4" y="82"/>
                </a:lnTo>
                <a:lnTo>
                  <a:pt x="4" y="82"/>
                </a:lnTo>
                <a:lnTo>
                  <a:pt x="0" y="78"/>
                </a:lnTo>
                <a:lnTo>
                  <a:pt x="0" y="78"/>
                </a:lnTo>
                <a:lnTo>
                  <a:pt x="0" y="78"/>
                </a:lnTo>
                <a:lnTo>
                  <a:pt x="8" y="78"/>
                </a:lnTo>
                <a:lnTo>
                  <a:pt x="8" y="78"/>
                </a:lnTo>
                <a:lnTo>
                  <a:pt x="39" y="63"/>
                </a:lnTo>
                <a:lnTo>
                  <a:pt x="39" y="59"/>
                </a:lnTo>
                <a:lnTo>
                  <a:pt x="43" y="59"/>
                </a:lnTo>
                <a:lnTo>
                  <a:pt x="39" y="55"/>
                </a:lnTo>
                <a:lnTo>
                  <a:pt x="39" y="47"/>
                </a:lnTo>
                <a:lnTo>
                  <a:pt x="35" y="31"/>
                </a:lnTo>
                <a:lnTo>
                  <a:pt x="35" y="27"/>
                </a:lnTo>
                <a:lnTo>
                  <a:pt x="35" y="27"/>
                </a:lnTo>
                <a:lnTo>
                  <a:pt x="39" y="27"/>
                </a:lnTo>
                <a:lnTo>
                  <a:pt x="43" y="27"/>
                </a:lnTo>
                <a:lnTo>
                  <a:pt x="43" y="24"/>
                </a:lnTo>
                <a:lnTo>
                  <a:pt x="43" y="20"/>
                </a:lnTo>
                <a:lnTo>
                  <a:pt x="47" y="20"/>
                </a:lnTo>
                <a:lnTo>
                  <a:pt x="51" y="20"/>
                </a:lnTo>
                <a:lnTo>
                  <a:pt x="51" y="20"/>
                </a:lnTo>
                <a:lnTo>
                  <a:pt x="51" y="20"/>
                </a:lnTo>
                <a:lnTo>
                  <a:pt x="51" y="20"/>
                </a:lnTo>
                <a:lnTo>
                  <a:pt x="55" y="20"/>
                </a:lnTo>
                <a:lnTo>
                  <a:pt x="55" y="12"/>
                </a:lnTo>
                <a:lnTo>
                  <a:pt x="55" y="4"/>
                </a:lnTo>
                <a:lnTo>
                  <a:pt x="51" y="4"/>
                </a:lnTo>
                <a:lnTo>
                  <a:pt x="55" y="0"/>
                </a:lnTo>
                <a:lnTo>
                  <a:pt x="55" y="0"/>
                </a:lnTo>
                <a:lnTo>
                  <a:pt x="55" y="4"/>
                </a:lnTo>
                <a:lnTo>
                  <a:pt x="55" y="4"/>
                </a:lnTo>
                <a:lnTo>
                  <a:pt x="55" y="4"/>
                </a:lnTo>
                <a:lnTo>
                  <a:pt x="55" y="8"/>
                </a:lnTo>
                <a:lnTo>
                  <a:pt x="59" y="8"/>
                </a:lnTo>
                <a:lnTo>
                  <a:pt x="59" y="8"/>
                </a:lnTo>
                <a:lnTo>
                  <a:pt x="59" y="4"/>
                </a:lnTo>
                <a:lnTo>
                  <a:pt x="59" y="4"/>
                </a:lnTo>
                <a:lnTo>
                  <a:pt x="59" y="4"/>
                </a:lnTo>
                <a:lnTo>
                  <a:pt x="63" y="4"/>
                </a:lnTo>
                <a:lnTo>
                  <a:pt x="63" y="4"/>
                </a:lnTo>
                <a:lnTo>
                  <a:pt x="67" y="8"/>
                </a:lnTo>
                <a:lnTo>
                  <a:pt x="67" y="8"/>
                </a:lnTo>
                <a:lnTo>
                  <a:pt x="71" y="12"/>
                </a:lnTo>
                <a:lnTo>
                  <a:pt x="71" y="8"/>
                </a:lnTo>
                <a:lnTo>
                  <a:pt x="71" y="8"/>
                </a:lnTo>
                <a:lnTo>
                  <a:pt x="74" y="8"/>
                </a:lnTo>
                <a:lnTo>
                  <a:pt x="74" y="8"/>
                </a:lnTo>
                <a:lnTo>
                  <a:pt x="74" y="12"/>
                </a:lnTo>
                <a:lnTo>
                  <a:pt x="74" y="12"/>
                </a:lnTo>
                <a:lnTo>
                  <a:pt x="74" y="12"/>
                </a:lnTo>
                <a:lnTo>
                  <a:pt x="74" y="12"/>
                </a:lnTo>
                <a:lnTo>
                  <a:pt x="74" y="16"/>
                </a:lnTo>
                <a:lnTo>
                  <a:pt x="74" y="16"/>
                </a:lnTo>
                <a:lnTo>
                  <a:pt x="74" y="16"/>
                </a:lnTo>
                <a:lnTo>
                  <a:pt x="74" y="16"/>
                </a:lnTo>
                <a:lnTo>
                  <a:pt x="78" y="20"/>
                </a:lnTo>
                <a:lnTo>
                  <a:pt x="78" y="20"/>
                </a:lnTo>
                <a:lnTo>
                  <a:pt x="82" y="20"/>
                </a:lnTo>
                <a:lnTo>
                  <a:pt x="86" y="20"/>
                </a:lnTo>
                <a:lnTo>
                  <a:pt x="86" y="20"/>
                </a:lnTo>
                <a:lnTo>
                  <a:pt x="86" y="20"/>
                </a:lnTo>
                <a:lnTo>
                  <a:pt x="90" y="16"/>
                </a:lnTo>
                <a:lnTo>
                  <a:pt x="94" y="12"/>
                </a:lnTo>
                <a:lnTo>
                  <a:pt x="94" y="12"/>
                </a:lnTo>
                <a:lnTo>
                  <a:pt x="98" y="16"/>
                </a:lnTo>
                <a:lnTo>
                  <a:pt x="98" y="16"/>
                </a:lnTo>
                <a:lnTo>
                  <a:pt x="98" y="16"/>
                </a:lnTo>
                <a:lnTo>
                  <a:pt x="98" y="20"/>
                </a:lnTo>
                <a:lnTo>
                  <a:pt x="98" y="20"/>
                </a:lnTo>
                <a:lnTo>
                  <a:pt x="102" y="20"/>
                </a:lnTo>
                <a:lnTo>
                  <a:pt x="102" y="24"/>
                </a:lnTo>
                <a:lnTo>
                  <a:pt x="102" y="24"/>
                </a:lnTo>
                <a:lnTo>
                  <a:pt x="102" y="24"/>
                </a:lnTo>
                <a:lnTo>
                  <a:pt x="98" y="24"/>
                </a:lnTo>
                <a:lnTo>
                  <a:pt x="98" y="27"/>
                </a:lnTo>
                <a:lnTo>
                  <a:pt x="98" y="27"/>
                </a:lnTo>
                <a:lnTo>
                  <a:pt x="102" y="27"/>
                </a:lnTo>
                <a:lnTo>
                  <a:pt x="102" y="31"/>
                </a:lnTo>
                <a:lnTo>
                  <a:pt x="102" y="31"/>
                </a:lnTo>
                <a:lnTo>
                  <a:pt x="102" y="31"/>
                </a:lnTo>
                <a:lnTo>
                  <a:pt x="102" y="31"/>
                </a:lnTo>
                <a:lnTo>
                  <a:pt x="102" y="35"/>
                </a:lnTo>
                <a:lnTo>
                  <a:pt x="102" y="35"/>
                </a:lnTo>
                <a:lnTo>
                  <a:pt x="102" y="39"/>
                </a:lnTo>
                <a:lnTo>
                  <a:pt x="102" y="39"/>
                </a:lnTo>
                <a:lnTo>
                  <a:pt x="106" y="39"/>
                </a:lnTo>
                <a:lnTo>
                  <a:pt x="106" y="39"/>
                </a:lnTo>
                <a:lnTo>
                  <a:pt x="106" y="39"/>
                </a:lnTo>
                <a:lnTo>
                  <a:pt x="106" y="43"/>
                </a:lnTo>
                <a:lnTo>
                  <a:pt x="106" y="47"/>
                </a:lnTo>
                <a:lnTo>
                  <a:pt x="106" y="47"/>
                </a:lnTo>
                <a:lnTo>
                  <a:pt x="106" y="51"/>
                </a:lnTo>
                <a:lnTo>
                  <a:pt x="110" y="51"/>
                </a:lnTo>
                <a:lnTo>
                  <a:pt x="113" y="51"/>
                </a:lnTo>
                <a:lnTo>
                  <a:pt x="113" y="51"/>
                </a:lnTo>
                <a:lnTo>
                  <a:pt x="113" y="51"/>
                </a:lnTo>
                <a:lnTo>
                  <a:pt x="113" y="55"/>
                </a:lnTo>
                <a:lnTo>
                  <a:pt x="113" y="55"/>
                </a:lnTo>
                <a:lnTo>
                  <a:pt x="113" y="59"/>
                </a:lnTo>
                <a:lnTo>
                  <a:pt x="117" y="59"/>
                </a:lnTo>
                <a:lnTo>
                  <a:pt x="121" y="59"/>
                </a:lnTo>
                <a:lnTo>
                  <a:pt x="125" y="63"/>
                </a:lnTo>
                <a:lnTo>
                  <a:pt x="129" y="63"/>
                </a:lnTo>
              </a:path>
            </a:pathLst>
          </a:custGeom>
          <a:solidFill>
            <a:srgbClr val="B1B1B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0" name="Freeform 60"/>
          <p:cNvSpPr>
            <a:spLocks noEditPoints="1"/>
          </p:cNvSpPr>
          <p:nvPr/>
        </p:nvSpPr>
        <p:spPr bwMode="auto">
          <a:xfrm>
            <a:off x="10287869" y="3705822"/>
            <a:ext cx="430008" cy="361692"/>
          </a:xfrm>
          <a:custGeom>
            <a:avLst/>
            <a:gdLst>
              <a:gd name="T0" fmla="*/ 172 w 176"/>
              <a:gd name="T1" fmla="*/ 66 h 148"/>
              <a:gd name="T2" fmla="*/ 165 w 176"/>
              <a:gd name="T3" fmla="*/ 62 h 148"/>
              <a:gd name="T4" fmla="*/ 153 w 176"/>
              <a:gd name="T5" fmla="*/ 54 h 148"/>
              <a:gd name="T6" fmla="*/ 126 w 176"/>
              <a:gd name="T7" fmla="*/ 58 h 148"/>
              <a:gd name="T8" fmla="*/ 98 w 176"/>
              <a:gd name="T9" fmla="*/ 47 h 148"/>
              <a:gd name="T10" fmla="*/ 94 w 176"/>
              <a:gd name="T11" fmla="*/ 43 h 148"/>
              <a:gd name="T12" fmla="*/ 98 w 176"/>
              <a:gd name="T13" fmla="*/ 39 h 148"/>
              <a:gd name="T14" fmla="*/ 90 w 176"/>
              <a:gd name="T15" fmla="*/ 35 h 148"/>
              <a:gd name="T16" fmla="*/ 86 w 176"/>
              <a:gd name="T17" fmla="*/ 27 h 148"/>
              <a:gd name="T18" fmla="*/ 86 w 176"/>
              <a:gd name="T19" fmla="*/ 19 h 148"/>
              <a:gd name="T20" fmla="*/ 83 w 176"/>
              <a:gd name="T21" fmla="*/ 15 h 148"/>
              <a:gd name="T22" fmla="*/ 59 w 176"/>
              <a:gd name="T23" fmla="*/ 15 h 148"/>
              <a:gd name="T24" fmla="*/ 55 w 176"/>
              <a:gd name="T25" fmla="*/ 4 h 148"/>
              <a:gd name="T26" fmla="*/ 47 w 176"/>
              <a:gd name="T27" fmla="*/ 0 h 148"/>
              <a:gd name="T28" fmla="*/ 43 w 176"/>
              <a:gd name="T29" fmla="*/ 12 h 148"/>
              <a:gd name="T30" fmla="*/ 36 w 176"/>
              <a:gd name="T31" fmla="*/ 15 h 148"/>
              <a:gd name="T32" fmla="*/ 32 w 176"/>
              <a:gd name="T33" fmla="*/ 8 h 148"/>
              <a:gd name="T34" fmla="*/ 20 w 176"/>
              <a:gd name="T35" fmla="*/ 15 h 148"/>
              <a:gd name="T36" fmla="*/ 8 w 176"/>
              <a:gd name="T37" fmla="*/ 39 h 148"/>
              <a:gd name="T38" fmla="*/ 0 w 176"/>
              <a:gd name="T39" fmla="*/ 47 h 148"/>
              <a:gd name="T40" fmla="*/ 8 w 176"/>
              <a:gd name="T41" fmla="*/ 54 h 148"/>
              <a:gd name="T42" fmla="*/ 12 w 176"/>
              <a:gd name="T43" fmla="*/ 58 h 148"/>
              <a:gd name="T44" fmla="*/ 8 w 176"/>
              <a:gd name="T45" fmla="*/ 66 h 148"/>
              <a:gd name="T46" fmla="*/ 20 w 176"/>
              <a:gd name="T47" fmla="*/ 78 h 148"/>
              <a:gd name="T48" fmla="*/ 20 w 176"/>
              <a:gd name="T49" fmla="*/ 86 h 148"/>
              <a:gd name="T50" fmla="*/ 28 w 176"/>
              <a:gd name="T51" fmla="*/ 90 h 148"/>
              <a:gd name="T52" fmla="*/ 36 w 176"/>
              <a:gd name="T53" fmla="*/ 97 h 148"/>
              <a:gd name="T54" fmla="*/ 47 w 176"/>
              <a:gd name="T55" fmla="*/ 101 h 148"/>
              <a:gd name="T56" fmla="*/ 63 w 176"/>
              <a:gd name="T57" fmla="*/ 113 h 148"/>
              <a:gd name="T58" fmla="*/ 71 w 176"/>
              <a:gd name="T59" fmla="*/ 109 h 148"/>
              <a:gd name="T60" fmla="*/ 86 w 176"/>
              <a:gd name="T61" fmla="*/ 113 h 148"/>
              <a:gd name="T62" fmla="*/ 75 w 176"/>
              <a:gd name="T63" fmla="*/ 117 h 148"/>
              <a:gd name="T64" fmla="*/ 75 w 176"/>
              <a:gd name="T65" fmla="*/ 133 h 148"/>
              <a:gd name="T66" fmla="*/ 83 w 176"/>
              <a:gd name="T67" fmla="*/ 140 h 148"/>
              <a:gd name="T68" fmla="*/ 86 w 176"/>
              <a:gd name="T69" fmla="*/ 136 h 148"/>
              <a:gd name="T70" fmla="*/ 94 w 176"/>
              <a:gd name="T71" fmla="*/ 136 h 148"/>
              <a:gd name="T72" fmla="*/ 94 w 176"/>
              <a:gd name="T73" fmla="*/ 129 h 148"/>
              <a:gd name="T74" fmla="*/ 98 w 176"/>
              <a:gd name="T75" fmla="*/ 129 h 148"/>
              <a:gd name="T76" fmla="*/ 110 w 176"/>
              <a:gd name="T77" fmla="*/ 125 h 148"/>
              <a:gd name="T78" fmla="*/ 106 w 176"/>
              <a:gd name="T79" fmla="*/ 121 h 148"/>
              <a:gd name="T80" fmla="*/ 114 w 176"/>
              <a:gd name="T81" fmla="*/ 113 h 148"/>
              <a:gd name="T82" fmla="*/ 114 w 176"/>
              <a:gd name="T83" fmla="*/ 109 h 148"/>
              <a:gd name="T84" fmla="*/ 118 w 176"/>
              <a:gd name="T85" fmla="*/ 109 h 148"/>
              <a:gd name="T86" fmla="*/ 122 w 176"/>
              <a:gd name="T87" fmla="*/ 109 h 148"/>
              <a:gd name="T88" fmla="*/ 122 w 176"/>
              <a:gd name="T89" fmla="*/ 105 h 148"/>
              <a:gd name="T90" fmla="*/ 126 w 176"/>
              <a:gd name="T91" fmla="*/ 101 h 148"/>
              <a:gd name="T92" fmla="*/ 129 w 176"/>
              <a:gd name="T93" fmla="*/ 109 h 148"/>
              <a:gd name="T94" fmla="*/ 153 w 176"/>
              <a:gd name="T95" fmla="*/ 109 h 148"/>
              <a:gd name="T96" fmla="*/ 149 w 176"/>
              <a:gd name="T97" fmla="*/ 105 h 148"/>
              <a:gd name="T98" fmla="*/ 149 w 176"/>
              <a:gd name="T99" fmla="*/ 105 h 148"/>
              <a:gd name="T100" fmla="*/ 157 w 176"/>
              <a:gd name="T101" fmla="*/ 101 h 148"/>
              <a:gd name="T102" fmla="*/ 165 w 176"/>
              <a:gd name="T103" fmla="*/ 94 h 148"/>
              <a:gd name="T104" fmla="*/ 169 w 176"/>
              <a:gd name="T105" fmla="*/ 97 h 148"/>
              <a:gd name="T106" fmla="*/ 169 w 176"/>
              <a:gd name="T107" fmla="*/ 94 h 148"/>
              <a:gd name="T108" fmla="*/ 165 w 176"/>
              <a:gd name="T109" fmla="*/ 86 h 148"/>
              <a:gd name="T110" fmla="*/ 169 w 176"/>
              <a:gd name="T111" fmla="*/ 86 h 148"/>
              <a:gd name="T112" fmla="*/ 176 w 176"/>
              <a:gd name="T113" fmla="*/ 66 h 148"/>
              <a:gd name="T114" fmla="*/ 83 w 176"/>
              <a:gd name="T115" fmla="*/ 136 h 148"/>
              <a:gd name="T116" fmla="*/ 83 w 176"/>
              <a:gd name="T117" fmla="*/ 144 h 148"/>
              <a:gd name="T118" fmla="*/ 86 w 176"/>
              <a:gd name="T119" fmla="*/ 144 h 148"/>
              <a:gd name="T120" fmla="*/ 90 w 176"/>
              <a:gd name="T121" fmla="*/ 136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76" h="148">
                <a:moveTo>
                  <a:pt x="172" y="66"/>
                </a:moveTo>
                <a:lnTo>
                  <a:pt x="172" y="66"/>
                </a:lnTo>
                <a:lnTo>
                  <a:pt x="172" y="66"/>
                </a:lnTo>
                <a:lnTo>
                  <a:pt x="172" y="66"/>
                </a:lnTo>
                <a:lnTo>
                  <a:pt x="172" y="66"/>
                </a:lnTo>
                <a:lnTo>
                  <a:pt x="172" y="62"/>
                </a:lnTo>
                <a:lnTo>
                  <a:pt x="172" y="62"/>
                </a:lnTo>
                <a:lnTo>
                  <a:pt x="172" y="62"/>
                </a:lnTo>
                <a:lnTo>
                  <a:pt x="165" y="62"/>
                </a:lnTo>
                <a:lnTo>
                  <a:pt x="165" y="62"/>
                </a:lnTo>
                <a:lnTo>
                  <a:pt x="165" y="58"/>
                </a:lnTo>
                <a:lnTo>
                  <a:pt x="161" y="54"/>
                </a:lnTo>
                <a:lnTo>
                  <a:pt x="157" y="54"/>
                </a:lnTo>
                <a:lnTo>
                  <a:pt x="153" y="54"/>
                </a:lnTo>
                <a:lnTo>
                  <a:pt x="153" y="54"/>
                </a:lnTo>
                <a:lnTo>
                  <a:pt x="149" y="54"/>
                </a:lnTo>
                <a:lnTo>
                  <a:pt x="145" y="54"/>
                </a:lnTo>
                <a:lnTo>
                  <a:pt x="141" y="51"/>
                </a:lnTo>
                <a:lnTo>
                  <a:pt x="129" y="58"/>
                </a:lnTo>
                <a:lnTo>
                  <a:pt x="126" y="58"/>
                </a:lnTo>
                <a:lnTo>
                  <a:pt x="126" y="54"/>
                </a:lnTo>
                <a:lnTo>
                  <a:pt x="118" y="51"/>
                </a:lnTo>
                <a:lnTo>
                  <a:pt x="114" y="51"/>
                </a:lnTo>
                <a:lnTo>
                  <a:pt x="102" y="51"/>
                </a:lnTo>
                <a:lnTo>
                  <a:pt x="98" y="47"/>
                </a:lnTo>
                <a:lnTo>
                  <a:pt x="90" y="43"/>
                </a:lnTo>
                <a:lnTo>
                  <a:pt x="90" y="43"/>
                </a:lnTo>
                <a:lnTo>
                  <a:pt x="90" y="43"/>
                </a:lnTo>
                <a:lnTo>
                  <a:pt x="90" y="43"/>
                </a:lnTo>
                <a:lnTo>
                  <a:pt x="94" y="43"/>
                </a:lnTo>
                <a:lnTo>
                  <a:pt x="94" y="43"/>
                </a:lnTo>
                <a:lnTo>
                  <a:pt x="98" y="39"/>
                </a:lnTo>
                <a:lnTo>
                  <a:pt x="98" y="39"/>
                </a:lnTo>
                <a:lnTo>
                  <a:pt x="98" y="39"/>
                </a:lnTo>
                <a:lnTo>
                  <a:pt x="98" y="39"/>
                </a:lnTo>
                <a:lnTo>
                  <a:pt x="94" y="35"/>
                </a:lnTo>
                <a:lnTo>
                  <a:pt x="94" y="35"/>
                </a:lnTo>
                <a:lnTo>
                  <a:pt x="94" y="35"/>
                </a:lnTo>
                <a:lnTo>
                  <a:pt x="90" y="35"/>
                </a:lnTo>
                <a:lnTo>
                  <a:pt x="90" y="35"/>
                </a:lnTo>
                <a:lnTo>
                  <a:pt x="86" y="35"/>
                </a:lnTo>
                <a:lnTo>
                  <a:pt x="86" y="35"/>
                </a:lnTo>
                <a:lnTo>
                  <a:pt x="86" y="31"/>
                </a:lnTo>
                <a:lnTo>
                  <a:pt x="86" y="31"/>
                </a:lnTo>
                <a:lnTo>
                  <a:pt x="86" y="27"/>
                </a:lnTo>
                <a:lnTo>
                  <a:pt x="86" y="23"/>
                </a:lnTo>
                <a:lnTo>
                  <a:pt x="86" y="23"/>
                </a:lnTo>
                <a:lnTo>
                  <a:pt x="86" y="19"/>
                </a:lnTo>
                <a:lnTo>
                  <a:pt x="86" y="19"/>
                </a:lnTo>
                <a:lnTo>
                  <a:pt x="86" y="19"/>
                </a:lnTo>
                <a:lnTo>
                  <a:pt x="86" y="19"/>
                </a:lnTo>
                <a:lnTo>
                  <a:pt x="86" y="19"/>
                </a:lnTo>
                <a:lnTo>
                  <a:pt x="86" y="19"/>
                </a:lnTo>
                <a:lnTo>
                  <a:pt x="83" y="19"/>
                </a:lnTo>
                <a:lnTo>
                  <a:pt x="83" y="15"/>
                </a:lnTo>
                <a:lnTo>
                  <a:pt x="83" y="12"/>
                </a:lnTo>
                <a:lnTo>
                  <a:pt x="83" y="8"/>
                </a:lnTo>
                <a:lnTo>
                  <a:pt x="67" y="15"/>
                </a:lnTo>
                <a:lnTo>
                  <a:pt x="63" y="15"/>
                </a:lnTo>
                <a:lnTo>
                  <a:pt x="59" y="15"/>
                </a:lnTo>
                <a:lnTo>
                  <a:pt x="59" y="12"/>
                </a:lnTo>
                <a:lnTo>
                  <a:pt x="59" y="12"/>
                </a:lnTo>
                <a:lnTo>
                  <a:pt x="59" y="12"/>
                </a:lnTo>
                <a:lnTo>
                  <a:pt x="55" y="8"/>
                </a:lnTo>
                <a:lnTo>
                  <a:pt x="55" y="4"/>
                </a:lnTo>
                <a:lnTo>
                  <a:pt x="51" y="4"/>
                </a:lnTo>
                <a:lnTo>
                  <a:pt x="51" y="4"/>
                </a:lnTo>
                <a:lnTo>
                  <a:pt x="51" y="0"/>
                </a:lnTo>
                <a:lnTo>
                  <a:pt x="47" y="0"/>
                </a:lnTo>
                <a:lnTo>
                  <a:pt x="47" y="0"/>
                </a:lnTo>
                <a:lnTo>
                  <a:pt x="43" y="4"/>
                </a:lnTo>
                <a:lnTo>
                  <a:pt x="43" y="4"/>
                </a:lnTo>
                <a:lnTo>
                  <a:pt x="43" y="4"/>
                </a:lnTo>
                <a:lnTo>
                  <a:pt x="43" y="8"/>
                </a:lnTo>
                <a:lnTo>
                  <a:pt x="43" y="12"/>
                </a:lnTo>
                <a:lnTo>
                  <a:pt x="43" y="12"/>
                </a:lnTo>
                <a:lnTo>
                  <a:pt x="40" y="15"/>
                </a:lnTo>
                <a:lnTo>
                  <a:pt x="40" y="15"/>
                </a:lnTo>
                <a:lnTo>
                  <a:pt x="36" y="15"/>
                </a:lnTo>
                <a:lnTo>
                  <a:pt x="36" y="15"/>
                </a:lnTo>
                <a:lnTo>
                  <a:pt x="36" y="15"/>
                </a:lnTo>
                <a:lnTo>
                  <a:pt x="36" y="12"/>
                </a:lnTo>
                <a:lnTo>
                  <a:pt x="36" y="12"/>
                </a:lnTo>
                <a:lnTo>
                  <a:pt x="36" y="8"/>
                </a:lnTo>
                <a:lnTo>
                  <a:pt x="32" y="8"/>
                </a:lnTo>
                <a:lnTo>
                  <a:pt x="32" y="8"/>
                </a:lnTo>
                <a:lnTo>
                  <a:pt x="28" y="8"/>
                </a:lnTo>
                <a:lnTo>
                  <a:pt x="24" y="12"/>
                </a:lnTo>
                <a:lnTo>
                  <a:pt x="20" y="12"/>
                </a:lnTo>
                <a:lnTo>
                  <a:pt x="20" y="15"/>
                </a:lnTo>
                <a:lnTo>
                  <a:pt x="20" y="15"/>
                </a:lnTo>
                <a:lnTo>
                  <a:pt x="20" y="23"/>
                </a:lnTo>
                <a:lnTo>
                  <a:pt x="20" y="27"/>
                </a:lnTo>
                <a:lnTo>
                  <a:pt x="16" y="35"/>
                </a:lnTo>
                <a:lnTo>
                  <a:pt x="8" y="39"/>
                </a:lnTo>
                <a:lnTo>
                  <a:pt x="8" y="43"/>
                </a:lnTo>
                <a:lnTo>
                  <a:pt x="4" y="39"/>
                </a:lnTo>
                <a:lnTo>
                  <a:pt x="0" y="43"/>
                </a:lnTo>
                <a:lnTo>
                  <a:pt x="0" y="47"/>
                </a:lnTo>
                <a:lnTo>
                  <a:pt x="0" y="47"/>
                </a:lnTo>
                <a:lnTo>
                  <a:pt x="0" y="51"/>
                </a:lnTo>
                <a:lnTo>
                  <a:pt x="0" y="51"/>
                </a:lnTo>
                <a:lnTo>
                  <a:pt x="4" y="51"/>
                </a:lnTo>
                <a:lnTo>
                  <a:pt x="4" y="51"/>
                </a:lnTo>
                <a:lnTo>
                  <a:pt x="8" y="54"/>
                </a:lnTo>
                <a:lnTo>
                  <a:pt x="8" y="54"/>
                </a:lnTo>
                <a:lnTo>
                  <a:pt x="8" y="54"/>
                </a:lnTo>
                <a:lnTo>
                  <a:pt x="8" y="58"/>
                </a:lnTo>
                <a:lnTo>
                  <a:pt x="12" y="58"/>
                </a:lnTo>
                <a:lnTo>
                  <a:pt x="12" y="58"/>
                </a:lnTo>
                <a:lnTo>
                  <a:pt x="12" y="66"/>
                </a:lnTo>
                <a:lnTo>
                  <a:pt x="12" y="66"/>
                </a:lnTo>
                <a:lnTo>
                  <a:pt x="12" y="66"/>
                </a:lnTo>
                <a:lnTo>
                  <a:pt x="8" y="66"/>
                </a:lnTo>
                <a:lnTo>
                  <a:pt x="8" y="66"/>
                </a:lnTo>
                <a:lnTo>
                  <a:pt x="8" y="74"/>
                </a:lnTo>
                <a:lnTo>
                  <a:pt x="12" y="74"/>
                </a:lnTo>
                <a:lnTo>
                  <a:pt x="20" y="74"/>
                </a:lnTo>
                <a:lnTo>
                  <a:pt x="20" y="74"/>
                </a:lnTo>
                <a:lnTo>
                  <a:pt x="20" y="78"/>
                </a:lnTo>
                <a:lnTo>
                  <a:pt x="20" y="78"/>
                </a:lnTo>
                <a:lnTo>
                  <a:pt x="20" y="82"/>
                </a:lnTo>
                <a:lnTo>
                  <a:pt x="20" y="82"/>
                </a:lnTo>
                <a:lnTo>
                  <a:pt x="20" y="86"/>
                </a:lnTo>
                <a:lnTo>
                  <a:pt x="20" y="86"/>
                </a:lnTo>
                <a:lnTo>
                  <a:pt x="20" y="86"/>
                </a:lnTo>
                <a:lnTo>
                  <a:pt x="20" y="86"/>
                </a:lnTo>
                <a:lnTo>
                  <a:pt x="20" y="90"/>
                </a:lnTo>
                <a:lnTo>
                  <a:pt x="20" y="90"/>
                </a:lnTo>
                <a:lnTo>
                  <a:pt x="28" y="90"/>
                </a:lnTo>
                <a:lnTo>
                  <a:pt x="28" y="90"/>
                </a:lnTo>
                <a:lnTo>
                  <a:pt x="32" y="94"/>
                </a:lnTo>
                <a:lnTo>
                  <a:pt x="32" y="94"/>
                </a:lnTo>
                <a:lnTo>
                  <a:pt x="36" y="97"/>
                </a:lnTo>
                <a:lnTo>
                  <a:pt x="36" y="97"/>
                </a:lnTo>
                <a:lnTo>
                  <a:pt x="40" y="97"/>
                </a:lnTo>
                <a:lnTo>
                  <a:pt x="40" y="97"/>
                </a:lnTo>
                <a:lnTo>
                  <a:pt x="43" y="97"/>
                </a:lnTo>
                <a:lnTo>
                  <a:pt x="47" y="101"/>
                </a:lnTo>
                <a:lnTo>
                  <a:pt x="47" y="101"/>
                </a:lnTo>
                <a:lnTo>
                  <a:pt x="47" y="105"/>
                </a:lnTo>
                <a:lnTo>
                  <a:pt x="47" y="105"/>
                </a:lnTo>
                <a:lnTo>
                  <a:pt x="51" y="109"/>
                </a:lnTo>
                <a:lnTo>
                  <a:pt x="59" y="109"/>
                </a:lnTo>
                <a:lnTo>
                  <a:pt x="63" y="113"/>
                </a:lnTo>
                <a:lnTo>
                  <a:pt x="63" y="113"/>
                </a:lnTo>
                <a:lnTo>
                  <a:pt x="67" y="117"/>
                </a:lnTo>
                <a:lnTo>
                  <a:pt x="71" y="113"/>
                </a:lnTo>
                <a:lnTo>
                  <a:pt x="71" y="117"/>
                </a:lnTo>
                <a:lnTo>
                  <a:pt x="71" y="109"/>
                </a:lnTo>
                <a:lnTo>
                  <a:pt x="75" y="105"/>
                </a:lnTo>
                <a:lnTo>
                  <a:pt x="75" y="101"/>
                </a:lnTo>
                <a:lnTo>
                  <a:pt x="79" y="105"/>
                </a:lnTo>
                <a:lnTo>
                  <a:pt x="83" y="105"/>
                </a:lnTo>
                <a:lnTo>
                  <a:pt x="86" y="113"/>
                </a:lnTo>
                <a:lnTo>
                  <a:pt x="79" y="109"/>
                </a:lnTo>
                <a:lnTo>
                  <a:pt x="75" y="109"/>
                </a:lnTo>
                <a:lnTo>
                  <a:pt x="75" y="113"/>
                </a:lnTo>
                <a:lnTo>
                  <a:pt x="75" y="117"/>
                </a:lnTo>
                <a:lnTo>
                  <a:pt x="75" y="117"/>
                </a:lnTo>
                <a:lnTo>
                  <a:pt x="75" y="121"/>
                </a:lnTo>
                <a:lnTo>
                  <a:pt x="75" y="121"/>
                </a:lnTo>
                <a:lnTo>
                  <a:pt x="75" y="129"/>
                </a:lnTo>
                <a:lnTo>
                  <a:pt x="75" y="129"/>
                </a:lnTo>
                <a:lnTo>
                  <a:pt x="75" y="133"/>
                </a:lnTo>
                <a:lnTo>
                  <a:pt x="75" y="133"/>
                </a:lnTo>
                <a:lnTo>
                  <a:pt x="75" y="136"/>
                </a:lnTo>
                <a:lnTo>
                  <a:pt x="79" y="136"/>
                </a:lnTo>
                <a:lnTo>
                  <a:pt x="79" y="140"/>
                </a:lnTo>
                <a:lnTo>
                  <a:pt x="83" y="140"/>
                </a:lnTo>
                <a:lnTo>
                  <a:pt x="83" y="140"/>
                </a:lnTo>
                <a:lnTo>
                  <a:pt x="83" y="136"/>
                </a:lnTo>
                <a:lnTo>
                  <a:pt x="83" y="136"/>
                </a:lnTo>
                <a:lnTo>
                  <a:pt x="86" y="136"/>
                </a:lnTo>
                <a:lnTo>
                  <a:pt x="86" y="136"/>
                </a:lnTo>
                <a:lnTo>
                  <a:pt x="90" y="136"/>
                </a:lnTo>
                <a:lnTo>
                  <a:pt x="90" y="136"/>
                </a:lnTo>
                <a:lnTo>
                  <a:pt x="94" y="136"/>
                </a:lnTo>
                <a:lnTo>
                  <a:pt x="94" y="136"/>
                </a:lnTo>
                <a:lnTo>
                  <a:pt x="94" y="136"/>
                </a:lnTo>
                <a:lnTo>
                  <a:pt x="94" y="136"/>
                </a:lnTo>
                <a:lnTo>
                  <a:pt x="98" y="133"/>
                </a:lnTo>
                <a:lnTo>
                  <a:pt x="94" y="133"/>
                </a:lnTo>
                <a:lnTo>
                  <a:pt x="94" y="129"/>
                </a:lnTo>
                <a:lnTo>
                  <a:pt x="94" y="129"/>
                </a:lnTo>
                <a:lnTo>
                  <a:pt x="94" y="129"/>
                </a:lnTo>
                <a:lnTo>
                  <a:pt x="94" y="125"/>
                </a:lnTo>
                <a:lnTo>
                  <a:pt x="98" y="125"/>
                </a:lnTo>
                <a:lnTo>
                  <a:pt x="98" y="125"/>
                </a:lnTo>
                <a:lnTo>
                  <a:pt x="98" y="129"/>
                </a:lnTo>
                <a:lnTo>
                  <a:pt x="98" y="129"/>
                </a:lnTo>
                <a:lnTo>
                  <a:pt x="98" y="129"/>
                </a:lnTo>
                <a:lnTo>
                  <a:pt x="102" y="129"/>
                </a:lnTo>
                <a:lnTo>
                  <a:pt x="106" y="125"/>
                </a:lnTo>
                <a:lnTo>
                  <a:pt x="110" y="125"/>
                </a:lnTo>
                <a:lnTo>
                  <a:pt x="114" y="125"/>
                </a:lnTo>
                <a:lnTo>
                  <a:pt x="114" y="125"/>
                </a:lnTo>
                <a:lnTo>
                  <a:pt x="114" y="125"/>
                </a:lnTo>
                <a:lnTo>
                  <a:pt x="110" y="125"/>
                </a:lnTo>
                <a:lnTo>
                  <a:pt x="106" y="121"/>
                </a:lnTo>
                <a:lnTo>
                  <a:pt x="110" y="121"/>
                </a:lnTo>
                <a:lnTo>
                  <a:pt x="114" y="121"/>
                </a:lnTo>
                <a:lnTo>
                  <a:pt x="114" y="117"/>
                </a:lnTo>
                <a:lnTo>
                  <a:pt x="114" y="113"/>
                </a:lnTo>
                <a:lnTo>
                  <a:pt x="114" y="113"/>
                </a:lnTo>
                <a:lnTo>
                  <a:pt x="110" y="113"/>
                </a:lnTo>
                <a:lnTo>
                  <a:pt x="110" y="109"/>
                </a:lnTo>
                <a:lnTo>
                  <a:pt x="110" y="109"/>
                </a:lnTo>
                <a:lnTo>
                  <a:pt x="114" y="109"/>
                </a:lnTo>
                <a:lnTo>
                  <a:pt x="114" y="109"/>
                </a:lnTo>
                <a:lnTo>
                  <a:pt x="114" y="109"/>
                </a:lnTo>
                <a:lnTo>
                  <a:pt x="118" y="109"/>
                </a:lnTo>
                <a:lnTo>
                  <a:pt x="118" y="109"/>
                </a:lnTo>
                <a:lnTo>
                  <a:pt x="118" y="109"/>
                </a:lnTo>
                <a:lnTo>
                  <a:pt x="118" y="109"/>
                </a:lnTo>
                <a:lnTo>
                  <a:pt x="118" y="105"/>
                </a:lnTo>
                <a:lnTo>
                  <a:pt x="118" y="105"/>
                </a:lnTo>
                <a:lnTo>
                  <a:pt x="122" y="109"/>
                </a:lnTo>
                <a:lnTo>
                  <a:pt x="122" y="109"/>
                </a:lnTo>
                <a:lnTo>
                  <a:pt x="122" y="109"/>
                </a:lnTo>
                <a:lnTo>
                  <a:pt x="122" y="109"/>
                </a:lnTo>
                <a:lnTo>
                  <a:pt x="126" y="109"/>
                </a:lnTo>
                <a:lnTo>
                  <a:pt x="126" y="109"/>
                </a:lnTo>
                <a:lnTo>
                  <a:pt x="126" y="105"/>
                </a:lnTo>
                <a:lnTo>
                  <a:pt x="122" y="105"/>
                </a:lnTo>
                <a:lnTo>
                  <a:pt x="122" y="101"/>
                </a:lnTo>
                <a:lnTo>
                  <a:pt x="122" y="101"/>
                </a:lnTo>
                <a:lnTo>
                  <a:pt x="122" y="97"/>
                </a:lnTo>
                <a:lnTo>
                  <a:pt x="126" y="97"/>
                </a:lnTo>
                <a:lnTo>
                  <a:pt x="126" y="101"/>
                </a:lnTo>
                <a:lnTo>
                  <a:pt x="129" y="105"/>
                </a:lnTo>
                <a:lnTo>
                  <a:pt x="133" y="105"/>
                </a:lnTo>
                <a:lnTo>
                  <a:pt x="129" y="105"/>
                </a:lnTo>
                <a:lnTo>
                  <a:pt x="129" y="105"/>
                </a:lnTo>
                <a:lnTo>
                  <a:pt x="129" y="109"/>
                </a:lnTo>
                <a:lnTo>
                  <a:pt x="129" y="109"/>
                </a:lnTo>
                <a:lnTo>
                  <a:pt x="137" y="109"/>
                </a:lnTo>
                <a:lnTo>
                  <a:pt x="141" y="109"/>
                </a:lnTo>
                <a:lnTo>
                  <a:pt x="149" y="109"/>
                </a:lnTo>
                <a:lnTo>
                  <a:pt x="153" y="109"/>
                </a:lnTo>
                <a:lnTo>
                  <a:pt x="153" y="109"/>
                </a:lnTo>
                <a:lnTo>
                  <a:pt x="153" y="109"/>
                </a:lnTo>
                <a:lnTo>
                  <a:pt x="149" y="109"/>
                </a:lnTo>
                <a:lnTo>
                  <a:pt x="149" y="109"/>
                </a:lnTo>
                <a:lnTo>
                  <a:pt x="149" y="105"/>
                </a:lnTo>
                <a:lnTo>
                  <a:pt x="149" y="105"/>
                </a:lnTo>
                <a:lnTo>
                  <a:pt x="149" y="105"/>
                </a:lnTo>
                <a:lnTo>
                  <a:pt x="149" y="105"/>
                </a:lnTo>
                <a:lnTo>
                  <a:pt x="149" y="105"/>
                </a:lnTo>
                <a:lnTo>
                  <a:pt x="149" y="105"/>
                </a:lnTo>
                <a:lnTo>
                  <a:pt x="149" y="101"/>
                </a:lnTo>
                <a:lnTo>
                  <a:pt x="157" y="105"/>
                </a:lnTo>
                <a:lnTo>
                  <a:pt x="161" y="105"/>
                </a:lnTo>
                <a:lnTo>
                  <a:pt x="161" y="101"/>
                </a:lnTo>
                <a:lnTo>
                  <a:pt x="157" y="101"/>
                </a:lnTo>
                <a:lnTo>
                  <a:pt x="157" y="101"/>
                </a:lnTo>
                <a:lnTo>
                  <a:pt x="157" y="97"/>
                </a:lnTo>
                <a:lnTo>
                  <a:pt x="157" y="97"/>
                </a:lnTo>
                <a:lnTo>
                  <a:pt x="161" y="97"/>
                </a:lnTo>
                <a:lnTo>
                  <a:pt x="165" y="94"/>
                </a:lnTo>
                <a:lnTo>
                  <a:pt x="161" y="97"/>
                </a:lnTo>
                <a:lnTo>
                  <a:pt x="161" y="97"/>
                </a:lnTo>
                <a:lnTo>
                  <a:pt x="161" y="101"/>
                </a:lnTo>
                <a:lnTo>
                  <a:pt x="165" y="101"/>
                </a:lnTo>
                <a:lnTo>
                  <a:pt x="169" y="97"/>
                </a:lnTo>
                <a:lnTo>
                  <a:pt x="169" y="97"/>
                </a:lnTo>
                <a:lnTo>
                  <a:pt x="169" y="97"/>
                </a:lnTo>
                <a:lnTo>
                  <a:pt x="165" y="94"/>
                </a:lnTo>
                <a:lnTo>
                  <a:pt x="169" y="94"/>
                </a:lnTo>
                <a:lnTo>
                  <a:pt x="169" y="94"/>
                </a:lnTo>
                <a:lnTo>
                  <a:pt x="165" y="94"/>
                </a:lnTo>
                <a:lnTo>
                  <a:pt x="165" y="90"/>
                </a:lnTo>
                <a:lnTo>
                  <a:pt x="165" y="90"/>
                </a:lnTo>
                <a:lnTo>
                  <a:pt x="165" y="86"/>
                </a:lnTo>
                <a:lnTo>
                  <a:pt x="165" y="86"/>
                </a:lnTo>
                <a:lnTo>
                  <a:pt x="165" y="86"/>
                </a:lnTo>
                <a:lnTo>
                  <a:pt x="161" y="86"/>
                </a:lnTo>
                <a:lnTo>
                  <a:pt x="165" y="86"/>
                </a:lnTo>
                <a:lnTo>
                  <a:pt x="165" y="86"/>
                </a:lnTo>
                <a:lnTo>
                  <a:pt x="169" y="86"/>
                </a:lnTo>
                <a:lnTo>
                  <a:pt x="169" y="86"/>
                </a:lnTo>
                <a:lnTo>
                  <a:pt x="172" y="78"/>
                </a:lnTo>
                <a:lnTo>
                  <a:pt x="176" y="66"/>
                </a:lnTo>
                <a:lnTo>
                  <a:pt x="176" y="66"/>
                </a:lnTo>
                <a:lnTo>
                  <a:pt x="176" y="66"/>
                </a:lnTo>
                <a:lnTo>
                  <a:pt x="172" y="66"/>
                </a:lnTo>
                <a:moveTo>
                  <a:pt x="86" y="136"/>
                </a:moveTo>
                <a:lnTo>
                  <a:pt x="86" y="136"/>
                </a:lnTo>
                <a:lnTo>
                  <a:pt x="86" y="136"/>
                </a:lnTo>
                <a:lnTo>
                  <a:pt x="83" y="136"/>
                </a:lnTo>
                <a:lnTo>
                  <a:pt x="83" y="140"/>
                </a:lnTo>
                <a:lnTo>
                  <a:pt x="86" y="140"/>
                </a:lnTo>
                <a:lnTo>
                  <a:pt x="86" y="140"/>
                </a:lnTo>
                <a:lnTo>
                  <a:pt x="83" y="140"/>
                </a:lnTo>
                <a:lnTo>
                  <a:pt x="83" y="144"/>
                </a:lnTo>
                <a:lnTo>
                  <a:pt x="83" y="144"/>
                </a:lnTo>
                <a:lnTo>
                  <a:pt x="83" y="148"/>
                </a:lnTo>
                <a:lnTo>
                  <a:pt x="86" y="148"/>
                </a:lnTo>
                <a:lnTo>
                  <a:pt x="86" y="148"/>
                </a:lnTo>
                <a:lnTo>
                  <a:pt x="86" y="144"/>
                </a:lnTo>
                <a:lnTo>
                  <a:pt x="86" y="144"/>
                </a:lnTo>
                <a:lnTo>
                  <a:pt x="90" y="140"/>
                </a:lnTo>
                <a:lnTo>
                  <a:pt x="90" y="140"/>
                </a:lnTo>
                <a:lnTo>
                  <a:pt x="90" y="136"/>
                </a:lnTo>
                <a:lnTo>
                  <a:pt x="90" y="136"/>
                </a:lnTo>
                <a:lnTo>
                  <a:pt x="86" y="136"/>
                </a:lnTo>
              </a:path>
            </a:pathLst>
          </a:custGeom>
          <a:solidFill>
            <a:srgbClr val="B3B3B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1" name="Freeform 61"/>
          <p:cNvSpPr>
            <a:spLocks/>
          </p:cNvSpPr>
          <p:nvPr/>
        </p:nvSpPr>
        <p:spPr bwMode="auto">
          <a:xfrm>
            <a:off x="10412474" y="3275702"/>
            <a:ext cx="469099" cy="591416"/>
          </a:xfrm>
          <a:custGeom>
            <a:avLst/>
            <a:gdLst>
              <a:gd name="T0" fmla="*/ 161 w 192"/>
              <a:gd name="T1" fmla="*/ 35 h 242"/>
              <a:gd name="T2" fmla="*/ 153 w 192"/>
              <a:gd name="T3" fmla="*/ 55 h 242"/>
              <a:gd name="T4" fmla="*/ 149 w 192"/>
              <a:gd name="T5" fmla="*/ 70 h 242"/>
              <a:gd name="T6" fmla="*/ 121 w 192"/>
              <a:gd name="T7" fmla="*/ 82 h 242"/>
              <a:gd name="T8" fmla="*/ 125 w 192"/>
              <a:gd name="T9" fmla="*/ 90 h 242"/>
              <a:gd name="T10" fmla="*/ 114 w 192"/>
              <a:gd name="T11" fmla="*/ 98 h 242"/>
              <a:gd name="T12" fmla="*/ 102 w 192"/>
              <a:gd name="T13" fmla="*/ 98 h 242"/>
              <a:gd name="T14" fmla="*/ 98 w 192"/>
              <a:gd name="T15" fmla="*/ 102 h 242"/>
              <a:gd name="T16" fmla="*/ 98 w 192"/>
              <a:gd name="T17" fmla="*/ 106 h 242"/>
              <a:gd name="T18" fmla="*/ 94 w 192"/>
              <a:gd name="T19" fmla="*/ 117 h 242"/>
              <a:gd name="T20" fmla="*/ 20 w 192"/>
              <a:gd name="T21" fmla="*/ 145 h 242"/>
              <a:gd name="T22" fmla="*/ 8 w 192"/>
              <a:gd name="T23" fmla="*/ 156 h 242"/>
              <a:gd name="T24" fmla="*/ 0 w 192"/>
              <a:gd name="T25" fmla="*/ 160 h 242"/>
              <a:gd name="T26" fmla="*/ 16 w 192"/>
              <a:gd name="T27" fmla="*/ 160 h 242"/>
              <a:gd name="T28" fmla="*/ 24 w 192"/>
              <a:gd name="T29" fmla="*/ 160 h 242"/>
              <a:gd name="T30" fmla="*/ 28 w 192"/>
              <a:gd name="T31" fmla="*/ 164 h 242"/>
              <a:gd name="T32" fmla="*/ 35 w 192"/>
              <a:gd name="T33" fmla="*/ 172 h 242"/>
              <a:gd name="T34" fmla="*/ 39 w 192"/>
              <a:gd name="T35" fmla="*/ 172 h 242"/>
              <a:gd name="T36" fmla="*/ 43 w 192"/>
              <a:gd name="T37" fmla="*/ 176 h 242"/>
              <a:gd name="T38" fmla="*/ 39 w 192"/>
              <a:gd name="T39" fmla="*/ 176 h 242"/>
              <a:gd name="T40" fmla="*/ 39 w 192"/>
              <a:gd name="T41" fmla="*/ 180 h 242"/>
              <a:gd name="T42" fmla="*/ 32 w 192"/>
              <a:gd name="T43" fmla="*/ 188 h 242"/>
              <a:gd name="T44" fmla="*/ 35 w 192"/>
              <a:gd name="T45" fmla="*/ 195 h 242"/>
              <a:gd name="T46" fmla="*/ 35 w 192"/>
              <a:gd name="T47" fmla="*/ 195 h 242"/>
              <a:gd name="T48" fmla="*/ 35 w 192"/>
              <a:gd name="T49" fmla="*/ 199 h 242"/>
              <a:gd name="T50" fmla="*/ 35 w 192"/>
              <a:gd name="T51" fmla="*/ 207 h 242"/>
              <a:gd name="T52" fmla="*/ 35 w 192"/>
              <a:gd name="T53" fmla="*/ 211 h 242"/>
              <a:gd name="T54" fmla="*/ 43 w 192"/>
              <a:gd name="T55" fmla="*/ 211 h 242"/>
              <a:gd name="T56" fmla="*/ 47 w 192"/>
              <a:gd name="T57" fmla="*/ 215 h 242"/>
              <a:gd name="T58" fmla="*/ 47 w 192"/>
              <a:gd name="T59" fmla="*/ 215 h 242"/>
              <a:gd name="T60" fmla="*/ 39 w 192"/>
              <a:gd name="T61" fmla="*/ 219 h 242"/>
              <a:gd name="T62" fmla="*/ 39 w 192"/>
              <a:gd name="T63" fmla="*/ 219 h 242"/>
              <a:gd name="T64" fmla="*/ 63 w 192"/>
              <a:gd name="T65" fmla="*/ 227 h 242"/>
              <a:gd name="T66" fmla="*/ 75 w 192"/>
              <a:gd name="T67" fmla="*/ 234 h 242"/>
              <a:gd name="T68" fmla="*/ 94 w 192"/>
              <a:gd name="T69" fmla="*/ 230 h 242"/>
              <a:gd name="T70" fmla="*/ 102 w 192"/>
              <a:gd name="T71" fmla="*/ 230 h 242"/>
              <a:gd name="T72" fmla="*/ 114 w 192"/>
              <a:gd name="T73" fmla="*/ 234 h 242"/>
              <a:gd name="T74" fmla="*/ 121 w 192"/>
              <a:gd name="T75" fmla="*/ 238 h 242"/>
              <a:gd name="T76" fmla="*/ 121 w 192"/>
              <a:gd name="T77" fmla="*/ 242 h 242"/>
              <a:gd name="T78" fmla="*/ 121 w 192"/>
              <a:gd name="T79" fmla="*/ 242 h 242"/>
              <a:gd name="T80" fmla="*/ 129 w 192"/>
              <a:gd name="T81" fmla="*/ 223 h 242"/>
              <a:gd name="T82" fmla="*/ 141 w 192"/>
              <a:gd name="T83" fmla="*/ 188 h 242"/>
              <a:gd name="T84" fmla="*/ 149 w 192"/>
              <a:gd name="T85" fmla="*/ 172 h 242"/>
              <a:gd name="T86" fmla="*/ 149 w 192"/>
              <a:gd name="T87" fmla="*/ 172 h 242"/>
              <a:gd name="T88" fmla="*/ 153 w 192"/>
              <a:gd name="T89" fmla="*/ 160 h 242"/>
              <a:gd name="T90" fmla="*/ 157 w 192"/>
              <a:gd name="T91" fmla="*/ 148 h 242"/>
              <a:gd name="T92" fmla="*/ 168 w 192"/>
              <a:gd name="T93" fmla="*/ 125 h 242"/>
              <a:gd name="T94" fmla="*/ 172 w 192"/>
              <a:gd name="T95" fmla="*/ 106 h 242"/>
              <a:gd name="T96" fmla="*/ 176 w 192"/>
              <a:gd name="T97" fmla="*/ 82 h 242"/>
              <a:gd name="T98" fmla="*/ 176 w 192"/>
              <a:gd name="T99" fmla="*/ 70 h 242"/>
              <a:gd name="T100" fmla="*/ 188 w 192"/>
              <a:gd name="T101" fmla="*/ 47 h 242"/>
              <a:gd name="T102" fmla="*/ 184 w 192"/>
              <a:gd name="T103" fmla="*/ 35 h 242"/>
              <a:gd name="T104" fmla="*/ 192 w 192"/>
              <a:gd name="T105" fmla="*/ 0 h 2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92" h="242">
                <a:moveTo>
                  <a:pt x="188" y="0"/>
                </a:moveTo>
                <a:lnTo>
                  <a:pt x="188" y="0"/>
                </a:lnTo>
                <a:lnTo>
                  <a:pt x="161" y="35"/>
                </a:lnTo>
                <a:lnTo>
                  <a:pt x="161" y="43"/>
                </a:lnTo>
                <a:lnTo>
                  <a:pt x="161" y="47"/>
                </a:lnTo>
                <a:lnTo>
                  <a:pt x="153" y="55"/>
                </a:lnTo>
                <a:lnTo>
                  <a:pt x="153" y="66"/>
                </a:lnTo>
                <a:lnTo>
                  <a:pt x="153" y="70"/>
                </a:lnTo>
                <a:lnTo>
                  <a:pt x="149" y="70"/>
                </a:lnTo>
                <a:lnTo>
                  <a:pt x="137" y="78"/>
                </a:lnTo>
                <a:lnTo>
                  <a:pt x="129" y="82"/>
                </a:lnTo>
                <a:lnTo>
                  <a:pt x="121" y="82"/>
                </a:lnTo>
                <a:lnTo>
                  <a:pt x="121" y="82"/>
                </a:lnTo>
                <a:lnTo>
                  <a:pt x="121" y="86"/>
                </a:lnTo>
                <a:lnTo>
                  <a:pt x="125" y="90"/>
                </a:lnTo>
                <a:lnTo>
                  <a:pt x="125" y="90"/>
                </a:lnTo>
                <a:lnTo>
                  <a:pt x="121" y="94"/>
                </a:lnTo>
                <a:lnTo>
                  <a:pt x="114" y="98"/>
                </a:lnTo>
                <a:lnTo>
                  <a:pt x="110" y="102"/>
                </a:lnTo>
                <a:lnTo>
                  <a:pt x="106" y="102"/>
                </a:lnTo>
                <a:lnTo>
                  <a:pt x="102" y="98"/>
                </a:lnTo>
                <a:lnTo>
                  <a:pt x="102" y="98"/>
                </a:lnTo>
                <a:lnTo>
                  <a:pt x="98" y="98"/>
                </a:lnTo>
                <a:lnTo>
                  <a:pt x="98" y="102"/>
                </a:lnTo>
                <a:lnTo>
                  <a:pt x="98" y="106"/>
                </a:lnTo>
                <a:lnTo>
                  <a:pt x="98" y="106"/>
                </a:lnTo>
                <a:lnTo>
                  <a:pt x="98" y="106"/>
                </a:lnTo>
                <a:lnTo>
                  <a:pt x="98" y="109"/>
                </a:lnTo>
                <a:lnTo>
                  <a:pt x="98" y="109"/>
                </a:lnTo>
                <a:lnTo>
                  <a:pt x="94" y="117"/>
                </a:lnTo>
                <a:lnTo>
                  <a:pt x="86" y="125"/>
                </a:lnTo>
                <a:lnTo>
                  <a:pt x="43" y="145"/>
                </a:lnTo>
                <a:lnTo>
                  <a:pt x="20" y="145"/>
                </a:lnTo>
                <a:lnTo>
                  <a:pt x="16" y="148"/>
                </a:lnTo>
                <a:lnTo>
                  <a:pt x="16" y="148"/>
                </a:lnTo>
                <a:lnTo>
                  <a:pt x="8" y="156"/>
                </a:lnTo>
                <a:lnTo>
                  <a:pt x="8" y="156"/>
                </a:lnTo>
                <a:lnTo>
                  <a:pt x="4" y="156"/>
                </a:lnTo>
                <a:lnTo>
                  <a:pt x="0" y="160"/>
                </a:lnTo>
                <a:lnTo>
                  <a:pt x="0" y="160"/>
                </a:lnTo>
                <a:lnTo>
                  <a:pt x="0" y="164"/>
                </a:lnTo>
                <a:lnTo>
                  <a:pt x="16" y="160"/>
                </a:lnTo>
                <a:lnTo>
                  <a:pt x="24" y="160"/>
                </a:lnTo>
                <a:lnTo>
                  <a:pt x="24" y="160"/>
                </a:lnTo>
                <a:lnTo>
                  <a:pt x="24" y="160"/>
                </a:lnTo>
                <a:lnTo>
                  <a:pt x="20" y="160"/>
                </a:lnTo>
                <a:lnTo>
                  <a:pt x="24" y="164"/>
                </a:lnTo>
                <a:lnTo>
                  <a:pt x="28" y="164"/>
                </a:lnTo>
                <a:lnTo>
                  <a:pt x="35" y="168"/>
                </a:lnTo>
                <a:lnTo>
                  <a:pt x="35" y="172"/>
                </a:lnTo>
                <a:lnTo>
                  <a:pt x="35" y="172"/>
                </a:lnTo>
                <a:lnTo>
                  <a:pt x="35" y="172"/>
                </a:lnTo>
                <a:lnTo>
                  <a:pt x="39" y="172"/>
                </a:lnTo>
                <a:lnTo>
                  <a:pt x="39" y="172"/>
                </a:lnTo>
                <a:lnTo>
                  <a:pt x="39" y="172"/>
                </a:lnTo>
                <a:lnTo>
                  <a:pt x="43" y="176"/>
                </a:lnTo>
                <a:lnTo>
                  <a:pt x="43" y="176"/>
                </a:lnTo>
                <a:lnTo>
                  <a:pt x="43" y="176"/>
                </a:lnTo>
                <a:lnTo>
                  <a:pt x="39" y="176"/>
                </a:lnTo>
                <a:lnTo>
                  <a:pt x="39" y="176"/>
                </a:lnTo>
                <a:lnTo>
                  <a:pt x="39" y="176"/>
                </a:lnTo>
                <a:lnTo>
                  <a:pt x="43" y="180"/>
                </a:lnTo>
                <a:lnTo>
                  <a:pt x="39" y="180"/>
                </a:lnTo>
                <a:lnTo>
                  <a:pt x="39" y="180"/>
                </a:lnTo>
                <a:lnTo>
                  <a:pt x="32" y="184"/>
                </a:lnTo>
                <a:lnTo>
                  <a:pt x="32" y="188"/>
                </a:lnTo>
                <a:lnTo>
                  <a:pt x="32" y="191"/>
                </a:lnTo>
                <a:lnTo>
                  <a:pt x="32" y="195"/>
                </a:lnTo>
                <a:lnTo>
                  <a:pt x="35" y="195"/>
                </a:lnTo>
                <a:lnTo>
                  <a:pt x="35" y="195"/>
                </a:lnTo>
                <a:lnTo>
                  <a:pt x="35" y="195"/>
                </a:lnTo>
                <a:lnTo>
                  <a:pt x="35" y="195"/>
                </a:lnTo>
                <a:lnTo>
                  <a:pt x="35" y="195"/>
                </a:lnTo>
                <a:lnTo>
                  <a:pt x="35" y="195"/>
                </a:lnTo>
                <a:lnTo>
                  <a:pt x="35" y="199"/>
                </a:lnTo>
                <a:lnTo>
                  <a:pt x="35" y="199"/>
                </a:lnTo>
                <a:lnTo>
                  <a:pt x="35" y="203"/>
                </a:lnTo>
                <a:lnTo>
                  <a:pt x="35" y="207"/>
                </a:lnTo>
                <a:lnTo>
                  <a:pt x="35" y="207"/>
                </a:lnTo>
                <a:lnTo>
                  <a:pt x="35" y="211"/>
                </a:lnTo>
                <a:lnTo>
                  <a:pt x="35" y="211"/>
                </a:lnTo>
                <a:lnTo>
                  <a:pt x="39" y="211"/>
                </a:lnTo>
                <a:lnTo>
                  <a:pt x="39" y="211"/>
                </a:lnTo>
                <a:lnTo>
                  <a:pt x="43" y="211"/>
                </a:lnTo>
                <a:lnTo>
                  <a:pt x="43" y="211"/>
                </a:lnTo>
                <a:lnTo>
                  <a:pt x="43" y="211"/>
                </a:lnTo>
                <a:lnTo>
                  <a:pt x="47" y="215"/>
                </a:lnTo>
                <a:lnTo>
                  <a:pt x="47" y="215"/>
                </a:lnTo>
                <a:lnTo>
                  <a:pt x="47" y="215"/>
                </a:lnTo>
                <a:lnTo>
                  <a:pt x="47" y="215"/>
                </a:lnTo>
                <a:lnTo>
                  <a:pt x="43" y="219"/>
                </a:lnTo>
                <a:lnTo>
                  <a:pt x="43" y="219"/>
                </a:lnTo>
                <a:lnTo>
                  <a:pt x="39" y="219"/>
                </a:lnTo>
                <a:lnTo>
                  <a:pt x="39" y="219"/>
                </a:lnTo>
                <a:lnTo>
                  <a:pt x="39" y="219"/>
                </a:lnTo>
                <a:lnTo>
                  <a:pt x="39" y="219"/>
                </a:lnTo>
                <a:lnTo>
                  <a:pt x="47" y="223"/>
                </a:lnTo>
                <a:lnTo>
                  <a:pt x="51" y="227"/>
                </a:lnTo>
                <a:lnTo>
                  <a:pt x="63" y="227"/>
                </a:lnTo>
                <a:lnTo>
                  <a:pt x="67" y="227"/>
                </a:lnTo>
                <a:lnTo>
                  <a:pt x="75" y="230"/>
                </a:lnTo>
                <a:lnTo>
                  <a:pt x="75" y="234"/>
                </a:lnTo>
                <a:lnTo>
                  <a:pt x="78" y="234"/>
                </a:lnTo>
                <a:lnTo>
                  <a:pt x="90" y="227"/>
                </a:lnTo>
                <a:lnTo>
                  <a:pt x="94" y="230"/>
                </a:lnTo>
                <a:lnTo>
                  <a:pt x="98" y="230"/>
                </a:lnTo>
                <a:lnTo>
                  <a:pt x="102" y="230"/>
                </a:lnTo>
                <a:lnTo>
                  <a:pt x="102" y="230"/>
                </a:lnTo>
                <a:lnTo>
                  <a:pt x="106" y="230"/>
                </a:lnTo>
                <a:lnTo>
                  <a:pt x="110" y="230"/>
                </a:lnTo>
                <a:lnTo>
                  <a:pt x="114" y="234"/>
                </a:lnTo>
                <a:lnTo>
                  <a:pt x="114" y="238"/>
                </a:lnTo>
                <a:lnTo>
                  <a:pt x="114" y="238"/>
                </a:lnTo>
                <a:lnTo>
                  <a:pt x="121" y="238"/>
                </a:lnTo>
                <a:lnTo>
                  <a:pt x="121" y="238"/>
                </a:lnTo>
                <a:lnTo>
                  <a:pt x="121" y="238"/>
                </a:lnTo>
                <a:lnTo>
                  <a:pt x="121" y="242"/>
                </a:lnTo>
                <a:lnTo>
                  <a:pt x="121" y="242"/>
                </a:lnTo>
                <a:lnTo>
                  <a:pt x="121" y="242"/>
                </a:lnTo>
                <a:lnTo>
                  <a:pt x="121" y="242"/>
                </a:lnTo>
                <a:lnTo>
                  <a:pt x="125" y="242"/>
                </a:lnTo>
                <a:lnTo>
                  <a:pt x="125" y="242"/>
                </a:lnTo>
                <a:lnTo>
                  <a:pt x="129" y="223"/>
                </a:lnTo>
                <a:lnTo>
                  <a:pt x="133" y="215"/>
                </a:lnTo>
                <a:lnTo>
                  <a:pt x="137" y="199"/>
                </a:lnTo>
                <a:lnTo>
                  <a:pt x="141" y="188"/>
                </a:lnTo>
                <a:lnTo>
                  <a:pt x="145" y="184"/>
                </a:lnTo>
                <a:lnTo>
                  <a:pt x="149" y="176"/>
                </a:lnTo>
                <a:lnTo>
                  <a:pt x="149" y="172"/>
                </a:lnTo>
                <a:lnTo>
                  <a:pt x="149" y="172"/>
                </a:lnTo>
                <a:lnTo>
                  <a:pt x="149" y="172"/>
                </a:lnTo>
                <a:lnTo>
                  <a:pt x="149" y="172"/>
                </a:lnTo>
                <a:lnTo>
                  <a:pt x="149" y="168"/>
                </a:lnTo>
                <a:lnTo>
                  <a:pt x="149" y="164"/>
                </a:lnTo>
                <a:lnTo>
                  <a:pt x="153" y="160"/>
                </a:lnTo>
                <a:lnTo>
                  <a:pt x="153" y="152"/>
                </a:lnTo>
                <a:lnTo>
                  <a:pt x="153" y="152"/>
                </a:lnTo>
                <a:lnTo>
                  <a:pt x="157" y="148"/>
                </a:lnTo>
                <a:lnTo>
                  <a:pt x="157" y="141"/>
                </a:lnTo>
                <a:lnTo>
                  <a:pt x="161" y="137"/>
                </a:lnTo>
                <a:lnTo>
                  <a:pt x="168" y="125"/>
                </a:lnTo>
                <a:lnTo>
                  <a:pt x="172" y="117"/>
                </a:lnTo>
                <a:lnTo>
                  <a:pt x="172" y="109"/>
                </a:lnTo>
                <a:lnTo>
                  <a:pt x="172" y="106"/>
                </a:lnTo>
                <a:lnTo>
                  <a:pt x="172" y="102"/>
                </a:lnTo>
                <a:lnTo>
                  <a:pt x="176" y="86"/>
                </a:lnTo>
                <a:lnTo>
                  <a:pt x="176" y="82"/>
                </a:lnTo>
                <a:lnTo>
                  <a:pt x="176" y="78"/>
                </a:lnTo>
                <a:lnTo>
                  <a:pt x="176" y="74"/>
                </a:lnTo>
                <a:lnTo>
                  <a:pt x="176" y="70"/>
                </a:lnTo>
                <a:lnTo>
                  <a:pt x="180" y="66"/>
                </a:lnTo>
                <a:lnTo>
                  <a:pt x="184" y="66"/>
                </a:lnTo>
                <a:lnTo>
                  <a:pt x="188" y="47"/>
                </a:lnTo>
                <a:lnTo>
                  <a:pt x="188" y="47"/>
                </a:lnTo>
                <a:lnTo>
                  <a:pt x="184" y="39"/>
                </a:lnTo>
                <a:lnTo>
                  <a:pt x="184" y="35"/>
                </a:lnTo>
                <a:lnTo>
                  <a:pt x="192" y="24"/>
                </a:lnTo>
                <a:lnTo>
                  <a:pt x="192" y="0"/>
                </a:lnTo>
                <a:lnTo>
                  <a:pt x="192" y="0"/>
                </a:lnTo>
                <a:lnTo>
                  <a:pt x="188" y="0"/>
                </a:lnTo>
              </a:path>
            </a:pathLst>
          </a:custGeom>
          <a:solidFill>
            <a:srgbClr val="B5B5B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2" name="Freeform 62"/>
          <p:cNvSpPr>
            <a:spLocks/>
          </p:cNvSpPr>
          <p:nvPr/>
        </p:nvSpPr>
        <p:spPr bwMode="auto">
          <a:xfrm>
            <a:off x="10155935" y="3075305"/>
            <a:ext cx="657227" cy="667176"/>
          </a:xfrm>
          <a:custGeom>
            <a:avLst/>
            <a:gdLst>
              <a:gd name="T0" fmla="*/ 148 w 269"/>
              <a:gd name="T1" fmla="*/ 0 h 273"/>
              <a:gd name="T2" fmla="*/ 168 w 269"/>
              <a:gd name="T3" fmla="*/ 12 h 273"/>
              <a:gd name="T4" fmla="*/ 180 w 269"/>
              <a:gd name="T5" fmla="*/ 16 h 273"/>
              <a:gd name="T6" fmla="*/ 180 w 269"/>
              <a:gd name="T7" fmla="*/ 24 h 273"/>
              <a:gd name="T8" fmla="*/ 187 w 269"/>
              <a:gd name="T9" fmla="*/ 27 h 273"/>
              <a:gd name="T10" fmla="*/ 199 w 269"/>
              <a:gd name="T11" fmla="*/ 24 h 273"/>
              <a:gd name="T12" fmla="*/ 219 w 269"/>
              <a:gd name="T13" fmla="*/ 47 h 273"/>
              <a:gd name="T14" fmla="*/ 242 w 269"/>
              <a:gd name="T15" fmla="*/ 70 h 273"/>
              <a:gd name="T16" fmla="*/ 254 w 269"/>
              <a:gd name="T17" fmla="*/ 86 h 273"/>
              <a:gd name="T18" fmla="*/ 269 w 269"/>
              <a:gd name="T19" fmla="*/ 98 h 273"/>
              <a:gd name="T20" fmla="*/ 258 w 269"/>
              <a:gd name="T21" fmla="*/ 148 h 273"/>
              <a:gd name="T22" fmla="*/ 226 w 269"/>
              <a:gd name="T23" fmla="*/ 164 h 273"/>
              <a:gd name="T24" fmla="*/ 215 w 269"/>
              <a:gd name="T25" fmla="*/ 184 h 273"/>
              <a:gd name="T26" fmla="*/ 203 w 269"/>
              <a:gd name="T27" fmla="*/ 188 h 273"/>
              <a:gd name="T28" fmla="*/ 191 w 269"/>
              <a:gd name="T29" fmla="*/ 207 h 273"/>
              <a:gd name="T30" fmla="*/ 113 w 269"/>
              <a:gd name="T31" fmla="*/ 238 h 273"/>
              <a:gd name="T32" fmla="*/ 129 w 269"/>
              <a:gd name="T33" fmla="*/ 242 h 273"/>
              <a:gd name="T34" fmla="*/ 140 w 269"/>
              <a:gd name="T35" fmla="*/ 250 h 273"/>
              <a:gd name="T36" fmla="*/ 144 w 269"/>
              <a:gd name="T37" fmla="*/ 254 h 273"/>
              <a:gd name="T38" fmla="*/ 144 w 269"/>
              <a:gd name="T39" fmla="*/ 258 h 273"/>
              <a:gd name="T40" fmla="*/ 117 w 269"/>
              <a:gd name="T41" fmla="*/ 273 h 273"/>
              <a:gd name="T42" fmla="*/ 109 w 269"/>
              <a:gd name="T43" fmla="*/ 262 h 273"/>
              <a:gd name="T44" fmla="*/ 97 w 269"/>
              <a:gd name="T45" fmla="*/ 262 h 273"/>
              <a:gd name="T46" fmla="*/ 94 w 269"/>
              <a:gd name="T47" fmla="*/ 273 h 273"/>
              <a:gd name="T48" fmla="*/ 90 w 269"/>
              <a:gd name="T49" fmla="*/ 270 h 273"/>
              <a:gd name="T50" fmla="*/ 74 w 269"/>
              <a:gd name="T51" fmla="*/ 266 h 273"/>
              <a:gd name="T52" fmla="*/ 54 w 269"/>
              <a:gd name="T53" fmla="*/ 258 h 273"/>
              <a:gd name="T54" fmla="*/ 47 w 269"/>
              <a:gd name="T55" fmla="*/ 254 h 273"/>
              <a:gd name="T56" fmla="*/ 47 w 269"/>
              <a:gd name="T57" fmla="*/ 242 h 273"/>
              <a:gd name="T58" fmla="*/ 43 w 269"/>
              <a:gd name="T59" fmla="*/ 234 h 273"/>
              <a:gd name="T60" fmla="*/ 39 w 269"/>
              <a:gd name="T61" fmla="*/ 227 h 273"/>
              <a:gd name="T62" fmla="*/ 43 w 269"/>
              <a:gd name="T63" fmla="*/ 223 h 273"/>
              <a:gd name="T64" fmla="*/ 43 w 269"/>
              <a:gd name="T65" fmla="*/ 215 h 273"/>
              <a:gd name="T66" fmla="*/ 43 w 269"/>
              <a:gd name="T67" fmla="*/ 195 h 273"/>
              <a:gd name="T68" fmla="*/ 27 w 269"/>
              <a:gd name="T69" fmla="*/ 180 h 273"/>
              <a:gd name="T70" fmla="*/ 19 w 269"/>
              <a:gd name="T71" fmla="*/ 168 h 273"/>
              <a:gd name="T72" fmla="*/ 4 w 269"/>
              <a:gd name="T73" fmla="*/ 125 h 273"/>
              <a:gd name="T74" fmla="*/ 12 w 269"/>
              <a:gd name="T75" fmla="*/ 121 h 273"/>
              <a:gd name="T76" fmla="*/ 12 w 269"/>
              <a:gd name="T77" fmla="*/ 117 h 273"/>
              <a:gd name="T78" fmla="*/ 23 w 269"/>
              <a:gd name="T79" fmla="*/ 117 h 273"/>
              <a:gd name="T80" fmla="*/ 15 w 269"/>
              <a:gd name="T81" fmla="*/ 113 h 273"/>
              <a:gd name="T82" fmla="*/ 19 w 269"/>
              <a:gd name="T83" fmla="*/ 106 h 273"/>
              <a:gd name="T84" fmla="*/ 19 w 269"/>
              <a:gd name="T85" fmla="*/ 98 h 273"/>
              <a:gd name="T86" fmla="*/ 12 w 269"/>
              <a:gd name="T87" fmla="*/ 90 h 273"/>
              <a:gd name="T88" fmla="*/ 19 w 269"/>
              <a:gd name="T89" fmla="*/ 82 h 273"/>
              <a:gd name="T90" fmla="*/ 23 w 269"/>
              <a:gd name="T91" fmla="*/ 74 h 273"/>
              <a:gd name="T92" fmla="*/ 27 w 269"/>
              <a:gd name="T93" fmla="*/ 70 h 273"/>
              <a:gd name="T94" fmla="*/ 43 w 269"/>
              <a:gd name="T95" fmla="*/ 67 h 273"/>
              <a:gd name="T96" fmla="*/ 54 w 269"/>
              <a:gd name="T97" fmla="*/ 59 h 273"/>
              <a:gd name="T98" fmla="*/ 54 w 269"/>
              <a:gd name="T99" fmla="*/ 55 h 273"/>
              <a:gd name="T100" fmla="*/ 66 w 269"/>
              <a:gd name="T101" fmla="*/ 59 h 273"/>
              <a:gd name="T102" fmla="*/ 86 w 269"/>
              <a:gd name="T103" fmla="*/ 70 h 273"/>
              <a:gd name="T104" fmla="*/ 105 w 269"/>
              <a:gd name="T105" fmla="*/ 78 h 273"/>
              <a:gd name="T106" fmla="*/ 113 w 269"/>
              <a:gd name="T107" fmla="*/ 78 h 273"/>
              <a:gd name="T108" fmla="*/ 117 w 269"/>
              <a:gd name="T109" fmla="*/ 70 h 273"/>
              <a:gd name="T110" fmla="*/ 133 w 269"/>
              <a:gd name="T111" fmla="*/ 55 h 273"/>
              <a:gd name="T112" fmla="*/ 125 w 269"/>
              <a:gd name="T113" fmla="*/ 47 h 273"/>
              <a:gd name="T114" fmla="*/ 125 w 269"/>
              <a:gd name="T115" fmla="*/ 43 h 273"/>
              <a:gd name="T116" fmla="*/ 121 w 269"/>
              <a:gd name="T117" fmla="*/ 39 h 273"/>
              <a:gd name="T118" fmla="*/ 125 w 269"/>
              <a:gd name="T119" fmla="*/ 31 h 273"/>
              <a:gd name="T120" fmla="*/ 121 w 269"/>
              <a:gd name="T121" fmla="*/ 20 h 273"/>
              <a:gd name="T122" fmla="*/ 133 w 269"/>
              <a:gd name="T123" fmla="*/ 20 h 273"/>
              <a:gd name="T124" fmla="*/ 137 w 269"/>
              <a:gd name="T125" fmla="*/ 8 h 2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269" h="273">
                <a:moveTo>
                  <a:pt x="133" y="8"/>
                </a:moveTo>
                <a:lnTo>
                  <a:pt x="133" y="8"/>
                </a:lnTo>
                <a:lnTo>
                  <a:pt x="133" y="4"/>
                </a:lnTo>
                <a:lnTo>
                  <a:pt x="133" y="0"/>
                </a:lnTo>
                <a:lnTo>
                  <a:pt x="144" y="0"/>
                </a:lnTo>
                <a:lnTo>
                  <a:pt x="148" y="0"/>
                </a:lnTo>
                <a:lnTo>
                  <a:pt x="156" y="4"/>
                </a:lnTo>
                <a:lnTo>
                  <a:pt x="160" y="4"/>
                </a:lnTo>
                <a:lnTo>
                  <a:pt x="160" y="8"/>
                </a:lnTo>
                <a:lnTo>
                  <a:pt x="164" y="8"/>
                </a:lnTo>
                <a:lnTo>
                  <a:pt x="164" y="8"/>
                </a:lnTo>
                <a:lnTo>
                  <a:pt x="168" y="12"/>
                </a:lnTo>
                <a:lnTo>
                  <a:pt x="172" y="12"/>
                </a:lnTo>
                <a:lnTo>
                  <a:pt x="168" y="12"/>
                </a:lnTo>
                <a:lnTo>
                  <a:pt x="172" y="12"/>
                </a:lnTo>
                <a:lnTo>
                  <a:pt x="176" y="16"/>
                </a:lnTo>
                <a:lnTo>
                  <a:pt x="180" y="16"/>
                </a:lnTo>
                <a:lnTo>
                  <a:pt x="180" y="16"/>
                </a:lnTo>
                <a:lnTo>
                  <a:pt x="180" y="20"/>
                </a:lnTo>
                <a:lnTo>
                  <a:pt x="180" y="20"/>
                </a:lnTo>
                <a:lnTo>
                  <a:pt x="180" y="24"/>
                </a:lnTo>
                <a:lnTo>
                  <a:pt x="180" y="24"/>
                </a:lnTo>
                <a:lnTo>
                  <a:pt x="180" y="24"/>
                </a:lnTo>
                <a:lnTo>
                  <a:pt x="180" y="24"/>
                </a:lnTo>
                <a:lnTo>
                  <a:pt x="183" y="24"/>
                </a:lnTo>
                <a:lnTo>
                  <a:pt x="183" y="27"/>
                </a:lnTo>
                <a:lnTo>
                  <a:pt x="183" y="27"/>
                </a:lnTo>
                <a:lnTo>
                  <a:pt x="183" y="27"/>
                </a:lnTo>
                <a:lnTo>
                  <a:pt x="183" y="27"/>
                </a:lnTo>
                <a:lnTo>
                  <a:pt x="187" y="27"/>
                </a:lnTo>
                <a:lnTo>
                  <a:pt x="187" y="27"/>
                </a:lnTo>
                <a:lnTo>
                  <a:pt x="187" y="27"/>
                </a:lnTo>
                <a:lnTo>
                  <a:pt x="187" y="24"/>
                </a:lnTo>
                <a:lnTo>
                  <a:pt x="191" y="24"/>
                </a:lnTo>
                <a:lnTo>
                  <a:pt x="191" y="24"/>
                </a:lnTo>
                <a:lnTo>
                  <a:pt x="199" y="24"/>
                </a:lnTo>
                <a:lnTo>
                  <a:pt x="203" y="31"/>
                </a:lnTo>
                <a:lnTo>
                  <a:pt x="207" y="35"/>
                </a:lnTo>
                <a:lnTo>
                  <a:pt x="211" y="39"/>
                </a:lnTo>
                <a:lnTo>
                  <a:pt x="215" y="43"/>
                </a:lnTo>
                <a:lnTo>
                  <a:pt x="219" y="43"/>
                </a:lnTo>
                <a:lnTo>
                  <a:pt x="219" y="47"/>
                </a:lnTo>
                <a:lnTo>
                  <a:pt x="219" y="51"/>
                </a:lnTo>
                <a:lnTo>
                  <a:pt x="223" y="55"/>
                </a:lnTo>
                <a:lnTo>
                  <a:pt x="226" y="59"/>
                </a:lnTo>
                <a:lnTo>
                  <a:pt x="230" y="63"/>
                </a:lnTo>
                <a:lnTo>
                  <a:pt x="234" y="67"/>
                </a:lnTo>
                <a:lnTo>
                  <a:pt x="242" y="70"/>
                </a:lnTo>
                <a:lnTo>
                  <a:pt x="250" y="74"/>
                </a:lnTo>
                <a:lnTo>
                  <a:pt x="250" y="74"/>
                </a:lnTo>
                <a:lnTo>
                  <a:pt x="254" y="78"/>
                </a:lnTo>
                <a:lnTo>
                  <a:pt x="254" y="82"/>
                </a:lnTo>
                <a:lnTo>
                  <a:pt x="254" y="82"/>
                </a:lnTo>
                <a:lnTo>
                  <a:pt x="254" y="86"/>
                </a:lnTo>
                <a:lnTo>
                  <a:pt x="258" y="86"/>
                </a:lnTo>
                <a:lnTo>
                  <a:pt x="266" y="90"/>
                </a:lnTo>
                <a:lnTo>
                  <a:pt x="266" y="90"/>
                </a:lnTo>
                <a:lnTo>
                  <a:pt x="266" y="94"/>
                </a:lnTo>
                <a:lnTo>
                  <a:pt x="266" y="94"/>
                </a:lnTo>
                <a:lnTo>
                  <a:pt x="269" y="98"/>
                </a:lnTo>
                <a:lnTo>
                  <a:pt x="269" y="106"/>
                </a:lnTo>
                <a:lnTo>
                  <a:pt x="266" y="117"/>
                </a:lnTo>
                <a:lnTo>
                  <a:pt x="266" y="125"/>
                </a:lnTo>
                <a:lnTo>
                  <a:pt x="266" y="129"/>
                </a:lnTo>
                <a:lnTo>
                  <a:pt x="258" y="137"/>
                </a:lnTo>
                <a:lnTo>
                  <a:pt x="258" y="148"/>
                </a:lnTo>
                <a:lnTo>
                  <a:pt x="258" y="152"/>
                </a:lnTo>
                <a:lnTo>
                  <a:pt x="254" y="152"/>
                </a:lnTo>
                <a:lnTo>
                  <a:pt x="242" y="160"/>
                </a:lnTo>
                <a:lnTo>
                  <a:pt x="234" y="164"/>
                </a:lnTo>
                <a:lnTo>
                  <a:pt x="226" y="164"/>
                </a:lnTo>
                <a:lnTo>
                  <a:pt x="226" y="164"/>
                </a:lnTo>
                <a:lnTo>
                  <a:pt x="226" y="168"/>
                </a:lnTo>
                <a:lnTo>
                  <a:pt x="230" y="172"/>
                </a:lnTo>
                <a:lnTo>
                  <a:pt x="230" y="172"/>
                </a:lnTo>
                <a:lnTo>
                  <a:pt x="226" y="176"/>
                </a:lnTo>
                <a:lnTo>
                  <a:pt x="219" y="180"/>
                </a:lnTo>
                <a:lnTo>
                  <a:pt x="215" y="184"/>
                </a:lnTo>
                <a:lnTo>
                  <a:pt x="211" y="184"/>
                </a:lnTo>
                <a:lnTo>
                  <a:pt x="207" y="180"/>
                </a:lnTo>
                <a:lnTo>
                  <a:pt x="207" y="180"/>
                </a:lnTo>
                <a:lnTo>
                  <a:pt x="203" y="180"/>
                </a:lnTo>
                <a:lnTo>
                  <a:pt x="203" y="184"/>
                </a:lnTo>
                <a:lnTo>
                  <a:pt x="203" y="188"/>
                </a:lnTo>
                <a:lnTo>
                  <a:pt x="203" y="188"/>
                </a:lnTo>
                <a:lnTo>
                  <a:pt x="203" y="188"/>
                </a:lnTo>
                <a:lnTo>
                  <a:pt x="203" y="191"/>
                </a:lnTo>
                <a:lnTo>
                  <a:pt x="203" y="191"/>
                </a:lnTo>
                <a:lnTo>
                  <a:pt x="199" y="199"/>
                </a:lnTo>
                <a:lnTo>
                  <a:pt x="191" y="207"/>
                </a:lnTo>
                <a:lnTo>
                  <a:pt x="148" y="227"/>
                </a:lnTo>
                <a:lnTo>
                  <a:pt x="125" y="227"/>
                </a:lnTo>
                <a:lnTo>
                  <a:pt x="121" y="230"/>
                </a:lnTo>
                <a:lnTo>
                  <a:pt x="121" y="230"/>
                </a:lnTo>
                <a:lnTo>
                  <a:pt x="113" y="238"/>
                </a:lnTo>
                <a:lnTo>
                  <a:pt x="113" y="238"/>
                </a:lnTo>
                <a:lnTo>
                  <a:pt x="109" y="238"/>
                </a:lnTo>
                <a:lnTo>
                  <a:pt x="105" y="242"/>
                </a:lnTo>
                <a:lnTo>
                  <a:pt x="105" y="242"/>
                </a:lnTo>
                <a:lnTo>
                  <a:pt x="105" y="246"/>
                </a:lnTo>
                <a:lnTo>
                  <a:pt x="121" y="242"/>
                </a:lnTo>
                <a:lnTo>
                  <a:pt x="129" y="242"/>
                </a:lnTo>
                <a:lnTo>
                  <a:pt x="129" y="242"/>
                </a:lnTo>
                <a:lnTo>
                  <a:pt x="129" y="242"/>
                </a:lnTo>
                <a:lnTo>
                  <a:pt x="125" y="242"/>
                </a:lnTo>
                <a:lnTo>
                  <a:pt x="129" y="246"/>
                </a:lnTo>
                <a:lnTo>
                  <a:pt x="133" y="246"/>
                </a:lnTo>
                <a:lnTo>
                  <a:pt x="140" y="250"/>
                </a:lnTo>
                <a:lnTo>
                  <a:pt x="140" y="254"/>
                </a:lnTo>
                <a:lnTo>
                  <a:pt x="140" y="254"/>
                </a:lnTo>
                <a:lnTo>
                  <a:pt x="140" y="254"/>
                </a:lnTo>
                <a:lnTo>
                  <a:pt x="144" y="254"/>
                </a:lnTo>
                <a:lnTo>
                  <a:pt x="144" y="254"/>
                </a:lnTo>
                <a:lnTo>
                  <a:pt x="144" y="254"/>
                </a:lnTo>
                <a:lnTo>
                  <a:pt x="148" y="258"/>
                </a:lnTo>
                <a:lnTo>
                  <a:pt x="148" y="258"/>
                </a:lnTo>
                <a:lnTo>
                  <a:pt x="148" y="258"/>
                </a:lnTo>
                <a:lnTo>
                  <a:pt x="144" y="258"/>
                </a:lnTo>
                <a:lnTo>
                  <a:pt x="144" y="258"/>
                </a:lnTo>
                <a:lnTo>
                  <a:pt x="144" y="258"/>
                </a:lnTo>
                <a:lnTo>
                  <a:pt x="148" y="262"/>
                </a:lnTo>
                <a:lnTo>
                  <a:pt x="144" y="262"/>
                </a:lnTo>
                <a:lnTo>
                  <a:pt x="144" y="262"/>
                </a:lnTo>
                <a:lnTo>
                  <a:pt x="137" y="266"/>
                </a:lnTo>
                <a:lnTo>
                  <a:pt x="121" y="273"/>
                </a:lnTo>
                <a:lnTo>
                  <a:pt x="117" y="273"/>
                </a:lnTo>
                <a:lnTo>
                  <a:pt x="113" y="273"/>
                </a:lnTo>
                <a:lnTo>
                  <a:pt x="113" y="270"/>
                </a:lnTo>
                <a:lnTo>
                  <a:pt x="113" y="270"/>
                </a:lnTo>
                <a:lnTo>
                  <a:pt x="113" y="270"/>
                </a:lnTo>
                <a:lnTo>
                  <a:pt x="109" y="266"/>
                </a:lnTo>
                <a:lnTo>
                  <a:pt x="109" y="262"/>
                </a:lnTo>
                <a:lnTo>
                  <a:pt x="105" y="262"/>
                </a:lnTo>
                <a:lnTo>
                  <a:pt x="105" y="262"/>
                </a:lnTo>
                <a:lnTo>
                  <a:pt x="105" y="258"/>
                </a:lnTo>
                <a:lnTo>
                  <a:pt x="101" y="258"/>
                </a:lnTo>
                <a:lnTo>
                  <a:pt x="101" y="258"/>
                </a:lnTo>
                <a:lnTo>
                  <a:pt x="97" y="262"/>
                </a:lnTo>
                <a:lnTo>
                  <a:pt x="97" y="262"/>
                </a:lnTo>
                <a:lnTo>
                  <a:pt x="97" y="262"/>
                </a:lnTo>
                <a:lnTo>
                  <a:pt x="97" y="266"/>
                </a:lnTo>
                <a:lnTo>
                  <a:pt x="97" y="270"/>
                </a:lnTo>
                <a:lnTo>
                  <a:pt x="97" y="270"/>
                </a:lnTo>
                <a:lnTo>
                  <a:pt x="94" y="273"/>
                </a:lnTo>
                <a:lnTo>
                  <a:pt x="94" y="273"/>
                </a:lnTo>
                <a:lnTo>
                  <a:pt x="90" y="273"/>
                </a:lnTo>
                <a:lnTo>
                  <a:pt x="90" y="273"/>
                </a:lnTo>
                <a:lnTo>
                  <a:pt x="90" y="273"/>
                </a:lnTo>
                <a:lnTo>
                  <a:pt x="90" y="270"/>
                </a:lnTo>
                <a:lnTo>
                  <a:pt x="90" y="270"/>
                </a:lnTo>
                <a:lnTo>
                  <a:pt x="90" y="266"/>
                </a:lnTo>
                <a:lnTo>
                  <a:pt x="86" y="266"/>
                </a:lnTo>
                <a:lnTo>
                  <a:pt x="86" y="266"/>
                </a:lnTo>
                <a:lnTo>
                  <a:pt x="82" y="266"/>
                </a:lnTo>
                <a:lnTo>
                  <a:pt x="78" y="270"/>
                </a:lnTo>
                <a:lnTo>
                  <a:pt x="74" y="266"/>
                </a:lnTo>
                <a:lnTo>
                  <a:pt x="70" y="266"/>
                </a:lnTo>
                <a:lnTo>
                  <a:pt x="66" y="266"/>
                </a:lnTo>
                <a:lnTo>
                  <a:pt x="62" y="262"/>
                </a:lnTo>
                <a:lnTo>
                  <a:pt x="58" y="262"/>
                </a:lnTo>
                <a:lnTo>
                  <a:pt x="54" y="262"/>
                </a:lnTo>
                <a:lnTo>
                  <a:pt x="54" y="258"/>
                </a:lnTo>
                <a:lnTo>
                  <a:pt x="54" y="258"/>
                </a:lnTo>
                <a:lnTo>
                  <a:pt x="54" y="254"/>
                </a:lnTo>
                <a:lnTo>
                  <a:pt x="54" y="254"/>
                </a:lnTo>
                <a:lnTo>
                  <a:pt x="54" y="254"/>
                </a:lnTo>
                <a:lnTo>
                  <a:pt x="51" y="254"/>
                </a:lnTo>
                <a:lnTo>
                  <a:pt x="47" y="254"/>
                </a:lnTo>
                <a:lnTo>
                  <a:pt x="47" y="250"/>
                </a:lnTo>
                <a:lnTo>
                  <a:pt x="47" y="250"/>
                </a:lnTo>
                <a:lnTo>
                  <a:pt x="47" y="246"/>
                </a:lnTo>
                <a:lnTo>
                  <a:pt x="47" y="242"/>
                </a:lnTo>
                <a:lnTo>
                  <a:pt x="47" y="242"/>
                </a:lnTo>
                <a:lnTo>
                  <a:pt x="47" y="242"/>
                </a:lnTo>
                <a:lnTo>
                  <a:pt x="43" y="242"/>
                </a:lnTo>
                <a:lnTo>
                  <a:pt x="43" y="242"/>
                </a:lnTo>
                <a:lnTo>
                  <a:pt x="43" y="238"/>
                </a:lnTo>
                <a:lnTo>
                  <a:pt x="43" y="238"/>
                </a:lnTo>
                <a:lnTo>
                  <a:pt x="43" y="234"/>
                </a:lnTo>
                <a:lnTo>
                  <a:pt x="43" y="234"/>
                </a:lnTo>
                <a:lnTo>
                  <a:pt x="43" y="234"/>
                </a:lnTo>
                <a:lnTo>
                  <a:pt x="43" y="234"/>
                </a:lnTo>
                <a:lnTo>
                  <a:pt x="43" y="230"/>
                </a:lnTo>
                <a:lnTo>
                  <a:pt x="39" y="230"/>
                </a:lnTo>
                <a:lnTo>
                  <a:pt x="39" y="230"/>
                </a:lnTo>
                <a:lnTo>
                  <a:pt x="39" y="227"/>
                </a:lnTo>
                <a:lnTo>
                  <a:pt x="43" y="227"/>
                </a:lnTo>
                <a:lnTo>
                  <a:pt x="43" y="227"/>
                </a:lnTo>
                <a:lnTo>
                  <a:pt x="43" y="227"/>
                </a:lnTo>
                <a:lnTo>
                  <a:pt x="43" y="223"/>
                </a:lnTo>
                <a:lnTo>
                  <a:pt x="39" y="223"/>
                </a:lnTo>
                <a:lnTo>
                  <a:pt x="43" y="223"/>
                </a:lnTo>
                <a:lnTo>
                  <a:pt x="43" y="219"/>
                </a:lnTo>
                <a:lnTo>
                  <a:pt x="43" y="219"/>
                </a:lnTo>
                <a:lnTo>
                  <a:pt x="43" y="219"/>
                </a:lnTo>
                <a:lnTo>
                  <a:pt x="43" y="219"/>
                </a:lnTo>
                <a:lnTo>
                  <a:pt x="43" y="215"/>
                </a:lnTo>
                <a:lnTo>
                  <a:pt x="43" y="215"/>
                </a:lnTo>
                <a:lnTo>
                  <a:pt x="51" y="215"/>
                </a:lnTo>
                <a:lnTo>
                  <a:pt x="51" y="211"/>
                </a:lnTo>
                <a:lnTo>
                  <a:pt x="51" y="203"/>
                </a:lnTo>
                <a:lnTo>
                  <a:pt x="51" y="203"/>
                </a:lnTo>
                <a:lnTo>
                  <a:pt x="47" y="199"/>
                </a:lnTo>
                <a:lnTo>
                  <a:pt x="43" y="195"/>
                </a:lnTo>
                <a:lnTo>
                  <a:pt x="43" y="195"/>
                </a:lnTo>
                <a:lnTo>
                  <a:pt x="31" y="191"/>
                </a:lnTo>
                <a:lnTo>
                  <a:pt x="31" y="188"/>
                </a:lnTo>
                <a:lnTo>
                  <a:pt x="31" y="188"/>
                </a:lnTo>
                <a:lnTo>
                  <a:pt x="27" y="180"/>
                </a:lnTo>
                <a:lnTo>
                  <a:pt x="27" y="180"/>
                </a:lnTo>
                <a:lnTo>
                  <a:pt x="27" y="180"/>
                </a:lnTo>
                <a:lnTo>
                  <a:pt x="23" y="180"/>
                </a:lnTo>
                <a:lnTo>
                  <a:pt x="23" y="180"/>
                </a:lnTo>
                <a:lnTo>
                  <a:pt x="23" y="176"/>
                </a:lnTo>
                <a:lnTo>
                  <a:pt x="19" y="172"/>
                </a:lnTo>
                <a:lnTo>
                  <a:pt x="19" y="168"/>
                </a:lnTo>
                <a:lnTo>
                  <a:pt x="19" y="164"/>
                </a:lnTo>
                <a:lnTo>
                  <a:pt x="19" y="160"/>
                </a:lnTo>
                <a:lnTo>
                  <a:pt x="4" y="148"/>
                </a:lnTo>
                <a:lnTo>
                  <a:pt x="0" y="145"/>
                </a:lnTo>
                <a:lnTo>
                  <a:pt x="0" y="133"/>
                </a:lnTo>
                <a:lnTo>
                  <a:pt x="4" y="125"/>
                </a:lnTo>
                <a:lnTo>
                  <a:pt x="8" y="125"/>
                </a:lnTo>
                <a:lnTo>
                  <a:pt x="8" y="125"/>
                </a:lnTo>
                <a:lnTo>
                  <a:pt x="8" y="125"/>
                </a:lnTo>
                <a:lnTo>
                  <a:pt x="12" y="125"/>
                </a:lnTo>
                <a:lnTo>
                  <a:pt x="12" y="125"/>
                </a:lnTo>
                <a:lnTo>
                  <a:pt x="12" y="121"/>
                </a:lnTo>
                <a:lnTo>
                  <a:pt x="12" y="121"/>
                </a:lnTo>
                <a:lnTo>
                  <a:pt x="12" y="121"/>
                </a:lnTo>
                <a:lnTo>
                  <a:pt x="12" y="121"/>
                </a:lnTo>
                <a:lnTo>
                  <a:pt x="8" y="121"/>
                </a:lnTo>
                <a:lnTo>
                  <a:pt x="12" y="117"/>
                </a:lnTo>
                <a:lnTo>
                  <a:pt x="12" y="117"/>
                </a:lnTo>
                <a:lnTo>
                  <a:pt x="12" y="117"/>
                </a:lnTo>
                <a:lnTo>
                  <a:pt x="15" y="117"/>
                </a:lnTo>
                <a:lnTo>
                  <a:pt x="15" y="117"/>
                </a:lnTo>
                <a:lnTo>
                  <a:pt x="19" y="117"/>
                </a:lnTo>
                <a:lnTo>
                  <a:pt x="19" y="121"/>
                </a:lnTo>
                <a:lnTo>
                  <a:pt x="23" y="117"/>
                </a:lnTo>
                <a:lnTo>
                  <a:pt x="23" y="117"/>
                </a:lnTo>
                <a:lnTo>
                  <a:pt x="23" y="117"/>
                </a:lnTo>
                <a:lnTo>
                  <a:pt x="19" y="117"/>
                </a:lnTo>
                <a:lnTo>
                  <a:pt x="19" y="113"/>
                </a:lnTo>
                <a:lnTo>
                  <a:pt x="19" y="113"/>
                </a:lnTo>
                <a:lnTo>
                  <a:pt x="15" y="113"/>
                </a:lnTo>
                <a:lnTo>
                  <a:pt x="15" y="109"/>
                </a:lnTo>
                <a:lnTo>
                  <a:pt x="15" y="109"/>
                </a:lnTo>
                <a:lnTo>
                  <a:pt x="19" y="109"/>
                </a:lnTo>
                <a:lnTo>
                  <a:pt x="19" y="106"/>
                </a:lnTo>
                <a:lnTo>
                  <a:pt x="19" y="106"/>
                </a:lnTo>
                <a:lnTo>
                  <a:pt x="19" y="106"/>
                </a:lnTo>
                <a:lnTo>
                  <a:pt x="19" y="106"/>
                </a:lnTo>
                <a:lnTo>
                  <a:pt x="15" y="106"/>
                </a:lnTo>
                <a:lnTo>
                  <a:pt x="15" y="106"/>
                </a:lnTo>
                <a:lnTo>
                  <a:pt x="15" y="102"/>
                </a:lnTo>
                <a:lnTo>
                  <a:pt x="15" y="102"/>
                </a:lnTo>
                <a:lnTo>
                  <a:pt x="19" y="98"/>
                </a:lnTo>
                <a:lnTo>
                  <a:pt x="23" y="98"/>
                </a:lnTo>
                <a:lnTo>
                  <a:pt x="23" y="94"/>
                </a:lnTo>
                <a:lnTo>
                  <a:pt x="15" y="94"/>
                </a:lnTo>
                <a:lnTo>
                  <a:pt x="12" y="90"/>
                </a:lnTo>
                <a:lnTo>
                  <a:pt x="12" y="90"/>
                </a:lnTo>
                <a:lnTo>
                  <a:pt x="12" y="90"/>
                </a:lnTo>
                <a:lnTo>
                  <a:pt x="12" y="86"/>
                </a:lnTo>
                <a:lnTo>
                  <a:pt x="12" y="82"/>
                </a:lnTo>
                <a:lnTo>
                  <a:pt x="15" y="86"/>
                </a:lnTo>
                <a:lnTo>
                  <a:pt x="19" y="82"/>
                </a:lnTo>
                <a:lnTo>
                  <a:pt x="19" y="82"/>
                </a:lnTo>
                <a:lnTo>
                  <a:pt x="19" y="82"/>
                </a:lnTo>
                <a:lnTo>
                  <a:pt x="19" y="82"/>
                </a:lnTo>
                <a:lnTo>
                  <a:pt x="19" y="82"/>
                </a:lnTo>
                <a:lnTo>
                  <a:pt x="19" y="78"/>
                </a:lnTo>
                <a:lnTo>
                  <a:pt x="19" y="78"/>
                </a:lnTo>
                <a:lnTo>
                  <a:pt x="19" y="74"/>
                </a:lnTo>
                <a:lnTo>
                  <a:pt x="23" y="74"/>
                </a:lnTo>
                <a:lnTo>
                  <a:pt x="27" y="78"/>
                </a:lnTo>
                <a:lnTo>
                  <a:pt x="31" y="74"/>
                </a:lnTo>
                <a:lnTo>
                  <a:pt x="27" y="74"/>
                </a:lnTo>
                <a:lnTo>
                  <a:pt x="27" y="74"/>
                </a:lnTo>
                <a:lnTo>
                  <a:pt x="27" y="70"/>
                </a:lnTo>
                <a:lnTo>
                  <a:pt x="27" y="70"/>
                </a:lnTo>
                <a:lnTo>
                  <a:pt x="31" y="70"/>
                </a:lnTo>
                <a:lnTo>
                  <a:pt x="35" y="70"/>
                </a:lnTo>
                <a:lnTo>
                  <a:pt x="39" y="67"/>
                </a:lnTo>
                <a:lnTo>
                  <a:pt x="39" y="67"/>
                </a:lnTo>
                <a:lnTo>
                  <a:pt x="43" y="67"/>
                </a:lnTo>
                <a:lnTo>
                  <a:pt x="43" y="67"/>
                </a:lnTo>
                <a:lnTo>
                  <a:pt x="43" y="70"/>
                </a:lnTo>
                <a:lnTo>
                  <a:pt x="47" y="70"/>
                </a:lnTo>
                <a:lnTo>
                  <a:pt x="47" y="67"/>
                </a:lnTo>
                <a:lnTo>
                  <a:pt x="51" y="67"/>
                </a:lnTo>
                <a:lnTo>
                  <a:pt x="51" y="63"/>
                </a:lnTo>
                <a:lnTo>
                  <a:pt x="54" y="59"/>
                </a:lnTo>
                <a:lnTo>
                  <a:pt x="54" y="59"/>
                </a:lnTo>
                <a:lnTo>
                  <a:pt x="54" y="59"/>
                </a:lnTo>
                <a:lnTo>
                  <a:pt x="51" y="55"/>
                </a:lnTo>
                <a:lnTo>
                  <a:pt x="51" y="55"/>
                </a:lnTo>
                <a:lnTo>
                  <a:pt x="54" y="55"/>
                </a:lnTo>
                <a:lnTo>
                  <a:pt x="54" y="55"/>
                </a:lnTo>
                <a:lnTo>
                  <a:pt x="58" y="55"/>
                </a:lnTo>
                <a:lnTo>
                  <a:pt x="58" y="59"/>
                </a:lnTo>
                <a:lnTo>
                  <a:pt x="58" y="59"/>
                </a:lnTo>
                <a:lnTo>
                  <a:pt x="62" y="59"/>
                </a:lnTo>
                <a:lnTo>
                  <a:pt x="66" y="59"/>
                </a:lnTo>
                <a:lnTo>
                  <a:pt x="66" y="59"/>
                </a:lnTo>
                <a:lnTo>
                  <a:pt x="70" y="63"/>
                </a:lnTo>
                <a:lnTo>
                  <a:pt x="82" y="67"/>
                </a:lnTo>
                <a:lnTo>
                  <a:pt x="86" y="67"/>
                </a:lnTo>
                <a:lnTo>
                  <a:pt x="86" y="67"/>
                </a:lnTo>
                <a:lnTo>
                  <a:pt x="86" y="70"/>
                </a:lnTo>
                <a:lnTo>
                  <a:pt x="86" y="70"/>
                </a:lnTo>
                <a:lnTo>
                  <a:pt x="90" y="70"/>
                </a:lnTo>
                <a:lnTo>
                  <a:pt x="94" y="70"/>
                </a:lnTo>
                <a:lnTo>
                  <a:pt x="94" y="74"/>
                </a:lnTo>
                <a:lnTo>
                  <a:pt x="94" y="74"/>
                </a:lnTo>
                <a:lnTo>
                  <a:pt x="105" y="82"/>
                </a:lnTo>
                <a:lnTo>
                  <a:pt x="105" y="78"/>
                </a:lnTo>
                <a:lnTo>
                  <a:pt x="105" y="78"/>
                </a:lnTo>
                <a:lnTo>
                  <a:pt x="105" y="78"/>
                </a:lnTo>
                <a:lnTo>
                  <a:pt x="109" y="78"/>
                </a:lnTo>
                <a:lnTo>
                  <a:pt x="113" y="78"/>
                </a:lnTo>
                <a:lnTo>
                  <a:pt x="113" y="78"/>
                </a:lnTo>
                <a:lnTo>
                  <a:pt x="113" y="78"/>
                </a:lnTo>
                <a:lnTo>
                  <a:pt x="113" y="78"/>
                </a:lnTo>
                <a:lnTo>
                  <a:pt x="113" y="78"/>
                </a:lnTo>
                <a:lnTo>
                  <a:pt x="113" y="74"/>
                </a:lnTo>
                <a:lnTo>
                  <a:pt x="117" y="74"/>
                </a:lnTo>
                <a:lnTo>
                  <a:pt x="121" y="74"/>
                </a:lnTo>
                <a:lnTo>
                  <a:pt x="117" y="70"/>
                </a:lnTo>
                <a:lnTo>
                  <a:pt x="117" y="67"/>
                </a:lnTo>
                <a:lnTo>
                  <a:pt x="125" y="59"/>
                </a:lnTo>
                <a:lnTo>
                  <a:pt x="125" y="59"/>
                </a:lnTo>
                <a:lnTo>
                  <a:pt x="129" y="59"/>
                </a:lnTo>
                <a:lnTo>
                  <a:pt x="133" y="55"/>
                </a:lnTo>
                <a:lnTo>
                  <a:pt x="133" y="55"/>
                </a:lnTo>
                <a:lnTo>
                  <a:pt x="133" y="51"/>
                </a:lnTo>
                <a:lnTo>
                  <a:pt x="129" y="51"/>
                </a:lnTo>
                <a:lnTo>
                  <a:pt x="129" y="51"/>
                </a:lnTo>
                <a:lnTo>
                  <a:pt x="125" y="51"/>
                </a:lnTo>
                <a:lnTo>
                  <a:pt x="125" y="51"/>
                </a:lnTo>
                <a:lnTo>
                  <a:pt x="125" y="47"/>
                </a:lnTo>
                <a:lnTo>
                  <a:pt x="125" y="47"/>
                </a:lnTo>
                <a:lnTo>
                  <a:pt x="121" y="47"/>
                </a:lnTo>
                <a:lnTo>
                  <a:pt x="121" y="47"/>
                </a:lnTo>
                <a:lnTo>
                  <a:pt x="121" y="47"/>
                </a:lnTo>
                <a:lnTo>
                  <a:pt x="121" y="43"/>
                </a:lnTo>
                <a:lnTo>
                  <a:pt x="125" y="43"/>
                </a:lnTo>
                <a:lnTo>
                  <a:pt x="125" y="43"/>
                </a:lnTo>
                <a:lnTo>
                  <a:pt x="125" y="43"/>
                </a:lnTo>
                <a:lnTo>
                  <a:pt x="125" y="43"/>
                </a:lnTo>
                <a:lnTo>
                  <a:pt x="125" y="43"/>
                </a:lnTo>
                <a:lnTo>
                  <a:pt x="121" y="39"/>
                </a:lnTo>
                <a:lnTo>
                  <a:pt x="121" y="39"/>
                </a:lnTo>
                <a:lnTo>
                  <a:pt x="121" y="39"/>
                </a:lnTo>
                <a:lnTo>
                  <a:pt x="129" y="39"/>
                </a:lnTo>
                <a:lnTo>
                  <a:pt x="129" y="39"/>
                </a:lnTo>
                <a:lnTo>
                  <a:pt x="129" y="35"/>
                </a:lnTo>
                <a:lnTo>
                  <a:pt x="129" y="35"/>
                </a:lnTo>
                <a:lnTo>
                  <a:pt x="125" y="31"/>
                </a:lnTo>
                <a:lnTo>
                  <a:pt x="125" y="31"/>
                </a:lnTo>
                <a:lnTo>
                  <a:pt x="125" y="31"/>
                </a:lnTo>
                <a:lnTo>
                  <a:pt x="125" y="27"/>
                </a:lnTo>
                <a:lnTo>
                  <a:pt x="125" y="20"/>
                </a:lnTo>
                <a:lnTo>
                  <a:pt x="125" y="20"/>
                </a:lnTo>
                <a:lnTo>
                  <a:pt x="121" y="20"/>
                </a:lnTo>
                <a:lnTo>
                  <a:pt x="121" y="20"/>
                </a:lnTo>
                <a:lnTo>
                  <a:pt x="121" y="20"/>
                </a:lnTo>
                <a:lnTo>
                  <a:pt x="125" y="20"/>
                </a:lnTo>
                <a:lnTo>
                  <a:pt x="129" y="20"/>
                </a:lnTo>
                <a:lnTo>
                  <a:pt x="133" y="20"/>
                </a:lnTo>
                <a:lnTo>
                  <a:pt x="133" y="20"/>
                </a:lnTo>
                <a:lnTo>
                  <a:pt x="133" y="16"/>
                </a:lnTo>
                <a:lnTo>
                  <a:pt x="125" y="16"/>
                </a:lnTo>
                <a:lnTo>
                  <a:pt x="129" y="16"/>
                </a:lnTo>
                <a:lnTo>
                  <a:pt x="133" y="12"/>
                </a:lnTo>
                <a:lnTo>
                  <a:pt x="137" y="12"/>
                </a:lnTo>
                <a:lnTo>
                  <a:pt x="137" y="8"/>
                </a:lnTo>
                <a:lnTo>
                  <a:pt x="133" y="12"/>
                </a:lnTo>
                <a:lnTo>
                  <a:pt x="133" y="8"/>
                </a:lnTo>
                <a:lnTo>
                  <a:pt x="133" y="8"/>
                </a:lnTo>
                <a:lnTo>
                  <a:pt x="133" y="8"/>
                </a:lnTo>
              </a:path>
            </a:pathLst>
          </a:custGeom>
          <a:solidFill>
            <a:srgbClr val="B7B7B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3" name="Freeform 63"/>
          <p:cNvSpPr>
            <a:spLocks/>
          </p:cNvSpPr>
          <p:nvPr/>
        </p:nvSpPr>
        <p:spPr bwMode="auto">
          <a:xfrm>
            <a:off x="10231676" y="2569426"/>
            <a:ext cx="715864" cy="791812"/>
          </a:xfrm>
          <a:custGeom>
            <a:avLst/>
            <a:gdLst>
              <a:gd name="T0" fmla="*/ 281 w 293"/>
              <a:gd name="T1" fmla="*/ 106 h 324"/>
              <a:gd name="T2" fmla="*/ 289 w 293"/>
              <a:gd name="T3" fmla="*/ 137 h 324"/>
              <a:gd name="T4" fmla="*/ 293 w 293"/>
              <a:gd name="T5" fmla="*/ 160 h 324"/>
              <a:gd name="T6" fmla="*/ 289 w 293"/>
              <a:gd name="T7" fmla="*/ 164 h 324"/>
              <a:gd name="T8" fmla="*/ 285 w 293"/>
              <a:gd name="T9" fmla="*/ 188 h 324"/>
              <a:gd name="T10" fmla="*/ 285 w 293"/>
              <a:gd name="T11" fmla="*/ 199 h 324"/>
              <a:gd name="T12" fmla="*/ 274 w 293"/>
              <a:gd name="T13" fmla="*/ 223 h 324"/>
              <a:gd name="T14" fmla="*/ 270 w 293"/>
              <a:gd name="T15" fmla="*/ 262 h 324"/>
              <a:gd name="T16" fmla="*/ 266 w 293"/>
              <a:gd name="T17" fmla="*/ 289 h 324"/>
              <a:gd name="T18" fmla="*/ 238 w 293"/>
              <a:gd name="T19" fmla="*/ 313 h 324"/>
              <a:gd name="T20" fmla="*/ 235 w 293"/>
              <a:gd name="T21" fmla="*/ 297 h 324"/>
              <a:gd name="T22" fmla="*/ 223 w 293"/>
              <a:gd name="T23" fmla="*/ 289 h 324"/>
              <a:gd name="T24" fmla="*/ 219 w 293"/>
              <a:gd name="T25" fmla="*/ 281 h 324"/>
              <a:gd name="T26" fmla="*/ 195 w 293"/>
              <a:gd name="T27" fmla="*/ 266 h 324"/>
              <a:gd name="T28" fmla="*/ 188 w 293"/>
              <a:gd name="T29" fmla="*/ 250 h 324"/>
              <a:gd name="T30" fmla="*/ 172 w 293"/>
              <a:gd name="T31" fmla="*/ 238 h 324"/>
              <a:gd name="T32" fmla="*/ 156 w 293"/>
              <a:gd name="T33" fmla="*/ 231 h 324"/>
              <a:gd name="T34" fmla="*/ 152 w 293"/>
              <a:gd name="T35" fmla="*/ 234 h 324"/>
              <a:gd name="T36" fmla="*/ 152 w 293"/>
              <a:gd name="T37" fmla="*/ 231 h 324"/>
              <a:gd name="T38" fmla="*/ 149 w 293"/>
              <a:gd name="T39" fmla="*/ 231 h 324"/>
              <a:gd name="T40" fmla="*/ 149 w 293"/>
              <a:gd name="T41" fmla="*/ 223 h 324"/>
              <a:gd name="T42" fmla="*/ 141 w 293"/>
              <a:gd name="T43" fmla="*/ 219 h 324"/>
              <a:gd name="T44" fmla="*/ 129 w 293"/>
              <a:gd name="T45" fmla="*/ 215 h 324"/>
              <a:gd name="T46" fmla="*/ 113 w 293"/>
              <a:gd name="T47" fmla="*/ 207 h 324"/>
              <a:gd name="T48" fmla="*/ 102 w 293"/>
              <a:gd name="T49" fmla="*/ 203 h 324"/>
              <a:gd name="T50" fmla="*/ 98 w 293"/>
              <a:gd name="T51" fmla="*/ 188 h 324"/>
              <a:gd name="T52" fmla="*/ 102 w 293"/>
              <a:gd name="T53" fmla="*/ 180 h 324"/>
              <a:gd name="T54" fmla="*/ 117 w 293"/>
              <a:gd name="T55" fmla="*/ 168 h 324"/>
              <a:gd name="T56" fmla="*/ 106 w 293"/>
              <a:gd name="T57" fmla="*/ 164 h 324"/>
              <a:gd name="T58" fmla="*/ 102 w 293"/>
              <a:gd name="T59" fmla="*/ 160 h 324"/>
              <a:gd name="T60" fmla="*/ 106 w 293"/>
              <a:gd name="T61" fmla="*/ 160 h 324"/>
              <a:gd name="T62" fmla="*/ 102 w 293"/>
              <a:gd name="T63" fmla="*/ 156 h 324"/>
              <a:gd name="T64" fmla="*/ 106 w 293"/>
              <a:gd name="T65" fmla="*/ 149 h 324"/>
              <a:gd name="T66" fmla="*/ 63 w 293"/>
              <a:gd name="T67" fmla="*/ 129 h 324"/>
              <a:gd name="T68" fmla="*/ 59 w 293"/>
              <a:gd name="T69" fmla="*/ 121 h 324"/>
              <a:gd name="T70" fmla="*/ 59 w 293"/>
              <a:gd name="T71" fmla="*/ 113 h 324"/>
              <a:gd name="T72" fmla="*/ 59 w 293"/>
              <a:gd name="T73" fmla="*/ 110 h 324"/>
              <a:gd name="T74" fmla="*/ 59 w 293"/>
              <a:gd name="T75" fmla="*/ 98 h 324"/>
              <a:gd name="T76" fmla="*/ 47 w 293"/>
              <a:gd name="T77" fmla="*/ 94 h 324"/>
              <a:gd name="T78" fmla="*/ 39 w 293"/>
              <a:gd name="T79" fmla="*/ 82 h 324"/>
              <a:gd name="T80" fmla="*/ 35 w 293"/>
              <a:gd name="T81" fmla="*/ 74 h 324"/>
              <a:gd name="T82" fmla="*/ 35 w 293"/>
              <a:gd name="T83" fmla="*/ 70 h 324"/>
              <a:gd name="T84" fmla="*/ 23 w 293"/>
              <a:gd name="T85" fmla="*/ 59 h 324"/>
              <a:gd name="T86" fmla="*/ 20 w 293"/>
              <a:gd name="T87" fmla="*/ 55 h 324"/>
              <a:gd name="T88" fmla="*/ 0 w 293"/>
              <a:gd name="T89" fmla="*/ 51 h 324"/>
              <a:gd name="T90" fmla="*/ 0 w 293"/>
              <a:gd name="T91" fmla="*/ 31 h 324"/>
              <a:gd name="T92" fmla="*/ 35 w 293"/>
              <a:gd name="T93" fmla="*/ 24 h 324"/>
              <a:gd name="T94" fmla="*/ 94 w 293"/>
              <a:gd name="T95" fmla="*/ 20 h 324"/>
              <a:gd name="T96" fmla="*/ 98 w 293"/>
              <a:gd name="T97" fmla="*/ 20 h 324"/>
              <a:gd name="T98" fmla="*/ 109 w 293"/>
              <a:gd name="T99" fmla="*/ 12 h 324"/>
              <a:gd name="T100" fmla="*/ 160 w 293"/>
              <a:gd name="T101" fmla="*/ 35 h 324"/>
              <a:gd name="T102" fmla="*/ 211 w 293"/>
              <a:gd name="T103" fmla="*/ 51 h 324"/>
              <a:gd name="T104" fmla="*/ 238 w 293"/>
              <a:gd name="T105" fmla="*/ 59 h 324"/>
              <a:gd name="T106" fmla="*/ 246 w 293"/>
              <a:gd name="T107" fmla="*/ 70 h 324"/>
              <a:gd name="T108" fmla="*/ 266 w 293"/>
              <a:gd name="T109" fmla="*/ 78 h 324"/>
              <a:gd name="T110" fmla="*/ 274 w 293"/>
              <a:gd name="T111" fmla="*/ 86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293" h="324">
                <a:moveTo>
                  <a:pt x="277" y="90"/>
                </a:moveTo>
                <a:lnTo>
                  <a:pt x="277" y="90"/>
                </a:lnTo>
                <a:lnTo>
                  <a:pt x="281" y="90"/>
                </a:lnTo>
                <a:lnTo>
                  <a:pt x="281" y="106"/>
                </a:lnTo>
                <a:lnTo>
                  <a:pt x="281" y="110"/>
                </a:lnTo>
                <a:lnTo>
                  <a:pt x="285" y="117"/>
                </a:lnTo>
                <a:lnTo>
                  <a:pt x="289" y="133"/>
                </a:lnTo>
                <a:lnTo>
                  <a:pt x="289" y="137"/>
                </a:lnTo>
                <a:lnTo>
                  <a:pt x="289" y="145"/>
                </a:lnTo>
                <a:lnTo>
                  <a:pt x="289" y="149"/>
                </a:lnTo>
                <a:lnTo>
                  <a:pt x="293" y="156"/>
                </a:lnTo>
                <a:lnTo>
                  <a:pt x="293" y="160"/>
                </a:lnTo>
                <a:lnTo>
                  <a:pt x="293" y="160"/>
                </a:lnTo>
                <a:lnTo>
                  <a:pt x="293" y="160"/>
                </a:lnTo>
                <a:lnTo>
                  <a:pt x="293" y="160"/>
                </a:lnTo>
                <a:lnTo>
                  <a:pt x="289" y="164"/>
                </a:lnTo>
                <a:lnTo>
                  <a:pt x="289" y="168"/>
                </a:lnTo>
                <a:lnTo>
                  <a:pt x="289" y="168"/>
                </a:lnTo>
                <a:lnTo>
                  <a:pt x="289" y="172"/>
                </a:lnTo>
                <a:lnTo>
                  <a:pt x="285" y="188"/>
                </a:lnTo>
                <a:lnTo>
                  <a:pt x="285" y="192"/>
                </a:lnTo>
                <a:lnTo>
                  <a:pt x="285" y="195"/>
                </a:lnTo>
                <a:lnTo>
                  <a:pt x="285" y="199"/>
                </a:lnTo>
                <a:lnTo>
                  <a:pt x="285" y="199"/>
                </a:lnTo>
                <a:lnTo>
                  <a:pt x="281" y="211"/>
                </a:lnTo>
                <a:lnTo>
                  <a:pt x="277" y="219"/>
                </a:lnTo>
                <a:lnTo>
                  <a:pt x="277" y="219"/>
                </a:lnTo>
                <a:lnTo>
                  <a:pt x="274" y="223"/>
                </a:lnTo>
                <a:lnTo>
                  <a:pt x="274" y="223"/>
                </a:lnTo>
                <a:lnTo>
                  <a:pt x="277" y="231"/>
                </a:lnTo>
                <a:lnTo>
                  <a:pt x="274" y="246"/>
                </a:lnTo>
                <a:lnTo>
                  <a:pt x="270" y="262"/>
                </a:lnTo>
                <a:lnTo>
                  <a:pt x="270" y="262"/>
                </a:lnTo>
                <a:lnTo>
                  <a:pt x="270" y="262"/>
                </a:lnTo>
                <a:lnTo>
                  <a:pt x="270" y="262"/>
                </a:lnTo>
                <a:lnTo>
                  <a:pt x="266" y="289"/>
                </a:lnTo>
                <a:lnTo>
                  <a:pt x="266" y="289"/>
                </a:lnTo>
                <a:lnTo>
                  <a:pt x="262" y="289"/>
                </a:lnTo>
                <a:lnTo>
                  <a:pt x="235" y="324"/>
                </a:lnTo>
                <a:lnTo>
                  <a:pt x="238" y="313"/>
                </a:lnTo>
                <a:lnTo>
                  <a:pt x="238" y="305"/>
                </a:lnTo>
                <a:lnTo>
                  <a:pt x="235" y="301"/>
                </a:lnTo>
                <a:lnTo>
                  <a:pt x="235" y="301"/>
                </a:lnTo>
                <a:lnTo>
                  <a:pt x="235" y="297"/>
                </a:lnTo>
                <a:lnTo>
                  <a:pt x="235" y="297"/>
                </a:lnTo>
                <a:lnTo>
                  <a:pt x="227" y="293"/>
                </a:lnTo>
                <a:lnTo>
                  <a:pt x="223" y="293"/>
                </a:lnTo>
                <a:lnTo>
                  <a:pt x="223" y="289"/>
                </a:lnTo>
                <a:lnTo>
                  <a:pt x="223" y="289"/>
                </a:lnTo>
                <a:lnTo>
                  <a:pt x="223" y="285"/>
                </a:lnTo>
                <a:lnTo>
                  <a:pt x="219" y="281"/>
                </a:lnTo>
                <a:lnTo>
                  <a:pt x="219" y="281"/>
                </a:lnTo>
                <a:lnTo>
                  <a:pt x="211" y="277"/>
                </a:lnTo>
                <a:lnTo>
                  <a:pt x="203" y="274"/>
                </a:lnTo>
                <a:lnTo>
                  <a:pt x="199" y="270"/>
                </a:lnTo>
                <a:lnTo>
                  <a:pt x="195" y="266"/>
                </a:lnTo>
                <a:lnTo>
                  <a:pt x="192" y="262"/>
                </a:lnTo>
                <a:lnTo>
                  <a:pt x="188" y="258"/>
                </a:lnTo>
                <a:lnTo>
                  <a:pt x="188" y="254"/>
                </a:lnTo>
                <a:lnTo>
                  <a:pt x="188" y="250"/>
                </a:lnTo>
                <a:lnTo>
                  <a:pt x="184" y="250"/>
                </a:lnTo>
                <a:lnTo>
                  <a:pt x="180" y="246"/>
                </a:lnTo>
                <a:lnTo>
                  <a:pt x="176" y="242"/>
                </a:lnTo>
                <a:lnTo>
                  <a:pt x="172" y="238"/>
                </a:lnTo>
                <a:lnTo>
                  <a:pt x="168" y="231"/>
                </a:lnTo>
                <a:lnTo>
                  <a:pt x="160" y="231"/>
                </a:lnTo>
                <a:lnTo>
                  <a:pt x="160" y="231"/>
                </a:lnTo>
                <a:lnTo>
                  <a:pt x="156" y="231"/>
                </a:lnTo>
                <a:lnTo>
                  <a:pt x="156" y="234"/>
                </a:lnTo>
                <a:lnTo>
                  <a:pt x="156" y="234"/>
                </a:lnTo>
                <a:lnTo>
                  <a:pt x="156" y="234"/>
                </a:lnTo>
                <a:lnTo>
                  <a:pt x="152" y="234"/>
                </a:lnTo>
                <a:lnTo>
                  <a:pt x="152" y="234"/>
                </a:lnTo>
                <a:lnTo>
                  <a:pt x="152" y="234"/>
                </a:lnTo>
                <a:lnTo>
                  <a:pt x="152" y="234"/>
                </a:lnTo>
                <a:lnTo>
                  <a:pt x="152" y="231"/>
                </a:lnTo>
                <a:lnTo>
                  <a:pt x="149" y="231"/>
                </a:lnTo>
                <a:lnTo>
                  <a:pt x="149" y="231"/>
                </a:lnTo>
                <a:lnTo>
                  <a:pt x="149" y="231"/>
                </a:lnTo>
                <a:lnTo>
                  <a:pt x="149" y="231"/>
                </a:lnTo>
                <a:lnTo>
                  <a:pt x="149" y="227"/>
                </a:lnTo>
                <a:lnTo>
                  <a:pt x="149" y="227"/>
                </a:lnTo>
                <a:lnTo>
                  <a:pt x="149" y="223"/>
                </a:lnTo>
                <a:lnTo>
                  <a:pt x="149" y="223"/>
                </a:lnTo>
                <a:lnTo>
                  <a:pt x="145" y="223"/>
                </a:lnTo>
                <a:lnTo>
                  <a:pt x="141" y="219"/>
                </a:lnTo>
                <a:lnTo>
                  <a:pt x="137" y="219"/>
                </a:lnTo>
                <a:lnTo>
                  <a:pt x="141" y="219"/>
                </a:lnTo>
                <a:lnTo>
                  <a:pt x="137" y="219"/>
                </a:lnTo>
                <a:lnTo>
                  <a:pt x="133" y="215"/>
                </a:lnTo>
                <a:lnTo>
                  <a:pt x="133" y="215"/>
                </a:lnTo>
                <a:lnTo>
                  <a:pt x="129" y="215"/>
                </a:lnTo>
                <a:lnTo>
                  <a:pt x="129" y="211"/>
                </a:lnTo>
                <a:lnTo>
                  <a:pt x="125" y="211"/>
                </a:lnTo>
                <a:lnTo>
                  <a:pt x="117" y="207"/>
                </a:lnTo>
                <a:lnTo>
                  <a:pt x="113" y="207"/>
                </a:lnTo>
                <a:lnTo>
                  <a:pt x="102" y="207"/>
                </a:lnTo>
                <a:lnTo>
                  <a:pt x="102" y="207"/>
                </a:lnTo>
                <a:lnTo>
                  <a:pt x="102" y="203"/>
                </a:lnTo>
                <a:lnTo>
                  <a:pt x="102" y="203"/>
                </a:lnTo>
                <a:lnTo>
                  <a:pt x="102" y="203"/>
                </a:lnTo>
                <a:lnTo>
                  <a:pt x="94" y="195"/>
                </a:lnTo>
                <a:lnTo>
                  <a:pt x="94" y="192"/>
                </a:lnTo>
                <a:lnTo>
                  <a:pt x="98" y="188"/>
                </a:lnTo>
                <a:lnTo>
                  <a:pt x="98" y="184"/>
                </a:lnTo>
                <a:lnTo>
                  <a:pt x="98" y="180"/>
                </a:lnTo>
                <a:lnTo>
                  <a:pt x="98" y="180"/>
                </a:lnTo>
                <a:lnTo>
                  <a:pt x="102" y="180"/>
                </a:lnTo>
                <a:lnTo>
                  <a:pt x="109" y="180"/>
                </a:lnTo>
                <a:lnTo>
                  <a:pt x="113" y="184"/>
                </a:lnTo>
                <a:lnTo>
                  <a:pt x="113" y="180"/>
                </a:lnTo>
                <a:lnTo>
                  <a:pt x="117" y="168"/>
                </a:lnTo>
                <a:lnTo>
                  <a:pt x="117" y="168"/>
                </a:lnTo>
                <a:lnTo>
                  <a:pt x="113" y="168"/>
                </a:lnTo>
                <a:lnTo>
                  <a:pt x="109" y="164"/>
                </a:lnTo>
                <a:lnTo>
                  <a:pt x="106" y="164"/>
                </a:lnTo>
                <a:lnTo>
                  <a:pt x="106" y="164"/>
                </a:lnTo>
                <a:lnTo>
                  <a:pt x="102" y="160"/>
                </a:lnTo>
                <a:lnTo>
                  <a:pt x="102" y="160"/>
                </a:lnTo>
                <a:lnTo>
                  <a:pt x="102" y="160"/>
                </a:lnTo>
                <a:lnTo>
                  <a:pt x="102" y="160"/>
                </a:lnTo>
                <a:lnTo>
                  <a:pt x="106" y="160"/>
                </a:lnTo>
                <a:lnTo>
                  <a:pt x="106" y="160"/>
                </a:lnTo>
                <a:lnTo>
                  <a:pt x="106" y="160"/>
                </a:lnTo>
                <a:lnTo>
                  <a:pt x="106" y="156"/>
                </a:lnTo>
                <a:lnTo>
                  <a:pt x="106" y="156"/>
                </a:lnTo>
                <a:lnTo>
                  <a:pt x="102" y="156"/>
                </a:lnTo>
                <a:lnTo>
                  <a:pt x="102" y="156"/>
                </a:lnTo>
                <a:lnTo>
                  <a:pt x="102" y="156"/>
                </a:lnTo>
                <a:lnTo>
                  <a:pt x="102" y="152"/>
                </a:lnTo>
                <a:lnTo>
                  <a:pt x="106" y="149"/>
                </a:lnTo>
                <a:lnTo>
                  <a:pt x="106" y="149"/>
                </a:lnTo>
                <a:lnTo>
                  <a:pt x="106" y="145"/>
                </a:lnTo>
                <a:lnTo>
                  <a:pt x="86" y="141"/>
                </a:lnTo>
                <a:lnTo>
                  <a:pt x="70" y="129"/>
                </a:lnTo>
                <a:lnTo>
                  <a:pt x="63" y="129"/>
                </a:lnTo>
                <a:lnTo>
                  <a:pt x="63" y="129"/>
                </a:lnTo>
                <a:lnTo>
                  <a:pt x="59" y="125"/>
                </a:lnTo>
                <a:lnTo>
                  <a:pt x="59" y="121"/>
                </a:lnTo>
                <a:lnTo>
                  <a:pt x="59" y="121"/>
                </a:lnTo>
                <a:lnTo>
                  <a:pt x="59" y="121"/>
                </a:lnTo>
                <a:lnTo>
                  <a:pt x="59" y="117"/>
                </a:lnTo>
                <a:lnTo>
                  <a:pt x="59" y="113"/>
                </a:lnTo>
                <a:lnTo>
                  <a:pt x="59" y="113"/>
                </a:lnTo>
                <a:lnTo>
                  <a:pt x="59" y="113"/>
                </a:lnTo>
                <a:lnTo>
                  <a:pt x="59" y="113"/>
                </a:lnTo>
                <a:lnTo>
                  <a:pt x="59" y="113"/>
                </a:lnTo>
                <a:lnTo>
                  <a:pt x="59" y="110"/>
                </a:lnTo>
                <a:lnTo>
                  <a:pt x="59" y="106"/>
                </a:lnTo>
                <a:lnTo>
                  <a:pt x="59" y="102"/>
                </a:lnTo>
                <a:lnTo>
                  <a:pt x="59" y="102"/>
                </a:lnTo>
                <a:lnTo>
                  <a:pt x="59" y="98"/>
                </a:lnTo>
                <a:lnTo>
                  <a:pt x="55" y="98"/>
                </a:lnTo>
                <a:lnTo>
                  <a:pt x="55" y="94"/>
                </a:lnTo>
                <a:lnTo>
                  <a:pt x="51" y="94"/>
                </a:lnTo>
                <a:lnTo>
                  <a:pt x="47" y="94"/>
                </a:lnTo>
                <a:lnTo>
                  <a:pt x="47" y="90"/>
                </a:lnTo>
                <a:lnTo>
                  <a:pt x="43" y="86"/>
                </a:lnTo>
                <a:lnTo>
                  <a:pt x="39" y="86"/>
                </a:lnTo>
                <a:lnTo>
                  <a:pt x="39" y="82"/>
                </a:lnTo>
                <a:lnTo>
                  <a:pt x="35" y="82"/>
                </a:lnTo>
                <a:lnTo>
                  <a:pt x="35" y="78"/>
                </a:lnTo>
                <a:lnTo>
                  <a:pt x="35" y="78"/>
                </a:lnTo>
                <a:lnTo>
                  <a:pt x="35" y="74"/>
                </a:lnTo>
                <a:lnTo>
                  <a:pt x="39" y="74"/>
                </a:lnTo>
                <a:lnTo>
                  <a:pt x="39" y="74"/>
                </a:lnTo>
                <a:lnTo>
                  <a:pt x="35" y="70"/>
                </a:lnTo>
                <a:lnTo>
                  <a:pt x="35" y="70"/>
                </a:lnTo>
                <a:lnTo>
                  <a:pt x="31" y="67"/>
                </a:lnTo>
                <a:lnTo>
                  <a:pt x="27" y="63"/>
                </a:lnTo>
                <a:lnTo>
                  <a:pt x="23" y="59"/>
                </a:lnTo>
                <a:lnTo>
                  <a:pt x="23" y="59"/>
                </a:lnTo>
                <a:lnTo>
                  <a:pt x="23" y="55"/>
                </a:lnTo>
                <a:lnTo>
                  <a:pt x="23" y="55"/>
                </a:lnTo>
                <a:lnTo>
                  <a:pt x="20" y="55"/>
                </a:lnTo>
                <a:lnTo>
                  <a:pt x="20" y="55"/>
                </a:lnTo>
                <a:lnTo>
                  <a:pt x="12" y="55"/>
                </a:lnTo>
                <a:lnTo>
                  <a:pt x="12" y="55"/>
                </a:lnTo>
                <a:lnTo>
                  <a:pt x="4" y="51"/>
                </a:lnTo>
                <a:lnTo>
                  <a:pt x="0" y="51"/>
                </a:lnTo>
                <a:lnTo>
                  <a:pt x="0" y="39"/>
                </a:lnTo>
                <a:lnTo>
                  <a:pt x="0" y="35"/>
                </a:lnTo>
                <a:lnTo>
                  <a:pt x="0" y="35"/>
                </a:lnTo>
                <a:lnTo>
                  <a:pt x="0" y="31"/>
                </a:lnTo>
                <a:lnTo>
                  <a:pt x="0" y="31"/>
                </a:lnTo>
                <a:lnTo>
                  <a:pt x="4" y="28"/>
                </a:lnTo>
                <a:lnTo>
                  <a:pt x="8" y="28"/>
                </a:lnTo>
                <a:lnTo>
                  <a:pt x="35" y="24"/>
                </a:lnTo>
                <a:lnTo>
                  <a:pt x="78" y="0"/>
                </a:lnTo>
                <a:lnTo>
                  <a:pt x="82" y="0"/>
                </a:lnTo>
                <a:lnTo>
                  <a:pt x="82" y="0"/>
                </a:lnTo>
                <a:lnTo>
                  <a:pt x="94" y="20"/>
                </a:lnTo>
                <a:lnTo>
                  <a:pt x="98" y="20"/>
                </a:lnTo>
                <a:lnTo>
                  <a:pt x="98" y="20"/>
                </a:lnTo>
                <a:lnTo>
                  <a:pt x="98" y="20"/>
                </a:lnTo>
                <a:lnTo>
                  <a:pt x="98" y="20"/>
                </a:lnTo>
                <a:lnTo>
                  <a:pt x="106" y="12"/>
                </a:lnTo>
                <a:lnTo>
                  <a:pt x="109" y="8"/>
                </a:lnTo>
                <a:lnTo>
                  <a:pt x="109" y="8"/>
                </a:lnTo>
                <a:lnTo>
                  <a:pt x="109" y="12"/>
                </a:lnTo>
                <a:lnTo>
                  <a:pt x="113" y="12"/>
                </a:lnTo>
                <a:lnTo>
                  <a:pt x="141" y="28"/>
                </a:lnTo>
                <a:lnTo>
                  <a:pt x="152" y="31"/>
                </a:lnTo>
                <a:lnTo>
                  <a:pt x="160" y="35"/>
                </a:lnTo>
                <a:lnTo>
                  <a:pt x="164" y="35"/>
                </a:lnTo>
                <a:lnTo>
                  <a:pt x="164" y="39"/>
                </a:lnTo>
                <a:lnTo>
                  <a:pt x="195" y="43"/>
                </a:lnTo>
                <a:lnTo>
                  <a:pt x="211" y="51"/>
                </a:lnTo>
                <a:lnTo>
                  <a:pt x="231" y="55"/>
                </a:lnTo>
                <a:lnTo>
                  <a:pt x="235" y="55"/>
                </a:lnTo>
                <a:lnTo>
                  <a:pt x="235" y="55"/>
                </a:lnTo>
                <a:lnTo>
                  <a:pt x="238" y="59"/>
                </a:lnTo>
                <a:lnTo>
                  <a:pt x="238" y="63"/>
                </a:lnTo>
                <a:lnTo>
                  <a:pt x="242" y="67"/>
                </a:lnTo>
                <a:lnTo>
                  <a:pt x="242" y="67"/>
                </a:lnTo>
                <a:lnTo>
                  <a:pt x="246" y="70"/>
                </a:lnTo>
                <a:lnTo>
                  <a:pt x="250" y="70"/>
                </a:lnTo>
                <a:lnTo>
                  <a:pt x="254" y="74"/>
                </a:lnTo>
                <a:lnTo>
                  <a:pt x="258" y="74"/>
                </a:lnTo>
                <a:lnTo>
                  <a:pt x="266" y="78"/>
                </a:lnTo>
                <a:lnTo>
                  <a:pt x="270" y="78"/>
                </a:lnTo>
                <a:lnTo>
                  <a:pt x="270" y="82"/>
                </a:lnTo>
                <a:lnTo>
                  <a:pt x="274" y="82"/>
                </a:lnTo>
                <a:lnTo>
                  <a:pt x="274" y="86"/>
                </a:lnTo>
                <a:lnTo>
                  <a:pt x="277" y="90"/>
                </a:lnTo>
              </a:path>
            </a:pathLst>
          </a:custGeom>
          <a:solidFill>
            <a:srgbClr val="B9B9B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4" name="Freeform 51"/>
          <p:cNvSpPr>
            <a:spLocks/>
          </p:cNvSpPr>
          <p:nvPr/>
        </p:nvSpPr>
        <p:spPr bwMode="auto">
          <a:xfrm>
            <a:off x="9877407" y="2674511"/>
            <a:ext cx="640126" cy="610966"/>
          </a:xfrm>
          <a:custGeom>
            <a:avLst/>
            <a:gdLst>
              <a:gd name="T0" fmla="*/ 149 w 262"/>
              <a:gd name="T1" fmla="*/ 8 h 250"/>
              <a:gd name="T2" fmla="*/ 168 w 262"/>
              <a:gd name="T3" fmla="*/ 12 h 250"/>
              <a:gd name="T4" fmla="*/ 176 w 262"/>
              <a:gd name="T5" fmla="*/ 24 h 250"/>
              <a:gd name="T6" fmla="*/ 180 w 262"/>
              <a:gd name="T7" fmla="*/ 31 h 250"/>
              <a:gd name="T8" fmla="*/ 184 w 262"/>
              <a:gd name="T9" fmla="*/ 43 h 250"/>
              <a:gd name="T10" fmla="*/ 200 w 262"/>
              <a:gd name="T11" fmla="*/ 51 h 250"/>
              <a:gd name="T12" fmla="*/ 204 w 262"/>
              <a:gd name="T13" fmla="*/ 63 h 250"/>
              <a:gd name="T14" fmla="*/ 204 w 262"/>
              <a:gd name="T15" fmla="*/ 70 h 250"/>
              <a:gd name="T16" fmla="*/ 204 w 262"/>
              <a:gd name="T17" fmla="*/ 78 h 250"/>
              <a:gd name="T18" fmla="*/ 231 w 262"/>
              <a:gd name="T19" fmla="*/ 98 h 250"/>
              <a:gd name="T20" fmla="*/ 247 w 262"/>
              <a:gd name="T21" fmla="*/ 113 h 250"/>
              <a:gd name="T22" fmla="*/ 251 w 262"/>
              <a:gd name="T23" fmla="*/ 117 h 250"/>
              <a:gd name="T24" fmla="*/ 247 w 262"/>
              <a:gd name="T25" fmla="*/ 117 h 250"/>
              <a:gd name="T26" fmla="*/ 258 w 262"/>
              <a:gd name="T27" fmla="*/ 125 h 250"/>
              <a:gd name="T28" fmla="*/ 254 w 262"/>
              <a:gd name="T29" fmla="*/ 137 h 250"/>
              <a:gd name="T30" fmla="*/ 243 w 262"/>
              <a:gd name="T31" fmla="*/ 145 h 250"/>
              <a:gd name="T32" fmla="*/ 247 w 262"/>
              <a:gd name="T33" fmla="*/ 160 h 250"/>
              <a:gd name="T34" fmla="*/ 247 w 262"/>
              <a:gd name="T35" fmla="*/ 172 h 250"/>
              <a:gd name="T36" fmla="*/ 247 w 262"/>
              <a:gd name="T37" fmla="*/ 176 h 250"/>
              <a:gd name="T38" fmla="*/ 247 w 262"/>
              <a:gd name="T39" fmla="*/ 184 h 250"/>
              <a:gd name="T40" fmla="*/ 235 w 262"/>
              <a:gd name="T41" fmla="*/ 184 h 250"/>
              <a:gd name="T42" fmla="*/ 239 w 262"/>
              <a:gd name="T43" fmla="*/ 195 h 250"/>
              <a:gd name="T44" fmla="*/ 243 w 262"/>
              <a:gd name="T45" fmla="*/ 203 h 250"/>
              <a:gd name="T46" fmla="*/ 239 w 262"/>
              <a:gd name="T47" fmla="*/ 207 h 250"/>
              <a:gd name="T48" fmla="*/ 235 w 262"/>
              <a:gd name="T49" fmla="*/ 211 h 250"/>
              <a:gd name="T50" fmla="*/ 239 w 262"/>
              <a:gd name="T51" fmla="*/ 215 h 250"/>
              <a:gd name="T52" fmla="*/ 247 w 262"/>
              <a:gd name="T53" fmla="*/ 219 h 250"/>
              <a:gd name="T54" fmla="*/ 231 w 262"/>
              <a:gd name="T55" fmla="*/ 231 h 250"/>
              <a:gd name="T56" fmla="*/ 227 w 262"/>
              <a:gd name="T57" fmla="*/ 242 h 250"/>
              <a:gd name="T58" fmla="*/ 223 w 262"/>
              <a:gd name="T59" fmla="*/ 242 h 250"/>
              <a:gd name="T60" fmla="*/ 208 w 262"/>
              <a:gd name="T61" fmla="*/ 238 h 250"/>
              <a:gd name="T62" fmla="*/ 200 w 262"/>
              <a:gd name="T63" fmla="*/ 234 h 250"/>
              <a:gd name="T64" fmla="*/ 180 w 262"/>
              <a:gd name="T65" fmla="*/ 223 h 250"/>
              <a:gd name="T66" fmla="*/ 172 w 262"/>
              <a:gd name="T67" fmla="*/ 219 h 250"/>
              <a:gd name="T68" fmla="*/ 168 w 262"/>
              <a:gd name="T69" fmla="*/ 223 h 250"/>
              <a:gd name="T70" fmla="*/ 161 w 262"/>
              <a:gd name="T71" fmla="*/ 231 h 250"/>
              <a:gd name="T72" fmla="*/ 153 w 262"/>
              <a:gd name="T73" fmla="*/ 231 h 250"/>
              <a:gd name="T74" fmla="*/ 141 w 262"/>
              <a:gd name="T75" fmla="*/ 234 h 250"/>
              <a:gd name="T76" fmla="*/ 137 w 262"/>
              <a:gd name="T77" fmla="*/ 238 h 250"/>
              <a:gd name="T78" fmla="*/ 133 w 262"/>
              <a:gd name="T79" fmla="*/ 246 h 250"/>
              <a:gd name="T80" fmla="*/ 126 w 262"/>
              <a:gd name="T81" fmla="*/ 246 h 250"/>
              <a:gd name="T82" fmla="*/ 102 w 262"/>
              <a:gd name="T83" fmla="*/ 242 h 250"/>
              <a:gd name="T84" fmla="*/ 106 w 262"/>
              <a:gd name="T85" fmla="*/ 227 h 250"/>
              <a:gd name="T86" fmla="*/ 98 w 262"/>
              <a:gd name="T87" fmla="*/ 215 h 250"/>
              <a:gd name="T88" fmla="*/ 86 w 262"/>
              <a:gd name="T89" fmla="*/ 203 h 250"/>
              <a:gd name="T90" fmla="*/ 79 w 262"/>
              <a:gd name="T91" fmla="*/ 211 h 250"/>
              <a:gd name="T92" fmla="*/ 59 w 262"/>
              <a:gd name="T93" fmla="*/ 195 h 250"/>
              <a:gd name="T94" fmla="*/ 55 w 262"/>
              <a:gd name="T95" fmla="*/ 184 h 250"/>
              <a:gd name="T96" fmla="*/ 63 w 262"/>
              <a:gd name="T97" fmla="*/ 176 h 250"/>
              <a:gd name="T98" fmla="*/ 51 w 262"/>
              <a:gd name="T99" fmla="*/ 172 h 250"/>
              <a:gd name="T100" fmla="*/ 55 w 262"/>
              <a:gd name="T101" fmla="*/ 164 h 250"/>
              <a:gd name="T102" fmla="*/ 36 w 262"/>
              <a:gd name="T103" fmla="*/ 149 h 250"/>
              <a:gd name="T104" fmla="*/ 32 w 262"/>
              <a:gd name="T105" fmla="*/ 137 h 250"/>
              <a:gd name="T106" fmla="*/ 20 w 262"/>
              <a:gd name="T107" fmla="*/ 121 h 250"/>
              <a:gd name="T108" fmla="*/ 16 w 262"/>
              <a:gd name="T109" fmla="*/ 102 h 250"/>
              <a:gd name="T110" fmla="*/ 16 w 262"/>
              <a:gd name="T111" fmla="*/ 90 h 250"/>
              <a:gd name="T112" fmla="*/ 0 w 262"/>
              <a:gd name="T113" fmla="*/ 51 h 250"/>
              <a:gd name="T114" fmla="*/ 67 w 262"/>
              <a:gd name="T115" fmla="*/ 0 h 250"/>
              <a:gd name="T116" fmla="*/ 75 w 262"/>
              <a:gd name="T117" fmla="*/ 0 h 250"/>
              <a:gd name="T118" fmla="*/ 86 w 262"/>
              <a:gd name="T119" fmla="*/ 0 h 250"/>
              <a:gd name="T120" fmla="*/ 133 w 262"/>
              <a:gd name="T121" fmla="*/ 20 h 250"/>
              <a:gd name="T122" fmla="*/ 149 w 262"/>
              <a:gd name="T123" fmla="*/ 20 h 2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62" h="250">
                <a:moveTo>
                  <a:pt x="149" y="16"/>
                </a:moveTo>
                <a:lnTo>
                  <a:pt x="149" y="16"/>
                </a:lnTo>
                <a:lnTo>
                  <a:pt x="145" y="12"/>
                </a:lnTo>
                <a:lnTo>
                  <a:pt x="145" y="8"/>
                </a:lnTo>
                <a:lnTo>
                  <a:pt x="149" y="8"/>
                </a:lnTo>
                <a:lnTo>
                  <a:pt x="157" y="12"/>
                </a:lnTo>
                <a:lnTo>
                  <a:pt x="157" y="12"/>
                </a:lnTo>
                <a:lnTo>
                  <a:pt x="165" y="12"/>
                </a:lnTo>
                <a:lnTo>
                  <a:pt x="165" y="12"/>
                </a:lnTo>
                <a:lnTo>
                  <a:pt x="168" y="12"/>
                </a:lnTo>
                <a:lnTo>
                  <a:pt x="168" y="12"/>
                </a:lnTo>
                <a:lnTo>
                  <a:pt x="168" y="16"/>
                </a:lnTo>
                <a:lnTo>
                  <a:pt x="168" y="16"/>
                </a:lnTo>
                <a:lnTo>
                  <a:pt x="172" y="20"/>
                </a:lnTo>
                <a:lnTo>
                  <a:pt x="176" y="24"/>
                </a:lnTo>
                <a:lnTo>
                  <a:pt x="180" y="27"/>
                </a:lnTo>
                <a:lnTo>
                  <a:pt x="180" y="27"/>
                </a:lnTo>
                <a:lnTo>
                  <a:pt x="184" y="31"/>
                </a:lnTo>
                <a:lnTo>
                  <a:pt x="184" y="31"/>
                </a:lnTo>
                <a:lnTo>
                  <a:pt x="180" y="31"/>
                </a:lnTo>
                <a:lnTo>
                  <a:pt x="180" y="35"/>
                </a:lnTo>
                <a:lnTo>
                  <a:pt x="180" y="35"/>
                </a:lnTo>
                <a:lnTo>
                  <a:pt x="180" y="39"/>
                </a:lnTo>
                <a:lnTo>
                  <a:pt x="184" y="39"/>
                </a:lnTo>
                <a:lnTo>
                  <a:pt x="184" y="43"/>
                </a:lnTo>
                <a:lnTo>
                  <a:pt x="188" y="43"/>
                </a:lnTo>
                <a:lnTo>
                  <a:pt x="192" y="47"/>
                </a:lnTo>
                <a:lnTo>
                  <a:pt x="192" y="51"/>
                </a:lnTo>
                <a:lnTo>
                  <a:pt x="196" y="51"/>
                </a:lnTo>
                <a:lnTo>
                  <a:pt x="200" y="51"/>
                </a:lnTo>
                <a:lnTo>
                  <a:pt x="200" y="55"/>
                </a:lnTo>
                <a:lnTo>
                  <a:pt x="204" y="55"/>
                </a:lnTo>
                <a:lnTo>
                  <a:pt x="204" y="59"/>
                </a:lnTo>
                <a:lnTo>
                  <a:pt x="204" y="59"/>
                </a:lnTo>
                <a:lnTo>
                  <a:pt x="204" y="63"/>
                </a:lnTo>
                <a:lnTo>
                  <a:pt x="204" y="67"/>
                </a:lnTo>
                <a:lnTo>
                  <a:pt x="204" y="70"/>
                </a:lnTo>
                <a:lnTo>
                  <a:pt x="204" y="70"/>
                </a:lnTo>
                <a:lnTo>
                  <a:pt x="204" y="70"/>
                </a:lnTo>
                <a:lnTo>
                  <a:pt x="204" y="70"/>
                </a:lnTo>
                <a:lnTo>
                  <a:pt x="204" y="70"/>
                </a:lnTo>
                <a:lnTo>
                  <a:pt x="204" y="74"/>
                </a:lnTo>
                <a:lnTo>
                  <a:pt x="204" y="78"/>
                </a:lnTo>
                <a:lnTo>
                  <a:pt x="204" y="78"/>
                </a:lnTo>
                <a:lnTo>
                  <a:pt x="204" y="78"/>
                </a:lnTo>
                <a:lnTo>
                  <a:pt x="204" y="82"/>
                </a:lnTo>
                <a:lnTo>
                  <a:pt x="208" y="86"/>
                </a:lnTo>
                <a:lnTo>
                  <a:pt x="208" y="86"/>
                </a:lnTo>
                <a:lnTo>
                  <a:pt x="215" y="86"/>
                </a:lnTo>
                <a:lnTo>
                  <a:pt x="231" y="98"/>
                </a:lnTo>
                <a:lnTo>
                  <a:pt x="251" y="102"/>
                </a:lnTo>
                <a:lnTo>
                  <a:pt x="251" y="106"/>
                </a:lnTo>
                <a:lnTo>
                  <a:pt x="251" y="106"/>
                </a:lnTo>
                <a:lnTo>
                  <a:pt x="247" y="109"/>
                </a:lnTo>
                <a:lnTo>
                  <a:pt x="247" y="113"/>
                </a:lnTo>
                <a:lnTo>
                  <a:pt x="247" y="113"/>
                </a:lnTo>
                <a:lnTo>
                  <a:pt x="247" y="113"/>
                </a:lnTo>
                <a:lnTo>
                  <a:pt x="251" y="113"/>
                </a:lnTo>
                <a:lnTo>
                  <a:pt x="251" y="113"/>
                </a:lnTo>
                <a:lnTo>
                  <a:pt x="251" y="117"/>
                </a:lnTo>
                <a:lnTo>
                  <a:pt x="251" y="117"/>
                </a:lnTo>
                <a:lnTo>
                  <a:pt x="251" y="117"/>
                </a:lnTo>
                <a:lnTo>
                  <a:pt x="247" y="117"/>
                </a:lnTo>
                <a:lnTo>
                  <a:pt x="247" y="117"/>
                </a:lnTo>
                <a:lnTo>
                  <a:pt x="247" y="117"/>
                </a:lnTo>
                <a:lnTo>
                  <a:pt x="247" y="117"/>
                </a:lnTo>
                <a:lnTo>
                  <a:pt x="251" y="121"/>
                </a:lnTo>
                <a:lnTo>
                  <a:pt x="251" y="121"/>
                </a:lnTo>
                <a:lnTo>
                  <a:pt x="254" y="121"/>
                </a:lnTo>
                <a:lnTo>
                  <a:pt x="258" y="125"/>
                </a:lnTo>
                <a:lnTo>
                  <a:pt x="262" y="125"/>
                </a:lnTo>
                <a:lnTo>
                  <a:pt x="262" y="125"/>
                </a:lnTo>
                <a:lnTo>
                  <a:pt x="258" y="137"/>
                </a:lnTo>
                <a:lnTo>
                  <a:pt x="258" y="141"/>
                </a:lnTo>
                <a:lnTo>
                  <a:pt x="254" y="137"/>
                </a:lnTo>
                <a:lnTo>
                  <a:pt x="247" y="137"/>
                </a:lnTo>
                <a:lnTo>
                  <a:pt x="243" y="137"/>
                </a:lnTo>
                <a:lnTo>
                  <a:pt x="243" y="137"/>
                </a:lnTo>
                <a:lnTo>
                  <a:pt x="243" y="141"/>
                </a:lnTo>
                <a:lnTo>
                  <a:pt x="243" y="145"/>
                </a:lnTo>
                <a:lnTo>
                  <a:pt x="239" y="149"/>
                </a:lnTo>
                <a:lnTo>
                  <a:pt x="239" y="152"/>
                </a:lnTo>
                <a:lnTo>
                  <a:pt x="247" y="160"/>
                </a:lnTo>
                <a:lnTo>
                  <a:pt x="247" y="160"/>
                </a:lnTo>
                <a:lnTo>
                  <a:pt x="247" y="160"/>
                </a:lnTo>
                <a:lnTo>
                  <a:pt x="247" y="164"/>
                </a:lnTo>
                <a:lnTo>
                  <a:pt x="247" y="164"/>
                </a:lnTo>
                <a:lnTo>
                  <a:pt x="247" y="168"/>
                </a:lnTo>
                <a:lnTo>
                  <a:pt x="247" y="172"/>
                </a:lnTo>
                <a:lnTo>
                  <a:pt x="247" y="172"/>
                </a:lnTo>
                <a:lnTo>
                  <a:pt x="247" y="172"/>
                </a:lnTo>
                <a:lnTo>
                  <a:pt x="247" y="176"/>
                </a:lnTo>
                <a:lnTo>
                  <a:pt x="251" y="172"/>
                </a:lnTo>
                <a:lnTo>
                  <a:pt x="251" y="176"/>
                </a:lnTo>
                <a:lnTo>
                  <a:pt x="247" y="176"/>
                </a:lnTo>
                <a:lnTo>
                  <a:pt x="243" y="180"/>
                </a:lnTo>
                <a:lnTo>
                  <a:pt x="239" y="180"/>
                </a:lnTo>
                <a:lnTo>
                  <a:pt x="247" y="180"/>
                </a:lnTo>
                <a:lnTo>
                  <a:pt x="247" y="184"/>
                </a:lnTo>
                <a:lnTo>
                  <a:pt x="247" y="184"/>
                </a:lnTo>
                <a:lnTo>
                  <a:pt x="243" y="184"/>
                </a:lnTo>
                <a:lnTo>
                  <a:pt x="239" y="184"/>
                </a:lnTo>
                <a:lnTo>
                  <a:pt x="235" y="184"/>
                </a:lnTo>
                <a:lnTo>
                  <a:pt x="235" y="184"/>
                </a:lnTo>
                <a:lnTo>
                  <a:pt x="235" y="184"/>
                </a:lnTo>
                <a:lnTo>
                  <a:pt x="239" y="184"/>
                </a:lnTo>
                <a:lnTo>
                  <a:pt x="239" y="184"/>
                </a:lnTo>
                <a:lnTo>
                  <a:pt x="239" y="191"/>
                </a:lnTo>
                <a:lnTo>
                  <a:pt x="239" y="195"/>
                </a:lnTo>
                <a:lnTo>
                  <a:pt x="239" y="195"/>
                </a:lnTo>
                <a:lnTo>
                  <a:pt x="239" y="195"/>
                </a:lnTo>
                <a:lnTo>
                  <a:pt x="243" y="199"/>
                </a:lnTo>
                <a:lnTo>
                  <a:pt x="243" y="199"/>
                </a:lnTo>
                <a:lnTo>
                  <a:pt x="243" y="203"/>
                </a:lnTo>
                <a:lnTo>
                  <a:pt x="243" y="203"/>
                </a:lnTo>
                <a:lnTo>
                  <a:pt x="235" y="203"/>
                </a:lnTo>
                <a:lnTo>
                  <a:pt x="235" y="203"/>
                </a:lnTo>
                <a:lnTo>
                  <a:pt x="235" y="203"/>
                </a:lnTo>
                <a:lnTo>
                  <a:pt x="239" y="207"/>
                </a:lnTo>
                <a:lnTo>
                  <a:pt x="239" y="207"/>
                </a:lnTo>
                <a:lnTo>
                  <a:pt x="239" y="207"/>
                </a:lnTo>
                <a:lnTo>
                  <a:pt x="239" y="207"/>
                </a:lnTo>
                <a:lnTo>
                  <a:pt x="239" y="207"/>
                </a:lnTo>
                <a:lnTo>
                  <a:pt x="235" y="207"/>
                </a:lnTo>
                <a:lnTo>
                  <a:pt x="235" y="211"/>
                </a:lnTo>
                <a:lnTo>
                  <a:pt x="235" y="211"/>
                </a:lnTo>
                <a:lnTo>
                  <a:pt x="235" y="211"/>
                </a:lnTo>
                <a:lnTo>
                  <a:pt x="239" y="211"/>
                </a:lnTo>
                <a:lnTo>
                  <a:pt x="239" y="211"/>
                </a:lnTo>
                <a:lnTo>
                  <a:pt x="239" y="215"/>
                </a:lnTo>
                <a:lnTo>
                  <a:pt x="239" y="215"/>
                </a:lnTo>
                <a:lnTo>
                  <a:pt x="243" y="215"/>
                </a:lnTo>
                <a:lnTo>
                  <a:pt x="243" y="215"/>
                </a:lnTo>
                <a:lnTo>
                  <a:pt x="247" y="215"/>
                </a:lnTo>
                <a:lnTo>
                  <a:pt x="247" y="219"/>
                </a:lnTo>
                <a:lnTo>
                  <a:pt x="247" y="219"/>
                </a:lnTo>
                <a:lnTo>
                  <a:pt x="243" y="223"/>
                </a:lnTo>
                <a:lnTo>
                  <a:pt x="239" y="223"/>
                </a:lnTo>
                <a:lnTo>
                  <a:pt x="239" y="223"/>
                </a:lnTo>
                <a:lnTo>
                  <a:pt x="231" y="231"/>
                </a:lnTo>
                <a:lnTo>
                  <a:pt x="231" y="234"/>
                </a:lnTo>
                <a:lnTo>
                  <a:pt x="235" y="238"/>
                </a:lnTo>
                <a:lnTo>
                  <a:pt x="231" y="238"/>
                </a:lnTo>
                <a:lnTo>
                  <a:pt x="227" y="238"/>
                </a:lnTo>
                <a:lnTo>
                  <a:pt x="227" y="242"/>
                </a:lnTo>
                <a:lnTo>
                  <a:pt x="227" y="242"/>
                </a:lnTo>
                <a:lnTo>
                  <a:pt x="227" y="242"/>
                </a:lnTo>
                <a:lnTo>
                  <a:pt x="227" y="242"/>
                </a:lnTo>
                <a:lnTo>
                  <a:pt x="227" y="242"/>
                </a:lnTo>
                <a:lnTo>
                  <a:pt x="223" y="242"/>
                </a:lnTo>
                <a:lnTo>
                  <a:pt x="219" y="242"/>
                </a:lnTo>
                <a:lnTo>
                  <a:pt x="219" y="242"/>
                </a:lnTo>
                <a:lnTo>
                  <a:pt x="219" y="242"/>
                </a:lnTo>
                <a:lnTo>
                  <a:pt x="219" y="246"/>
                </a:lnTo>
                <a:lnTo>
                  <a:pt x="208" y="238"/>
                </a:lnTo>
                <a:lnTo>
                  <a:pt x="208" y="238"/>
                </a:lnTo>
                <a:lnTo>
                  <a:pt x="208" y="234"/>
                </a:lnTo>
                <a:lnTo>
                  <a:pt x="204" y="234"/>
                </a:lnTo>
                <a:lnTo>
                  <a:pt x="200" y="234"/>
                </a:lnTo>
                <a:lnTo>
                  <a:pt x="200" y="234"/>
                </a:lnTo>
                <a:lnTo>
                  <a:pt x="200" y="231"/>
                </a:lnTo>
                <a:lnTo>
                  <a:pt x="200" y="231"/>
                </a:lnTo>
                <a:lnTo>
                  <a:pt x="196" y="231"/>
                </a:lnTo>
                <a:lnTo>
                  <a:pt x="184" y="227"/>
                </a:lnTo>
                <a:lnTo>
                  <a:pt x="180" y="223"/>
                </a:lnTo>
                <a:lnTo>
                  <a:pt x="180" y="223"/>
                </a:lnTo>
                <a:lnTo>
                  <a:pt x="176" y="223"/>
                </a:lnTo>
                <a:lnTo>
                  <a:pt x="172" y="223"/>
                </a:lnTo>
                <a:lnTo>
                  <a:pt x="172" y="223"/>
                </a:lnTo>
                <a:lnTo>
                  <a:pt x="172" y="219"/>
                </a:lnTo>
                <a:lnTo>
                  <a:pt x="168" y="219"/>
                </a:lnTo>
                <a:lnTo>
                  <a:pt x="168" y="219"/>
                </a:lnTo>
                <a:lnTo>
                  <a:pt x="165" y="219"/>
                </a:lnTo>
                <a:lnTo>
                  <a:pt x="165" y="219"/>
                </a:lnTo>
                <a:lnTo>
                  <a:pt x="168" y="223"/>
                </a:lnTo>
                <a:lnTo>
                  <a:pt x="168" y="223"/>
                </a:lnTo>
                <a:lnTo>
                  <a:pt x="168" y="223"/>
                </a:lnTo>
                <a:lnTo>
                  <a:pt x="165" y="227"/>
                </a:lnTo>
                <a:lnTo>
                  <a:pt x="165" y="231"/>
                </a:lnTo>
                <a:lnTo>
                  <a:pt x="161" y="231"/>
                </a:lnTo>
                <a:lnTo>
                  <a:pt x="161" y="234"/>
                </a:lnTo>
                <a:lnTo>
                  <a:pt x="157" y="234"/>
                </a:lnTo>
                <a:lnTo>
                  <a:pt x="157" y="231"/>
                </a:lnTo>
                <a:lnTo>
                  <a:pt x="157" y="231"/>
                </a:lnTo>
                <a:lnTo>
                  <a:pt x="153" y="231"/>
                </a:lnTo>
                <a:lnTo>
                  <a:pt x="153" y="231"/>
                </a:lnTo>
                <a:lnTo>
                  <a:pt x="149" y="234"/>
                </a:lnTo>
                <a:lnTo>
                  <a:pt x="145" y="234"/>
                </a:lnTo>
                <a:lnTo>
                  <a:pt x="141" y="234"/>
                </a:lnTo>
                <a:lnTo>
                  <a:pt x="141" y="234"/>
                </a:lnTo>
                <a:lnTo>
                  <a:pt x="141" y="238"/>
                </a:lnTo>
                <a:lnTo>
                  <a:pt x="141" y="238"/>
                </a:lnTo>
                <a:lnTo>
                  <a:pt x="145" y="238"/>
                </a:lnTo>
                <a:lnTo>
                  <a:pt x="141" y="242"/>
                </a:lnTo>
                <a:lnTo>
                  <a:pt x="137" y="238"/>
                </a:lnTo>
                <a:lnTo>
                  <a:pt x="133" y="238"/>
                </a:lnTo>
                <a:lnTo>
                  <a:pt x="133" y="242"/>
                </a:lnTo>
                <a:lnTo>
                  <a:pt x="133" y="242"/>
                </a:lnTo>
                <a:lnTo>
                  <a:pt x="133" y="246"/>
                </a:lnTo>
                <a:lnTo>
                  <a:pt x="133" y="246"/>
                </a:lnTo>
                <a:lnTo>
                  <a:pt x="133" y="246"/>
                </a:lnTo>
                <a:lnTo>
                  <a:pt x="133" y="246"/>
                </a:lnTo>
                <a:lnTo>
                  <a:pt x="133" y="246"/>
                </a:lnTo>
                <a:lnTo>
                  <a:pt x="129" y="250"/>
                </a:lnTo>
                <a:lnTo>
                  <a:pt x="126" y="246"/>
                </a:lnTo>
                <a:lnTo>
                  <a:pt x="122" y="246"/>
                </a:lnTo>
                <a:lnTo>
                  <a:pt x="118" y="246"/>
                </a:lnTo>
                <a:lnTo>
                  <a:pt x="114" y="246"/>
                </a:lnTo>
                <a:lnTo>
                  <a:pt x="106" y="242"/>
                </a:lnTo>
                <a:lnTo>
                  <a:pt x="102" y="242"/>
                </a:lnTo>
                <a:lnTo>
                  <a:pt x="106" y="231"/>
                </a:lnTo>
                <a:lnTo>
                  <a:pt x="106" y="227"/>
                </a:lnTo>
                <a:lnTo>
                  <a:pt x="106" y="227"/>
                </a:lnTo>
                <a:lnTo>
                  <a:pt x="106" y="227"/>
                </a:lnTo>
                <a:lnTo>
                  <a:pt x="106" y="227"/>
                </a:lnTo>
                <a:lnTo>
                  <a:pt x="106" y="227"/>
                </a:lnTo>
                <a:lnTo>
                  <a:pt x="106" y="227"/>
                </a:lnTo>
                <a:lnTo>
                  <a:pt x="106" y="223"/>
                </a:lnTo>
                <a:lnTo>
                  <a:pt x="102" y="219"/>
                </a:lnTo>
                <a:lnTo>
                  <a:pt x="98" y="215"/>
                </a:lnTo>
                <a:lnTo>
                  <a:pt x="94" y="215"/>
                </a:lnTo>
                <a:lnTo>
                  <a:pt x="94" y="211"/>
                </a:lnTo>
                <a:lnTo>
                  <a:pt x="90" y="207"/>
                </a:lnTo>
                <a:lnTo>
                  <a:pt x="90" y="207"/>
                </a:lnTo>
                <a:lnTo>
                  <a:pt x="86" y="203"/>
                </a:lnTo>
                <a:lnTo>
                  <a:pt x="83" y="203"/>
                </a:lnTo>
                <a:lnTo>
                  <a:pt x="83" y="203"/>
                </a:lnTo>
                <a:lnTo>
                  <a:pt x="83" y="207"/>
                </a:lnTo>
                <a:lnTo>
                  <a:pt x="83" y="211"/>
                </a:lnTo>
                <a:lnTo>
                  <a:pt x="79" y="211"/>
                </a:lnTo>
                <a:lnTo>
                  <a:pt x="63" y="203"/>
                </a:lnTo>
                <a:lnTo>
                  <a:pt x="59" y="199"/>
                </a:lnTo>
                <a:lnTo>
                  <a:pt x="59" y="199"/>
                </a:lnTo>
                <a:lnTo>
                  <a:pt x="59" y="199"/>
                </a:lnTo>
                <a:lnTo>
                  <a:pt x="59" y="195"/>
                </a:lnTo>
                <a:lnTo>
                  <a:pt x="51" y="195"/>
                </a:lnTo>
                <a:lnTo>
                  <a:pt x="47" y="191"/>
                </a:lnTo>
                <a:lnTo>
                  <a:pt x="47" y="191"/>
                </a:lnTo>
                <a:lnTo>
                  <a:pt x="47" y="188"/>
                </a:lnTo>
                <a:lnTo>
                  <a:pt x="55" y="184"/>
                </a:lnTo>
                <a:lnTo>
                  <a:pt x="59" y="184"/>
                </a:lnTo>
                <a:lnTo>
                  <a:pt x="59" y="184"/>
                </a:lnTo>
                <a:lnTo>
                  <a:pt x="63" y="184"/>
                </a:lnTo>
                <a:lnTo>
                  <a:pt x="63" y="180"/>
                </a:lnTo>
                <a:lnTo>
                  <a:pt x="63" y="176"/>
                </a:lnTo>
                <a:lnTo>
                  <a:pt x="63" y="176"/>
                </a:lnTo>
                <a:lnTo>
                  <a:pt x="59" y="176"/>
                </a:lnTo>
                <a:lnTo>
                  <a:pt x="59" y="176"/>
                </a:lnTo>
                <a:lnTo>
                  <a:pt x="55" y="172"/>
                </a:lnTo>
                <a:lnTo>
                  <a:pt x="51" y="172"/>
                </a:lnTo>
                <a:lnTo>
                  <a:pt x="51" y="172"/>
                </a:lnTo>
                <a:lnTo>
                  <a:pt x="51" y="168"/>
                </a:lnTo>
                <a:lnTo>
                  <a:pt x="55" y="168"/>
                </a:lnTo>
                <a:lnTo>
                  <a:pt x="55" y="168"/>
                </a:lnTo>
                <a:lnTo>
                  <a:pt x="55" y="164"/>
                </a:lnTo>
                <a:lnTo>
                  <a:pt x="51" y="164"/>
                </a:lnTo>
                <a:lnTo>
                  <a:pt x="47" y="160"/>
                </a:lnTo>
                <a:lnTo>
                  <a:pt x="43" y="156"/>
                </a:lnTo>
                <a:lnTo>
                  <a:pt x="40" y="152"/>
                </a:lnTo>
                <a:lnTo>
                  <a:pt x="36" y="149"/>
                </a:lnTo>
                <a:lnTo>
                  <a:pt x="36" y="145"/>
                </a:lnTo>
                <a:lnTo>
                  <a:pt x="36" y="145"/>
                </a:lnTo>
                <a:lnTo>
                  <a:pt x="36" y="145"/>
                </a:lnTo>
                <a:lnTo>
                  <a:pt x="36" y="141"/>
                </a:lnTo>
                <a:lnTo>
                  <a:pt x="32" y="137"/>
                </a:lnTo>
                <a:lnTo>
                  <a:pt x="24" y="129"/>
                </a:lnTo>
                <a:lnTo>
                  <a:pt x="24" y="125"/>
                </a:lnTo>
                <a:lnTo>
                  <a:pt x="20" y="125"/>
                </a:lnTo>
                <a:lnTo>
                  <a:pt x="20" y="121"/>
                </a:lnTo>
                <a:lnTo>
                  <a:pt x="20" y="121"/>
                </a:lnTo>
                <a:lnTo>
                  <a:pt x="20" y="109"/>
                </a:lnTo>
                <a:lnTo>
                  <a:pt x="20" y="109"/>
                </a:lnTo>
                <a:lnTo>
                  <a:pt x="16" y="109"/>
                </a:lnTo>
                <a:lnTo>
                  <a:pt x="16" y="109"/>
                </a:lnTo>
                <a:lnTo>
                  <a:pt x="16" y="102"/>
                </a:lnTo>
                <a:lnTo>
                  <a:pt x="16" y="102"/>
                </a:lnTo>
                <a:lnTo>
                  <a:pt x="16" y="102"/>
                </a:lnTo>
                <a:lnTo>
                  <a:pt x="16" y="94"/>
                </a:lnTo>
                <a:lnTo>
                  <a:pt x="12" y="90"/>
                </a:lnTo>
                <a:lnTo>
                  <a:pt x="16" y="90"/>
                </a:lnTo>
                <a:lnTo>
                  <a:pt x="16" y="86"/>
                </a:lnTo>
                <a:lnTo>
                  <a:pt x="16" y="86"/>
                </a:lnTo>
                <a:lnTo>
                  <a:pt x="16" y="78"/>
                </a:lnTo>
                <a:lnTo>
                  <a:pt x="0" y="55"/>
                </a:lnTo>
                <a:lnTo>
                  <a:pt x="0" y="51"/>
                </a:lnTo>
                <a:lnTo>
                  <a:pt x="0" y="43"/>
                </a:lnTo>
                <a:lnTo>
                  <a:pt x="16" y="12"/>
                </a:lnTo>
                <a:lnTo>
                  <a:pt x="28" y="4"/>
                </a:lnTo>
                <a:lnTo>
                  <a:pt x="67" y="0"/>
                </a:lnTo>
                <a:lnTo>
                  <a:pt x="67" y="0"/>
                </a:lnTo>
                <a:lnTo>
                  <a:pt x="71" y="4"/>
                </a:lnTo>
                <a:lnTo>
                  <a:pt x="71" y="4"/>
                </a:lnTo>
                <a:lnTo>
                  <a:pt x="71" y="0"/>
                </a:lnTo>
                <a:lnTo>
                  <a:pt x="75" y="0"/>
                </a:lnTo>
                <a:lnTo>
                  <a:pt x="75" y="0"/>
                </a:lnTo>
                <a:lnTo>
                  <a:pt x="75" y="0"/>
                </a:lnTo>
                <a:lnTo>
                  <a:pt x="75" y="0"/>
                </a:lnTo>
                <a:lnTo>
                  <a:pt x="75" y="0"/>
                </a:lnTo>
                <a:lnTo>
                  <a:pt x="79" y="0"/>
                </a:lnTo>
                <a:lnTo>
                  <a:pt x="86" y="0"/>
                </a:lnTo>
                <a:lnTo>
                  <a:pt x="94" y="0"/>
                </a:lnTo>
                <a:lnTo>
                  <a:pt x="122" y="12"/>
                </a:lnTo>
                <a:lnTo>
                  <a:pt x="122" y="12"/>
                </a:lnTo>
                <a:lnTo>
                  <a:pt x="126" y="12"/>
                </a:lnTo>
                <a:lnTo>
                  <a:pt x="133" y="20"/>
                </a:lnTo>
                <a:lnTo>
                  <a:pt x="141" y="20"/>
                </a:lnTo>
                <a:lnTo>
                  <a:pt x="145" y="20"/>
                </a:lnTo>
                <a:lnTo>
                  <a:pt x="145" y="24"/>
                </a:lnTo>
                <a:lnTo>
                  <a:pt x="145" y="20"/>
                </a:lnTo>
                <a:lnTo>
                  <a:pt x="149" y="20"/>
                </a:lnTo>
                <a:lnTo>
                  <a:pt x="149" y="16"/>
                </a:lnTo>
              </a:path>
            </a:pathLst>
          </a:custGeom>
          <a:solidFill>
            <a:srgbClr val="BBBBB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5" name="Freeform 50"/>
          <p:cNvSpPr>
            <a:spLocks/>
          </p:cNvSpPr>
          <p:nvPr/>
        </p:nvSpPr>
        <p:spPr bwMode="auto">
          <a:xfrm>
            <a:off x="9659960" y="2933561"/>
            <a:ext cx="620580" cy="828471"/>
          </a:xfrm>
          <a:custGeom>
            <a:avLst/>
            <a:gdLst>
              <a:gd name="T0" fmla="*/ 27 w 254"/>
              <a:gd name="T1" fmla="*/ 85 h 339"/>
              <a:gd name="T2" fmla="*/ 23 w 254"/>
              <a:gd name="T3" fmla="*/ 62 h 339"/>
              <a:gd name="T4" fmla="*/ 23 w 254"/>
              <a:gd name="T5" fmla="*/ 39 h 339"/>
              <a:gd name="T6" fmla="*/ 35 w 254"/>
              <a:gd name="T7" fmla="*/ 0 h 339"/>
              <a:gd name="T8" fmla="*/ 86 w 254"/>
              <a:gd name="T9" fmla="*/ 7 h 339"/>
              <a:gd name="T10" fmla="*/ 109 w 254"/>
              <a:gd name="T11" fmla="*/ 3 h 339"/>
              <a:gd name="T12" fmla="*/ 125 w 254"/>
              <a:gd name="T13" fmla="*/ 35 h 339"/>
              <a:gd name="T14" fmla="*/ 136 w 254"/>
              <a:gd name="T15" fmla="*/ 54 h 339"/>
              <a:gd name="T16" fmla="*/ 140 w 254"/>
              <a:gd name="T17" fmla="*/ 66 h 339"/>
              <a:gd name="T18" fmla="*/ 152 w 254"/>
              <a:gd name="T19" fmla="*/ 78 h 339"/>
              <a:gd name="T20" fmla="*/ 140 w 254"/>
              <a:gd name="T21" fmla="*/ 89 h 339"/>
              <a:gd name="T22" fmla="*/ 172 w 254"/>
              <a:gd name="T23" fmla="*/ 105 h 339"/>
              <a:gd name="T24" fmla="*/ 183 w 254"/>
              <a:gd name="T25" fmla="*/ 105 h 339"/>
              <a:gd name="T26" fmla="*/ 195 w 254"/>
              <a:gd name="T27" fmla="*/ 121 h 339"/>
              <a:gd name="T28" fmla="*/ 203 w 254"/>
              <a:gd name="T29" fmla="*/ 140 h 339"/>
              <a:gd name="T30" fmla="*/ 215 w 254"/>
              <a:gd name="T31" fmla="*/ 148 h 339"/>
              <a:gd name="T32" fmla="*/ 218 w 254"/>
              <a:gd name="T33" fmla="*/ 164 h 339"/>
              <a:gd name="T34" fmla="*/ 218 w 254"/>
              <a:gd name="T35" fmla="*/ 167 h 339"/>
              <a:gd name="T36" fmla="*/ 226 w 254"/>
              <a:gd name="T37" fmla="*/ 175 h 339"/>
              <a:gd name="T38" fmla="*/ 215 w 254"/>
              <a:gd name="T39" fmla="*/ 175 h 339"/>
              <a:gd name="T40" fmla="*/ 215 w 254"/>
              <a:gd name="T41" fmla="*/ 183 h 339"/>
              <a:gd name="T42" fmla="*/ 203 w 254"/>
              <a:gd name="T43" fmla="*/ 203 h 339"/>
              <a:gd name="T44" fmla="*/ 226 w 254"/>
              <a:gd name="T45" fmla="*/ 238 h 339"/>
              <a:gd name="T46" fmla="*/ 234 w 254"/>
              <a:gd name="T47" fmla="*/ 249 h 339"/>
              <a:gd name="T48" fmla="*/ 254 w 254"/>
              <a:gd name="T49" fmla="*/ 273 h 339"/>
              <a:gd name="T50" fmla="*/ 246 w 254"/>
              <a:gd name="T51" fmla="*/ 281 h 339"/>
              <a:gd name="T52" fmla="*/ 238 w 254"/>
              <a:gd name="T53" fmla="*/ 273 h 339"/>
              <a:gd name="T54" fmla="*/ 222 w 254"/>
              <a:gd name="T55" fmla="*/ 281 h 339"/>
              <a:gd name="T56" fmla="*/ 218 w 254"/>
              <a:gd name="T57" fmla="*/ 273 h 339"/>
              <a:gd name="T58" fmla="*/ 211 w 254"/>
              <a:gd name="T59" fmla="*/ 269 h 339"/>
              <a:gd name="T60" fmla="*/ 203 w 254"/>
              <a:gd name="T61" fmla="*/ 269 h 339"/>
              <a:gd name="T62" fmla="*/ 199 w 254"/>
              <a:gd name="T63" fmla="*/ 261 h 339"/>
              <a:gd name="T64" fmla="*/ 195 w 254"/>
              <a:gd name="T65" fmla="*/ 281 h 339"/>
              <a:gd name="T66" fmla="*/ 179 w 254"/>
              <a:gd name="T67" fmla="*/ 288 h 339"/>
              <a:gd name="T68" fmla="*/ 183 w 254"/>
              <a:gd name="T69" fmla="*/ 324 h 339"/>
              <a:gd name="T70" fmla="*/ 140 w 254"/>
              <a:gd name="T71" fmla="*/ 324 h 339"/>
              <a:gd name="T72" fmla="*/ 132 w 254"/>
              <a:gd name="T73" fmla="*/ 320 h 339"/>
              <a:gd name="T74" fmla="*/ 140 w 254"/>
              <a:gd name="T75" fmla="*/ 308 h 339"/>
              <a:gd name="T76" fmla="*/ 132 w 254"/>
              <a:gd name="T77" fmla="*/ 300 h 339"/>
              <a:gd name="T78" fmla="*/ 136 w 254"/>
              <a:gd name="T79" fmla="*/ 292 h 339"/>
              <a:gd name="T80" fmla="*/ 125 w 254"/>
              <a:gd name="T81" fmla="*/ 281 h 339"/>
              <a:gd name="T82" fmla="*/ 101 w 254"/>
              <a:gd name="T83" fmla="*/ 253 h 339"/>
              <a:gd name="T84" fmla="*/ 89 w 254"/>
              <a:gd name="T85" fmla="*/ 246 h 339"/>
              <a:gd name="T86" fmla="*/ 70 w 254"/>
              <a:gd name="T87" fmla="*/ 234 h 339"/>
              <a:gd name="T88" fmla="*/ 62 w 254"/>
              <a:gd name="T89" fmla="*/ 242 h 339"/>
              <a:gd name="T90" fmla="*/ 31 w 254"/>
              <a:gd name="T91" fmla="*/ 230 h 339"/>
              <a:gd name="T92" fmla="*/ 31 w 254"/>
              <a:gd name="T93" fmla="*/ 199 h 339"/>
              <a:gd name="T94" fmla="*/ 43 w 254"/>
              <a:gd name="T95" fmla="*/ 191 h 339"/>
              <a:gd name="T96" fmla="*/ 50 w 254"/>
              <a:gd name="T97" fmla="*/ 191 h 339"/>
              <a:gd name="T98" fmla="*/ 54 w 254"/>
              <a:gd name="T99" fmla="*/ 183 h 339"/>
              <a:gd name="T100" fmla="*/ 50 w 254"/>
              <a:gd name="T101" fmla="*/ 179 h 339"/>
              <a:gd name="T102" fmla="*/ 50 w 254"/>
              <a:gd name="T103" fmla="*/ 175 h 339"/>
              <a:gd name="T104" fmla="*/ 50 w 254"/>
              <a:gd name="T105" fmla="*/ 171 h 339"/>
              <a:gd name="T106" fmla="*/ 46 w 254"/>
              <a:gd name="T107" fmla="*/ 167 h 339"/>
              <a:gd name="T108" fmla="*/ 27 w 254"/>
              <a:gd name="T109" fmla="*/ 144 h 339"/>
              <a:gd name="T110" fmla="*/ 19 w 254"/>
              <a:gd name="T111" fmla="*/ 125 h 339"/>
              <a:gd name="T112" fmla="*/ 7 w 254"/>
              <a:gd name="T113" fmla="*/ 117 h 339"/>
              <a:gd name="T114" fmla="*/ 3 w 254"/>
              <a:gd name="T115" fmla="*/ 109 h 33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Lst>
            <a:rect l="0" t="0" r="r" b="b"/>
            <a:pathLst>
              <a:path w="254" h="339">
                <a:moveTo>
                  <a:pt x="3" y="101"/>
                </a:moveTo>
                <a:lnTo>
                  <a:pt x="3" y="101"/>
                </a:lnTo>
                <a:lnTo>
                  <a:pt x="3" y="97"/>
                </a:lnTo>
                <a:lnTo>
                  <a:pt x="3" y="93"/>
                </a:lnTo>
                <a:lnTo>
                  <a:pt x="11" y="85"/>
                </a:lnTo>
                <a:lnTo>
                  <a:pt x="15" y="85"/>
                </a:lnTo>
                <a:lnTo>
                  <a:pt x="27" y="85"/>
                </a:lnTo>
                <a:lnTo>
                  <a:pt x="27" y="82"/>
                </a:lnTo>
                <a:lnTo>
                  <a:pt x="27" y="82"/>
                </a:lnTo>
                <a:lnTo>
                  <a:pt x="27" y="78"/>
                </a:lnTo>
                <a:lnTo>
                  <a:pt x="27" y="74"/>
                </a:lnTo>
                <a:lnTo>
                  <a:pt x="23" y="70"/>
                </a:lnTo>
                <a:lnTo>
                  <a:pt x="23" y="66"/>
                </a:lnTo>
                <a:lnTo>
                  <a:pt x="23" y="62"/>
                </a:lnTo>
                <a:lnTo>
                  <a:pt x="23" y="62"/>
                </a:lnTo>
                <a:lnTo>
                  <a:pt x="23" y="62"/>
                </a:lnTo>
                <a:lnTo>
                  <a:pt x="23" y="62"/>
                </a:lnTo>
                <a:lnTo>
                  <a:pt x="19" y="54"/>
                </a:lnTo>
                <a:lnTo>
                  <a:pt x="19" y="50"/>
                </a:lnTo>
                <a:lnTo>
                  <a:pt x="19" y="46"/>
                </a:lnTo>
                <a:lnTo>
                  <a:pt x="23" y="39"/>
                </a:lnTo>
                <a:lnTo>
                  <a:pt x="27" y="27"/>
                </a:lnTo>
                <a:lnTo>
                  <a:pt x="31" y="23"/>
                </a:lnTo>
                <a:lnTo>
                  <a:pt x="31" y="19"/>
                </a:lnTo>
                <a:lnTo>
                  <a:pt x="31" y="15"/>
                </a:lnTo>
                <a:lnTo>
                  <a:pt x="31" y="7"/>
                </a:lnTo>
                <a:lnTo>
                  <a:pt x="31" y="3"/>
                </a:lnTo>
                <a:lnTo>
                  <a:pt x="35" y="0"/>
                </a:lnTo>
                <a:lnTo>
                  <a:pt x="39" y="0"/>
                </a:lnTo>
                <a:lnTo>
                  <a:pt x="43" y="0"/>
                </a:lnTo>
                <a:lnTo>
                  <a:pt x="50" y="3"/>
                </a:lnTo>
                <a:lnTo>
                  <a:pt x="54" y="7"/>
                </a:lnTo>
                <a:lnTo>
                  <a:pt x="74" y="3"/>
                </a:lnTo>
                <a:lnTo>
                  <a:pt x="78" y="3"/>
                </a:lnTo>
                <a:lnTo>
                  <a:pt x="86" y="7"/>
                </a:lnTo>
                <a:lnTo>
                  <a:pt x="89" y="11"/>
                </a:lnTo>
                <a:lnTo>
                  <a:pt x="97" y="11"/>
                </a:lnTo>
                <a:lnTo>
                  <a:pt x="101" y="7"/>
                </a:lnTo>
                <a:lnTo>
                  <a:pt x="105" y="3"/>
                </a:lnTo>
                <a:lnTo>
                  <a:pt x="105" y="3"/>
                </a:lnTo>
                <a:lnTo>
                  <a:pt x="109" y="3"/>
                </a:lnTo>
                <a:lnTo>
                  <a:pt x="109" y="3"/>
                </a:lnTo>
                <a:lnTo>
                  <a:pt x="109" y="15"/>
                </a:lnTo>
                <a:lnTo>
                  <a:pt x="109" y="15"/>
                </a:lnTo>
                <a:lnTo>
                  <a:pt x="109" y="19"/>
                </a:lnTo>
                <a:lnTo>
                  <a:pt x="113" y="19"/>
                </a:lnTo>
                <a:lnTo>
                  <a:pt x="113" y="23"/>
                </a:lnTo>
                <a:lnTo>
                  <a:pt x="121" y="31"/>
                </a:lnTo>
                <a:lnTo>
                  <a:pt x="125" y="35"/>
                </a:lnTo>
                <a:lnTo>
                  <a:pt x="125" y="39"/>
                </a:lnTo>
                <a:lnTo>
                  <a:pt x="125" y="39"/>
                </a:lnTo>
                <a:lnTo>
                  <a:pt x="125" y="39"/>
                </a:lnTo>
                <a:lnTo>
                  <a:pt x="125" y="43"/>
                </a:lnTo>
                <a:lnTo>
                  <a:pt x="129" y="46"/>
                </a:lnTo>
                <a:lnTo>
                  <a:pt x="132" y="50"/>
                </a:lnTo>
                <a:lnTo>
                  <a:pt x="136" y="54"/>
                </a:lnTo>
                <a:lnTo>
                  <a:pt x="140" y="58"/>
                </a:lnTo>
                <a:lnTo>
                  <a:pt x="144" y="58"/>
                </a:lnTo>
                <a:lnTo>
                  <a:pt x="144" y="62"/>
                </a:lnTo>
                <a:lnTo>
                  <a:pt x="144" y="62"/>
                </a:lnTo>
                <a:lnTo>
                  <a:pt x="140" y="62"/>
                </a:lnTo>
                <a:lnTo>
                  <a:pt x="140" y="66"/>
                </a:lnTo>
                <a:lnTo>
                  <a:pt x="140" y="66"/>
                </a:lnTo>
                <a:lnTo>
                  <a:pt x="144" y="66"/>
                </a:lnTo>
                <a:lnTo>
                  <a:pt x="148" y="70"/>
                </a:lnTo>
                <a:lnTo>
                  <a:pt x="148" y="70"/>
                </a:lnTo>
                <a:lnTo>
                  <a:pt x="152" y="70"/>
                </a:lnTo>
                <a:lnTo>
                  <a:pt x="152" y="70"/>
                </a:lnTo>
                <a:lnTo>
                  <a:pt x="152" y="74"/>
                </a:lnTo>
                <a:lnTo>
                  <a:pt x="152" y="78"/>
                </a:lnTo>
                <a:lnTo>
                  <a:pt x="148" y="78"/>
                </a:lnTo>
                <a:lnTo>
                  <a:pt x="148" y="78"/>
                </a:lnTo>
                <a:lnTo>
                  <a:pt x="144" y="78"/>
                </a:lnTo>
                <a:lnTo>
                  <a:pt x="136" y="82"/>
                </a:lnTo>
                <a:lnTo>
                  <a:pt x="136" y="85"/>
                </a:lnTo>
                <a:lnTo>
                  <a:pt x="136" y="85"/>
                </a:lnTo>
                <a:lnTo>
                  <a:pt x="140" y="89"/>
                </a:lnTo>
                <a:lnTo>
                  <a:pt x="148" y="89"/>
                </a:lnTo>
                <a:lnTo>
                  <a:pt x="148" y="93"/>
                </a:lnTo>
                <a:lnTo>
                  <a:pt x="148" y="93"/>
                </a:lnTo>
                <a:lnTo>
                  <a:pt x="148" y="93"/>
                </a:lnTo>
                <a:lnTo>
                  <a:pt x="152" y="97"/>
                </a:lnTo>
                <a:lnTo>
                  <a:pt x="168" y="105"/>
                </a:lnTo>
                <a:lnTo>
                  <a:pt x="172" y="105"/>
                </a:lnTo>
                <a:lnTo>
                  <a:pt x="172" y="101"/>
                </a:lnTo>
                <a:lnTo>
                  <a:pt x="172" y="97"/>
                </a:lnTo>
                <a:lnTo>
                  <a:pt x="172" y="97"/>
                </a:lnTo>
                <a:lnTo>
                  <a:pt x="175" y="97"/>
                </a:lnTo>
                <a:lnTo>
                  <a:pt x="179" y="101"/>
                </a:lnTo>
                <a:lnTo>
                  <a:pt x="179" y="101"/>
                </a:lnTo>
                <a:lnTo>
                  <a:pt x="183" y="105"/>
                </a:lnTo>
                <a:lnTo>
                  <a:pt x="183" y="109"/>
                </a:lnTo>
                <a:lnTo>
                  <a:pt x="187" y="109"/>
                </a:lnTo>
                <a:lnTo>
                  <a:pt x="191" y="113"/>
                </a:lnTo>
                <a:lnTo>
                  <a:pt x="195" y="117"/>
                </a:lnTo>
                <a:lnTo>
                  <a:pt x="195" y="121"/>
                </a:lnTo>
                <a:lnTo>
                  <a:pt x="195" y="121"/>
                </a:lnTo>
                <a:lnTo>
                  <a:pt x="195" y="121"/>
                </a:lnTo>
                <a:lnTo>
                  <a:pt x="195" y="121"/>
                </a:lnTo>
                <a:lnTo>
                  <a:pt x="195" y="121"/>
                </a:lnTo>
                <a:lnTo>
                  <a:pt x="195" y="121"/>
                </a:lnTo>
                <a:lnTo>
                  <a:pt x="195" y="125"/>
                </a:lnTo>
                <a:lnTo>
                  <a:pt x="191" y="136"/>
                </a:lnTo>
                <a:lnTo>
                  <a:pt x="195" y="136"/>
                </a:lnTo>
                <a:lnTo>
                  <a:pt x="203" y="140"/>
                </a:lnTo>
                <a:lnTo>
                  <a:pt x="207" y="140"/>
                </a:lnTo>
                <a:lnTo>
                  <a:pt x="211" y="140"/>
                </a:lnTo>
                <a:lnTo>
                  <a:pt x="215" y="140"/>
                </a:lnTo>
                <a:lnTo>
                  <a:pt x="215" y="144"/>
                </a:lnTo>
                <a:lnTo>
                  <a:pt x="215" y="148"/>
                </a:lnTo>
                <a:lnTo>
                  <a:pt x="215" y="148"/>
                </a:lnTo>
                <a:lnTo>
                  <a:pt x="215" y="148"/>
                </a:lnTo>
                <a:lnTo>
                  <a:pt x="218" y="152"/>
                </a:lnTo>
                <a:lnTo>
                  <a:pt x="226" y="152"/>
                </a:lnTo>
                <a:lnTo>
                  <a:pt x="226" y="156"/>
                </a:lnTo>
                <a:lnTo>
                  <a:pt x="222" y="156"/>
                </a:lnTo>
                <a:lnTo>
                  <a:pt x="218" y="160"/>
                </a:lnTo>
                <a:lnTo>
                  <a:pt x="218" y="160"/>
                </a:lnTo>
                <a:lnTo>
                  <a:pt x="218" y="164"/>
                </a:lnTo>
                <a:lnTo>
                  <a:pt x="218" y="164"/>
                </a:lnTo>
                <a:lnTo>
                  <a:pt x="222" y="164"/>
                </a:lnTo>
                <a:lnTo>
                  <a:pt x="222" y="164"/>
                </a:lnTo>
                <a:lnTo>
                  <a:pt x="222" y="164"/>
                </a:lnTo>
                <a:lnTo>
                  <a:pt x="222" y="164"/>
                </a:lnTo>
                <a:lnTo>
                  <a:pt x="222" y="167"/>
                </a:lnTo>
                <a:lnTo>
                  <a:pt x="218" y="167"/>
                </a:lnTo>
                <a:lnTo>
                  <a:pt x="218" y="167"/>
                </a:lnTo>
                <a:lnTo>
                  <a:pt x="218" y="171"/>
                </a:lnTo>
                <a:lnTo>
                  <a:pt x="222" y="171"/>
                </a:lnTo>
                <a:lnTo>
                  <a:pt x="222" y="171"/>
                </a:lnTo>
                <a:lnTo>
                  <a:pt x="222" y="175"/>
                </a:lnTo>
                <a:lnTo>
                  <a:pt x="226" y="175"/>
                </a:lnTo>
                <a:lnTo>
                  <a:pt x="226" y="175"/>
                </a:lnTo>
                <a:lnTo>
                  <a:pt x="226" y="175"/>
                </a:lnTo>
                <a:lnTo>
                  <a:pt x="222" y="179"/>
                </a:lnTo>
                <a:lnTo>
                  <a:pt x="222" y="175"/>
                </a:lnTo>
                <a:lnTo>
                  <a:pt x="218" y="175"/>
                </a:lnTo>
                <a:lnTo>
                  <a:pt x="218" y="175"/>
                </a:lnTo>
                <a:lnTo>
                  <a:pt x="215" y="175"/>
                </a:lnTo>
                <a:lnTo>
                  <a:pt x="215" y="175"/>
                </a:lnTo>
                <a:lnTo>
                  <a:pt x="215" y="175"/>
                </a:lnTo>
                <a:lnTo>
                  <a:pt x="211" y="179"/>
                </a:lnTo>
                <a:lnTo>
                  <a:pt x="215" y="179"/>
                </a:lnTo>
                <a:lnTo>
                  <a:pt x="215" y="179"/>
                </a:lnTo>
                <a:lnTo>
                  <a:pt x="215" y="179"/>
                </a:lnTo>
                <a:lnTo>
                  <a:pt x="215" y="179"/>
                </a:lnTo>
                <a:lnTo>
                  <a:pt x="215" y="183"/>
                </a:lnTo>
                <a:lnTo>
                  <a:pt x="215" y="183"/>
                </a:lnTo>
                <a:lnTo>
                  <a:pt x="211" y="183"/>
                </a:lnTo>
                <a:lnTo>
                  <a:pt x="211" y="183"/>
                </a:lnTo>
                <a:lnTo>
                  <a:pt x="211" y="183"/>
                </a:lnTo>
                <a:lnTo>
                  <a:pt x="207" y="183"/>
                </a:lnTo>
                <a:lnTo>
                  <a:pt x="203" y="191"/>
                </a:lnTo>
                <a:lnTo>
                  <a:pt x="203" y="203"/>
                </a:lnTo>
                <a:lnTo>
                  <a:pt x="207" y="206"/>
                </a:lnTo>
                <a:lnTo>
                  <a:pt x="222" y="218"/>
                </a:lnTo>
                <a:lnTo>
                  <a:pt x="222" y="222"/>
                </a:lnTo>
                <a:lnTo>
                  <a:pt x="222" y="226"/>
                </a:lnTo>
                <a:lnTo>
                  <a:pt x="222" y="230"/>
                </a:lnTo>
                <a:lnTo>
                  <a:pt x="226" y="234"/>
                </a:lnTo>
                <a:lnTo>
                  <a:pt x="226" y="238"/>
                </a:lnTo>
                <a:lnTo>
                  <a:pt x="226" y="238"/>
                </a:lnTo>
                <a:lnTo>
                  <a:pt x="230" y="238"/>
                </a:lnTo>
                <a:lnTo>
                  <a:pt x="230" y="238"/>
                </a:lnTo>
                <a:lnTo>
                  <a:pt x="230" y="238"/>
                </a:lnTo>
                <a:lnTo>
                  <a:pt x="234" y="246"/>
                </a:lnTo>
                <a:lnTo>
                  <a:pt x="234" y="246"/>
                </a:lnTo>
                <a:lnTo>
                  <a:pt x="234" y="249"/>
                </a:lnTo>
                <a:lnTo>
                  <a:pt x="246" y="253"/>
                </a:lnTo>
                <a:lnTo>
                  <a:pt x="246" y="253"/>
                </a:lnTo>
                <a:lnTo>
                  <a:pt x="250" y="257"/>
                </a:lnTo>
                <a:lnTo>
                  <a:pt x="254" y="261"/>
                </a:lnTo>
                <a:lnTo>
                  <a:pt x="254" y="261"/>
                </a:lnTo>
                <a:lnTo>
                  <a:pt x="254" y="269"/>
                </a:lnTo>
                <a:lnTo>
                  <a:pt x="254" y="273"/>
                </a:lnTo>
                <a:lnTo>
                  <a:pt x="246" y="273"/>
                </a:lnTo>
                <a:lnTo>
                  <a:pt x="246" y="273"/>
                </a:lnTo>
                <a:lnTo>
                  <a:pt x="246" y="277"/>
                </a:lnTo>
                <a:lnTo>
                  <a:pt x="246" y="277"/>
                </a:lnTo>
                <a:lnTo>
                  <a:pt x="246" y="277"/>
                </a:lnTo>
                <a:lnTo>
                  <a:pt x="246" y="277"/>
                </a:lnTo>
                <a:lnTo>
                  <a:pt x="246" y="281"/>
                </a:lnTo>
                <a:lnTo>
                  <a:pt x="242" y="281"/>
                </a:lnTo>
                <a:lnTo>
                  <a:pt x="242" y="281"/>
                </a:lnTo>
                <a:lnTo>
                  <a:pt x="242" y="277"/>
                </a:lnTo>
                <a:lnTo>
                  <a:pt x="242" y="277"/>
                </a:lnTo>
                <a:lnTo>
                  <a:pt x="242" y="277"/>
                </a:lnTo>
                <a:lnTo>
                  <a:pt x="238" y="273"/>
                </a:lnTo>
                <a:lnTo>
                  <a:pt x="238" y="273"/>
                </a:lnTo>
                <a:lnTo>
                  <a:pt x="234" y="277"/>
                </a:lnTo>
                <a:lnTo>
                  <a:pt x="230" y="281"/>
                </a:lnTo>
                <a:lnTo>
                  <a:pt x="230" y="281"/>
                </a:lnTo>
                <a:lnTo>
                  <a:pt x="230" y="281"/>
                </a:lnTo>
                <a:lnTo>
                  <a:pt x="226" y="281"/>
                </a:lnTo>
                <a:lnTo>
                  <a:pt x="222" y="281"/>
                </a:lnTo>
                <a:lnTo>
                  <a:pt x="222" y="281"/>
                </a:lnTo>
                <a:lnTo>
                  <a:pt x="218" y="277"/>
                </a:lnTo>
                <a:lnTo>
                  <a:pt x="218" y="277"/>
                </a:lnTo>
                <a:lnTo>
                  <a:pt x="218" y="277"/>
                </a:lnTo>
                <a:lnTo>
                  <a:pt x="218" y="277"/>
                </a:lnTo>
                <a:lnTo>
                  <a:pt x="218" y="273"/>
                </a:lnTo>
                <a:lnTo>
                  <a:pt x="218" y="273"/>
                </a:lnTo>
                <a:lnTo>
                  <a:pt x="218" y="273"/>
                </a:lnTo>
                <a:lnTo>
                  <a:pt x="218" y="273"/>
                </a:lnTo>
                <a:lnTo>
                  <a:pt x="218" y="269"/>
                </a:lnTo>
                <a:lnTo>
                  <a:pt x="218" y="269"/>
                </a:lnTo>
                <a:lnTo>
                  <a:pt x="215" y="269"/>
                </a:lnTo>
                <a:lnTo>
                  <a:pt x="215" y="269"/>
                </a:lnTo>
                <a:lnTo>
                  <a:pt x="215" y="273"/>
                </a:lnTo>
                <a:lnTo>
                  <a:pt x="211" y="269"/>
                </a:lnTo>
                <a:lnTo>
                  <a:pt x="211" y="269"/>
                </a:lnTo>
                <a:lnTo>
                  <a:pt x="207" y="265"/>
                </a:lnTo>
                <a:lnTo>
                  <a:pt x="207" y="265"/>
                </a:lnTo>
                <a:lnTo>
                  <a:pt x="203" y="265"/>
                </a:lnTo>
                <a:lnTo>
                  <a:pt x="203" y="265"/>
                </a:lnTo>
                <a:lnTo>
                  <a:pt x="203" y="265"/>
                </a:lnTo>
                <a:lnTo>
                  <a:pt x="203" y="269"/>
                </a:lnTo>
                <a:lnTo>
                  <a:pt x="203" y="269"/>
                </a:lnTo>
                <a:lnTo>
                  <a:pt x="199" y="269"/>
                </a:lnTo>
                <a:lnTo>
                  <a:pt x="199" y="265"/>
                </a:lnTo>
                <a:lnTo>
                  <a:pt x="199" y="265"/>
                </a:lnTo>
                <a:lnTo>
                  <a:pt x="199" y="265"/>
                </a:lnTo>
                <a:lnTo>
                  <a:pt x="199" y="261"/>
                </a:lnTo>
                <a:lnTo>
                  <a:pt x="199" y="261"/>
                </a:lnTo>
                <a:lnTo>
                  <a:pt x="195" y="265"/>
                </a:lnTo>
                <a:lnTo>
                  <a:pt x="199" y="265"/>
                </a:lnTo>
                <a:lnTo>
                  <a:pt x="199" y="273"/>
                </a:lnTo>
                <a:lnTo>
                  <a:pt x="199" y="281"/>
                </a:lnTo>
                <a:lnTo>
                  <a:pt x="195" y="281"/>
                </a:lnTo>
                <a:lnTo>
                  <a:pt x="195" y="281"/>
                </a:lnTo>
                <a:lnTo>
                  <a:pt x="195" y="281"/>
                </a:lnTo>
                <a:lnTo>
                  <a:pt x="195" y="281"/>
                </a:lnTo>
                <a:lnTo>
                  <a:pt x="191" y="281"/>
                </a:lnTo>
                <a:lnTo>
                  <a:pt x="187" y="281"/>
                </a:lnTo>
                <a:lnTo>
                  <a:pt x="187" y="285"/>
                </a:lnTo>
                <a:lnTo>
                  <a:pt x="187" y="288"/>
                </a:lnTo>
                <a:lnTo>
                  <a:pt x="183" y="288"/>
                </a:lnTo>
                <a:lnTo>
                  <a:pt x="179" y="288"/>
                </a:lnTo>
                <a:lnTo>
                  <a:pt x="179" y="288"/>
                </a:lnTo>
                <a:lnTo>
                  <a:pt x="179" y="292"/>
                </a:lnTo>
                <a:lnTo>
                  <a:pt x="183" y="308"/>
                </a:lnTo>
                <a:lnTo>
                  <a:pt x="183" y="316"/>
                </a:lnTo>
                <a:lnTo>
                  <a:pt x="187" y="320"/>
                </a:lnTo>
                <a:lnTo>
                  <a:pt x="183" y="320"/>
                </a:lnTo>
                <a:lnTo>
                  <a:pt x="183" y="324"/>
                </a:lnTo>
                <a:lnTo>
                  <a:pt x="152" y="339"/>
                </a:lnTo>
                <a:lnTo>
                  <a:pt x="152" y="339"/>
                </a:lnTo>
                <a:lnTo>
                  <a:pt x="148" y="335"/>
                </a:lnTo>
                <a:lnTo>
                  <a:pt x="148" y="328"/>
                </a:lnTo>
                <a:lnTo>
                  <a:pt x="144" y="328"/>
                </a:lnTo>
                <a:lnTo>
                  <a:pt x="144" y="328"/>
                </a:lnTo>
                <a:lnTo>
                  <a:pt x="140" y="324"/>
                </a:lnTo>
                <a:lnTo>
                  <a:pt x="140" y="324"/>
                </a:lnTo>
                <a:lnTo>
                  <a:pt x="140" y="320"/>
                </a:lnTo>
                <a:lnTo>
                  <a:pt x="136" y="320"/>
                </a:lnTo>
                <a:lnTo>
                  <a:pt x="136" y="324"/>
                </a:lnTo>
                <a:lnTo>
                  <a:pt x="136" y="324"/>
                </a:lnTo>
                <a:lnTo>
                  <a:pt x="132" y="324"/>
                </a:lnTo>
                <a:lnTo>
                  <a:pt x="132" y="320"/>
                </a:lnTo>
                <a:lnTo>
                  <a:pt x="129" y="316"/>
                </a:lnTo>
                <a:lnTo>
                  <a:pt x="129" y="316"/>
                </a:lnTo>
                <a:lnTo>
                  <a:pt x="129" y="312"/>
                </a:lnTo>
                <a:lnTo>
                  <a:pt x="132" y="312"/>
                </a:lnTo>
                <a:lnTo>
                  <a:pt x="140" y="312"/>
                </a:lnTo>
                <a:lnTo>
                  <a:pt x="140" y="308"/>
                </a:lnTo>
                <a:lnTo>
                  <a:pt x="140" y="308"/>
                </a:lnTo>
                <a:lnTo>
                  <a:pt x="140" y="308"/>
                </a:lnTo>
                <a:lnTo>
                  <a:pt x="140" y="308"/>
                </a:lnTo>
                <a:lnTo>
                  <a:pt x="140" y="308"/>
                </a:lnTo>
                <a:lnTo>
                  <a:pt x="140" y="304"/>
                </a:lnTo>
                <a:lnTo>
                  <a:pt x="136" y="304"/>
                </a:lnTo>
                <a:lnTo>
                  <a:pt x="136" y="300"/>
                </a:lnTo>
                <a:lnTo>
                  <a:pt x="132" y="300"/>
                </a:lnTo>
                <a:lnTo>
                  <a:pt x="132" y="296"/>
                </a:lnTo>
                <a:lnTo>
                  <a:pt x="132" y="296"/>
                </a:lnTo>
                <a:lnTo>
                  <a:pt x="136" y="296"/>
                </a:lnTo>
                <a:lnTo>
                  <a:pt x="136" y="296"/>
                </a:lnTo>
                <a:lnTo>
                  <a:pt x="136" y="296"/>
                </a:lnTo>
                <a:lnTo>
                  <a:pt x="136" y="296"/>
                </a:lnTo>
                <a:lnTo>
                  <a:pt x="136" y="292"/>
                </a:lnTo>
                <a:lnTo>
                  <a:pt x="132" y="288"/>
                </a:lnTo>
                <a:lnTo>
                  <a:pt x="132" y="288"/>
                </a:lnTo>
                <a:lnTo>
                  <a:pt x="132" y="288"/>
                </a:lnTo>
                <a:lnTo>
                  <a:pt x="132" y="285"/>
                </a:lnTo>
                <a:lnTo>
                  <a:pt x="132" y="285"/>
                </a:lnTo>
                <a:lnTo>
                  <a:pt x="129" y="285"/>
                </a:lnTo>
                <a:lnTo>
                  <a:pt x="125" y="281"/>
                </a:lnTo>
                <a:lnTo>
                  <a:pt x="125" y="273"/>
                </a:lnTo>
                <a:lnTo>
                  <a:pt x="121" y="265"/>
                </a:lnTo>
                <a:lnTo>
                  <a:pt x="121" y="261"/>
                </a:lnTo>
                <a:lnTo>
                  <a:pt x="113" y="253"/>
                </a:lnTo>
                <a:lnTo>
                  <a:pt x="109" y="249"/>
                </a:lnTo>
                <a:lnTo>
                  <a:pt x="109" y="246"/>
                </a:lnTo>
                <a:lnTo>
                  <a:pt x="101" y="253"/>
                </a:lnTo>
                <a:lnTo>
                  <a:pt x="101" y="253"/>
                </a:lnTo>
                <a:lnTo>
                  <a:pt x="93" y="253"/>
                </a:lnTo>
                <a:lnTo>
                  <a:pt x="93" y="253"/>
                </a:lnTo>
                <a:lnTo>
                  <a:pt x="93" y="249"/>
                </a:lnTo>
                <a:lnTo>
                  <a:pt x="89" y="249"/>
                </a:lnTo>
                <a:lnTo>
                  <a:pt x="89" y="246"/>
                </a:lnTo>
                <a:lnTo>
                  <a:pt x="89" y="246"/>
                </a:lnTo>
                <a:lnTo>
                  <a:pt x="86" y="242"/>
                </a:lnTo>
                <a:lnTo>
                  <a:pt x="86" y="242"/>
                </a:lnTo>
                <a:lnTo>
                  <a:pt x="82" y="242"/>
                </a:lnTo>
                <a:lnTo>
                  <a:pt x="82" y="238"/>
                </a:lnTo>
                <a:lnTo>
                  <a:pt x="78" y="234"/>
                </a:lnTo>
                <a:lnTo>
                  <a:pt x="74" y="234"/>
                </a:lnTo>
                <a:lnTo>
                  <a:pt x="70" y="234"/>
                </a:lnTo>
                <a:lnTo>
                  <a:pt x="70" y="238"/>
                </a:lnTo>
                <a:lnTo>
                  <a:pt x="66" y="238"/>
                </a:lnTo>
                <a:lnTo>
                  <a:pt x="70" y="242"/>
                </a:lnTo>
                <a:lnTo>
                  <a:pt x="66" y="242"/>
                </a:lnTo>
                <a:lnTo>
                  <a:pt x="66" y="242"/>
                </a:lnTo>
                <a:lnTo>
                  <a:pt x="62" y="242"/>
                </a:lnTo>
                <a:lnTo>
                  <a:pt x="62" y="242"/>
                </a:lnTo>
                <a:lnTo>
                  <a:pt x="54" y="238"/>
                </a:lnTo>
                <a:lnTo>
                  <a:pt x="54" y="234"/>
                </a:lnTo>
                <a:lnTo>
                  <a:pt x="50" y="230"/>
                </a:lnTo>
                <a:lnTo>
                  <a:pt x="43" y="230"/>
                </a:lnTo>
                <a:lnTo>
                  <a:pt x="39" y="230"/>
                </a:lnTo>
                <a:lnTo>
                  <a:pt x="35" y="230"/>
                </a:lnTo>
                <a:lnTo>
                  <a:pt x="31" y="230"/>
                </a:lnTo>
                <a:lnTo>
                  <a:pt x="31" y="226"/>
                </a:lnTo>
                <a:lnTo>
                  <a:pt x="27" y="226"/>
                </a:lnTo>
                <a:lnTo>
                  <a:pt x="27" y="218"/>
                </a:lnTo>
                <a:lnTo>
                  <a:pt x="27" y="214"/>
                </a:lnTo>
                <a:lnTo>
                  <a:pt x="31" y="206"/>
                </a:lnTo>
                <a:lnTo>
                  <a:pt x="31" y="203"/>
                </a:lnTo>
                <a:lnTo>
                  <a:pt x="31" y="199"/>
                </a:lnTo>
                <a:lnTo>
                  <a:pt x="35" y="199"/>
                </a:lnTo>
                <a:lnTo>
                  <a:pt x="43" y="199"/>
                </a:lnTo>
                <a:lnTo>
                  <a:pt x="43" y="199"/>
                </a:lnTo>
                <a:lnTo>
                  <a:pt x="43" y="195"/>
                </a:lnTo>
                <a:lnTo>
                  <a:pt x="43" y="195"/>
                </a:lnTo>
                <a:lnTo>
                  <a:pt x="39" y="191"/>
                </a:lnTo>
                <a:lnTo>
                  <a:pt x="43" y="191"/>
                </a:lnTo>
                <a:lnTo>
                  <a:pt x="43" y="191"/>
                </a:lnTo>
                <a:lnTo>
                  <a:pt x="46" y="191"/>
                </a:lnTo>
                <a:lnTo>
                  <a:pt x="46" y="191"/>
                </a:lnTo>
                <a:lnTo>
                  <a:pt x="46" y="191"/>
                </a:lnTo>
                <a:lnTo>
                  <a:pt x="46" y="191"/>
                </a:lnTo>
                <a:lnTo>
                  <a:pt x="50" y="191"/>
                </a:lnTo>
                <a:lnTo>
                  <a:pt x="50" y="191"/>
                </a:lnTo>
                <a:lnTo>
                  <a:pt x="50" y="187"/>
                </a:lnTo>
                <a:lnTo>
                  <a:pt x="50" y="187"/>
                </a:lnTo>
                <a:lnTo>
                  <a:pt x="54" y="187"/>
                </a:lnTo>
                <a:lnTo>
                  <a:pt x="54" y="187"/>
                </a:lnTo>
                <a:lnTo>
                  <a:pt x="54" y="187"/>
                </a:lnTo>
                <a:lnTo>
                  <a:pt x="50" y="183"/>
                </a:lnTo>
                <a:lnTo>
                  <a:pt x="54" y="183"/>
                </a:lnTo>
                <a:lnTo>
                  <a:pt x="50" y="183"/>
                </a:lnTo>
                <a:lnTo>
                  <a:pt x="50" y="179"/>
                </a:lnTo>
                <a:lnTo>
                  <a:pt x="50" y="179"/>
                </a:lnTo>
                <a:lnTo>
                  <a:pt x="50" y="179"/>
                </a:lnTo>
                <a:lnTo>
                  <a:pt x="50" y="179"/>
                </a:lnTo>
                <a:lnTo>
                  <a:pt x="50" y="179"/>
                </a:lnTo>
                <a:lnTo>
                  <a:pt x="50" y="179"/>
                </a:lnTo>
                <a:lnTo>
                  <a:pt x="50" y="179"/>
                </a:lnTo>
                <a:lnTo>
                  <a:pt x="50" y="179"/>
                </a:lnTo>
                <a:lnTo>
                  <a:pt x="50" y="175"/>
                </a:lnTo>
                <a:lnTo>
                  <a:pt x="50" y="175"/>
                </a:lnTo>
                <a:lnTo>
                  <a:pt x="50" y="175"/>
                </a:lnTo>
                <a:lnTo>
                  <a:pt x="50" y="175"/>
                </a:lnTo>
                <a:lnTo>
                  <a:pt x="50" y="175"/>
                </a:lnTo>
                <a:lnTo>
                  <a:pt x="50" y="175"/>
                </a:lnTo>
                <a:lnTo>
                  <a:pt x="50" y="175"/>
                </a:lnTo>
                <a:lnTo>
                  <a:pt x="50" y="171"/>
                </a:lnTo>
                <a:lnTo>
                  <a:pt x="50" y="171"/>
                </a:lnTo>
                <a:lnTo>
                  <a:pt x="50" y="171"/>
                </a:lnTo>
                <a:lnTo>
                  <a:pt x="50" y="171"/>
                </a:lnTo>
                <a:lnTo>
                  <a:pt x="50" y="171"/>
                </a:lnTo>
                <a:lnTo>
                  <a:pt x="50" y="167"/>
                </a:lnTo>
                <a:lnTo>
                  <a:pt x="50" y="167"/>
                </a:lnTo>
                <a:lnTo>
                  <a:pt x="50" y="167"/>
                </a:lnTo>
                <a:lnTo>
                  <a:pt x="50" y="167"/>
                </a:lnTo>
                <a:lnTo>
                  <a:pt x="50" y="167"/>
                </a:lnTo>
                <a:lnTo>
                  <a:pt x="46" y="167"/>
                </a:lnTo>
                <a:lnTo>
                  <a:pt x="46" y="167"/>
                </a:lnTo>
                <a:lnTo>
                  <a:pt x="46" y="167"/>
                </a:lnTo>
                <a:lnTo>
                  <a:pt x="46" y="167"/>
                </a:lnTo>
                <a:lnTo>
                  <a:pt x="46" y="160"/>
                </a:lnTo>
                <a:lnTo>
                  <a:pt x="46" y="160"/>
                </a:lnTo>
                <a:lnTo>
                  <a:pt x="43" y="156"/>
                </a:lnTo>
                <a:lnTo>
                  <a:pt x="39" y="156"/>
                </a:lnTo>
                <a:lnTo>
                  <a:pt x="27" y="144"/>
                </a:lnTo>
                <a:lnTo>
                  <a:pt x="19" y="136"/>
                </a:lnTo>
                <a:lnTo>
                  <a:pt x="19" y="136"/>
                </a:lnTo>
                <a:lnTo>
                  <a:pt x="19" y="132"/>
                </a:lnTo>
                <a:lnTo>
                  <a:pt x="23" y="132"/>
                </a:lnTo>
                <a:lnTo>
                  <a:pt x="23" y="128"/>
                </a:lnTo>
                <a:lnTo>
                  <a:pt x="23" y="128"/>
                </a:lnTo>
                <a:lnTo>
                  <a:pt x="19" y="125"/>
                </a:lnTo>
                <a:lnTo>
                  <a:pt x="19" y="125"/>
                </a:lnTo>
                <a:lnTo>
                  <a:pt x="15" y="125"/>
                </a:lnTo>
                <a:lnTo>
                  <a:pt x="15" y="125"/>
                </a:lnTo>
                <a:lnTo>
                  <a:pt x="11" y="121"/>
                </a:lnTo>
                <a:lnTo>
                  <a:pt x="11" y="121"/>
                </a:lnTo>
                <a:lnTo>
                  <a:pt x="11" y="121"/>
                </a:lnTo>
                <a:lnTo>
                  <a:pt x="7" y="117"/>
                </a:lnTo>
                <a:lnTo>
                  <a:pt x="7" y="117"/>
                </a:lnTo>
                <a:lnTo>
                  <a:pt x="7" y="113"/>
                </a:lnTo>
                <a:lnTo>
                  <a:pt x="3" y="113"/>
                </a:lnTo>
                <a:lnTo>
                  <a:pt x="3" y="109"/>
                </a:lnTo>
                <a:lnTo>
                  <a:pt x="3" y="109"/>
                </a:lnTo>
                <a:lnTo>
                  <a:pt x="3" y="109"/>
                </a:lnTo>
                <a:lnTo>
                  <a:pt x="3" y="109"/>
                </a:lnTo>
                <a:lnTo>
                  <a:pt x="3" y="109"/>
                </a:lnTo>
                <a:lnTo>
                  <a:pt x="0" y="105"/>
                </a:lnTo>
                <a:lnTo>
                  <a:pt x="3" y="105"/>
                </a:lnTo>
                <a:lnTo>
                  <a:pt x="3" y="101"/>
                </a:lnTo>
              </a:path>
            </a:pathLst>
          </a:custGeom>
          <a:solidFill>
            <a:srgbClr val="BDBDB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6" name="Freeform 56"/>
          <p:cNvSpPr>
            <a:spLocks/>
          </p:cNvSpPr>
          <p:nvPr/>
        </p:nvSpPr>
        <p:spPr bwMode="auto">
          <a:xfrm>
            <a:off x="9249499" y="3075305"/>
            <a:ext cx="542396" cy="650068"/>
          </a:xfrm>
          <a:custGeom>
            <a:avLst/>
            <a:gdLst>
              <a:gd name="T0" fmla="*/ 101 w 222"/>
              <a:gd name="T1" fmla="*/ 203 h 266"/>
              <a:gd name="T2" fmla="*/ 93 w 222"/>
              <a:gd name="T3" fmla="*/ 215 h 266"/>
              <a:gd name="T4" fmla="*/ 78 w 222"/>
              <a:gd name="T5" fmla="*/ 242 h 266"/>
              <a:gd name="T6" fmla="*/ 39 w 222"/>
              <a:gd name="T7" fmla="*/ 266 h 266"/>
              <a:gd name="T8" fmla="*/ 35 w 222"/>
              <a:gd name="T9" fmla="*/ 262 h 266"/>
              <a:gd name="T10" fmla="*/ 35 w 222"/>
              <a:gd name="T11" fmla="*/ 242 h 266"/>
              <a:gd name="T12" fmla="*/ 35 w 222"/>
              <a:gd name="T13" fmla="*/ 234 h 266"/>
              <a:gd name="T14" fmla="*/ 27 w 222"/>
              <a:gd name="T15" fmla="*/ 230 h 266"/>
              <a:gd name="T16" fmla="*/ 23 w 222"/>
              <a:gd name="T17" fmla="*/ 219 h 266"/>
              <a:gd name="T18" fmla="*/ 19 w 222"/>
              <a:gd name="T19" fmla="*/ 215 h 266"/>
              <a:gd name="T20" fmla="*/ 11 w 222"/>
              <a:gd name="T21" fmla="*/ 215 h 266"/>
              <a:gd name="T22" fmla="*/ 7 w 222"/>
              <a:gd name="T23" fmla="*/ 207 h 266"/>
              <a:gd name="T24" fmla="*/ 7 w 222"/>
              <a:gd name="T25" fmla="*/ 188 h 266"/>
              <a:gd name="T26" fmla="*/ 3 w 222"/>
              <a:gd name="T27" fmla="*/ 180 h 266"/>
              <a:gd name="T28" fmla="*/ 11 w 222"/>
              <a:gd name="T29" fmla="*/ 156 h 266"/>
              <a:gd name="T30" fmla="*/ 3 w 222"/>
              <a:gd name="T31" fmla="*/ 148 h 266"/>
              <a:gd name="T32" fmla="*/ 3 w 222"/>
              <a:gd name="T33" fmla="*/ 133 h 266"/>
              <a:gd name="T34" fmla="*/ 39 w 222"/>
              <a:gd name="T35" fmla="*/ 141 h 266"/>
              <a:gd name="T36" fmla="*/ 46 w 222"/>
              <a:gd name="T37" fmla="*/ 117 h 266"/>
              <a:gd name="T38" fmla="*/ 43 w 222"/>
              <a:gd name="T39" fmla="*/ 94 h 266"/>
              <a:gd name="T40" fmla="*/ 43 w 222"/>
              <a:gd name="T41" fmla="*/ 86 h 266"/>
              <a:gd name="T42" fmla="*/ 50 w 222"/>
              <a:gd name="T43" fmla="*/ 82 h 266"/>
              <a:gd name="T44" fmla="*/ 50 w 222"/>
              <a:gd name="T45" fmla="*/ 70 h 266"/>
              <a:gd name="T46" fmla="*/ 43 w 222"/>
              <a:gd name="T47" fmla="*/ 67 h 266"/>
              <a:gd name="T48" fmla="*/ 39 w 222"/>
              <a:gd name="T49" fmla="*/ 63 h 266"/>
              <a:gd name="T50" fmla="*/ 39 w 222"/>
              <a:gd name="T51" fmla="*/ 59 h 266"/>
              <a:gd name="T52" fmla="*/ 35 w 222"/>
              <a:gd name="T53" fmla="*/ 51 h 266"/>
              <a:gd name="T54" fmla="*/ 39 w 222"/>
              <a:gd name="T55" fmla="*/ 43 h 266"/>
              <a:gd name="T56" fmla="*/ 50 w 222"/>
              <a:gd name="T57" fmla="*/ 35 h 266"/>
              <a:gd name="T58" fmla="*/ 58 w 222"/>
              <a:gd name="T59" fmla="*/ 27 h 266"/>
              <a:gd name="T60" fmla="*/ 74 w 222"/>
              <a:gd name="T61" fmla="*/ 12 h 266"/>
              <a:gd name="T62" fmla="*/ 89 w 222"/>
              <a:gd name="T63" fmla="*/ 0 h 266"/>
              <a:gd name="T64" fmla="*/ 105 w 222"/>
              <a:gd name="T65" fmla="*/ 12 h 266"/>
              <a:gd name="T66" fmla="*/ 121 w 222"/>
              <a:gd name="T67" fmla="*/ 20 h 266"/>
              <a:gd name="T68" fmla="*/ 156 w 222"/>
              <a:gd name="T69" fmla="*/ 31 h 266"/>
              <a:gd name="T70" fmla="*/ 160 w 222"/>
              <a:gd name="T71" fmla="*/ 35 h 266"/>
              <a:gd name="T72" fmla="*/ 168 w 222"/>
              <a:gd name="T73" fmla="*/ 47 h 266"/>
              <a:gd name="T74" fmla="*/ 171 w 222"/>
              <a:gd name="T75" fmla="*/ 51 h 266"/>
              <a:gd name="T76" fmla="*/ 179 w 222"/>
              <a:gd name="T77" fmla="*/ 63 h 266"/>
              <a:gd name="T78" fmla="*/ 187 w 222"/>
              <a:gd name="T79" fmla="*/ 67 h 266"/>
              <a:gd name="T80" fmla="*/ 187 w 222"/>
              <a:gd name="T81" fmla="*/ 74 h 266"/>
              <a:gd name="T82" fmla="*/ 211 w 222"/>
              <a:gd name="T83" fmla="*/ 98 h 266"/>
              <a:gd name="T84" fmla="*/ 214 w 222"/>
              <a:gd name="T85" fmla="*/ 109 h 266"/>
              <a:gd name="T86" fmla="*/ 218 w 222"/>
              <a:gd name="T87" fmla="*/ 109 h 266"/>
              <a:gd name="T88" fmla="*/ 218 w 222"/>
              <a:gd name="T89" fmla="*/ 113 h 266"/>
              <a:gd name="T90" fmla="*/ 218 w 222"/>
              <a:gd name="T91" fmla="*/ 117 h 266"/>
              <a:gd name="T92" fmla="*/ 218 w 222"/>
              <a:gd name="T93" fmla="*/ 121 h 266"/>
              <a:gd name="T94" fmla="*/ 218 w 222"/>
              <a:gd name="T95" fmla="*/ 121 h 266"/>
              <a:gd name="T96" fmla="*/ 222 w 222"/>
              <a:gd name="T97" fmla="*/ 129 h 266"/>
              <a:gd name="T98" fmla="*/ 218 w 222"/>
              <a:gd name="T99" fmla="*/ 133 h 266"/>
              <a:gd name="T100" fmla="*/ 214 w 222"/>
              <a:gd name="T101" fmla="*/ 133 h 266"/>
              <a:gd name="T102" fmla="*/ 211 w 222"/>
              <a:gd name="T103" fmla="*/ 137 h 266"/>
              <a:gd name="T104" fmla="*/ 199 w 222"/>
              <a:gd name="T105" fmla="*/ 145 h 266"/>
              <a:gd name="T106" fmla="*/ 183 w 222"/>
              <a:gd name="T107" fmla="*/ 156 h 266"/>
              <a:gd name="T108" fmla="*/ 179 w 222"/>
              <a:gd name="T109" fmla="*/ 145 h 266"/>
              <a:gd name="T110" fmla="*/ 175 w 222"/>
              <a:gd name="T111" fmla="*/ 148 h 266"/>
              <a:gd name="T112" fmla="*/ 171 w 222"/>
              <a:gd name="T113" fmla="*/ 148 h 266"/>
              <a:gd name="T114" fmla="*/ 168 w 222"/>
              <a:gd name="T115" fmla="*/ 160 h 266"/>
              <a:gd name="T116" fmla="*/ 156 w 222"/>
              <a:gd name="T117" fmla="*/ 168 h 266"/>
              <a:gd name="T118" fmla="*/ 148 w 222"/>
              <a:gd name="T119" fmla="*/ 172 h 266"/>
              <a:gd name="T120" fmla="*/ 136 w 222"/>
              <a:gd name="T121" fmla="*/ 180 h 2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222" h="266">
                <a:moveTo>
                  <a:pt x="129" y="195"/>
                </a:moveTo>
                <a:lnTo>
                  <a:pt x="129" y="195"/>
                </a:lnTo>
                <a:lnTo>
                  <a:pt x="121" y="199"/>
                </a:lnTo>
                <a:lnTo>
                  <a:pt x="113" y="203"/>
                </a:lnTo>
                <a:lnTo>
                  <a:pt x="101" y="203"/>
                </a:lnTo>
                <a:lnTo>
                  <a:pt x="93" y="203"/>
                </a:lnTo>
                <a:lnTo>
                  <a:pt x="93" y="203"/>
                </a:lnTo>
                <a:lnTo>
                  <a:pt x="93" y="207"/>
                </a:lnTo>
                <a:lnTo>
                  <a:pt x="93" y="211"/>
                </a:lnTo>
                <a:lnTo>
                  <a:pt x="93" y="215"/>
                </a:lnTo>
                <a:lnTo>
                  <a:pt x="93" y="219"/>
                </a:lnTo>
                <a:lnTo>
                  <a:pt x="86" y="230"/>
                </a:lnTo>
                <a:lnTo>
                  <a:pt x="86" y="230"/>
                </a:lnTo>
                <a:lnTo>
                  <a:pt x="86" y="238"/>
                </a:lnTo>
                <a:lnTo>
                  <a:pt x="78" y="242"/>
                </a:lnTo>
                <a:lnTo>
                  <a:pt x="74" y="246"/>
                </a:lnTo>
                <a:lnTo>
                  <a:pt x="70" y="262"/>
                </a:lnTo>
                <a:lnTo>
                  <a:pt x="66" y="266"/>
                </a:lnTo>
                <a:lnTo>
                  <a:pt x="62" y="266"/>
                </a:lnTo>
                <a:lnTo>
                  <a:pt x="39" y="266"/>
                </a:lnTo>
                <a:lnTo>
                  <a:pt x="39" y="266"/>
                </a:lnTo>
                <a:lnTo>
                  <a:pt x="39" y="266"/>
                </a:lnTo>
                <a:lnTo>
                  <a:pt x="35" y="266"/>
                </a:lnTo>
                <a:lnTo>
                  <a:pt x="35" y="266"/>
                </a:lnTo>
                <a:lnTo>
                  <a:pt x="35" y="262"/>
                </a:lnTo>
                <a:lnTo>
                  <a:pt x="31" y="254"/>
                </a:lnTo>
                <a:lnTo>
                  <a:pt x="31" y="250"/>
                </a:lnTo>
                <a:lnTo>
                  <a:pt x="35" y="246"/>
                </a:lnTo>
                <a:lnTo>
                  <a:pt x="35" y="246"/>
                </a:lnTo>
                <a:lnTo>
                  <a:pt x="35" y="242"/>
                </a:lnTo>
                <a:lnTo>
                  <a:pt x="31" y="242"/>
                </a:lnTo>
                <a:lnTo>
                  <a:pt x="31" y="238"/>
                </a:lnTo>
                <a:lnTo>
                  <a:pt x="31" y="238"/>
                </a:lnTo>
                <a:lnTo>
                  <a:pt x="35" y="234"/>
                </a:lnTo>
                <a:lnTo>
                  <a:pt x="35" y="234"/>
                </a:lnTo>
                <a:lnTo>
                  <a:pt x="35" y="230"/>
                </a:lnTo>
                <a:lnTo>
                  <a:pt x="35" y="230"/>
                </a:lnTo>
                <a:lnTo>
                  <a:pt x="31" y="230"/>
                </a:lnTo>
                <a:lnTo>
                  <a:pt x="31" y="230"/>
                </a:lnTo>
                <a:lnTo>
                  <a:pt x="27" y="230"/>
                </a:lnTo>
                <a:lnTo>
                  <a:pt x="27" y="227"/>
                </a:lnTo>
                <a:lnTo>
                  <a:pt x="27" y="227"/>
                </a:lnTo>
                <a:lnTo>
                  <a:pt x="27" y="223"/>
                </a:lnTo>
                <a:lnTo>
                  <a:pt x="23" y="219"/>
                </a:lnTo>
                <a:lnTo>
                  <a:pt x="23" y="219"/>
                </a:lnTo>
                <a:lnTo>
                  <a:pt x="23" y="219"/>
                </a:lnTo>
                <a:lnTo>
                  <a:pt x="23" y="215"/>
                </a:lnTo>
                <a:lnTo>
                  <a:pt x="23" y="215"/>
                </a:lnTo>
                <a:lnTo>
                  <a:pt x="23" y="215"/>
                </a:lnTo>
                <a:lnTo>
                  <a:pt x="19" y="215"/>
                </a:lnTo>
                <a:lnTo>
                  <a:pt x="11" y="215"/>
                </a:lnTo>
                <a:lnTo>
                  <a:pt x="11" y="215"/>
                </a:lnTo>
                <a:lnTo>
                  <a:pt x="11" y="215"/>
                </a:lnTo>
                <a:lnTo>
                  <a:pt x="11" y="215"/>
                </a:lnTo>
                <a:lnTo>
                  <a:pt x="11" y="215"/>
                </a:lnTo>
                <a:lnTo>
                  <a:pt x="11" y="215"/>
                </a:lnTo>
                <a:lnTo>
                  <a:pt x="11" y="215"/>
                </a:lnTo>
                <a:lnTo>
                  <a:pt x="11" y="211"/>
                </a:lnTo>
                <a:lnTo>
                  <a:pt x="11" y="211"/>
                </a:lnTo>
                <a:lnTo>
                  <a:pt x="7" y="207"/>
                </a:lnTo>
                <a:lnTo>
                  <a:pt x="7" y="207"/>
                </a:lnTo>
                <a:lnTo>
                  <a:pt x="7" y="203"/>
                </a:lnTo>
                <a:lnTo>
                  <a:pt x="7" y="199"/>
                </a:lnTo>
                <a:lnTo>
                  <a:pt x="7" y="195"/>
                </a:lnTo>
                <a:lnTo>
                  <a:pt x="7" y="188"/>
                </a:lnTo>
                <a:lnTo>
                  <a:pt x="7" y="188"/>
                </a:lnTo>
                <a:lnTo>
                  <a:pt x="7" y="184"/>
                </a:lnTo>
                <a:lnTo>
                  <a:pt x="3" y="184"/>
                </a:lnTo>
                <a:lnTo>
                  <a:pt x="3" y="184"/>
                </a:lnTo>
                <a:lnTo>
                  <a:pt x="3" y="180"/>
                </a:lnTo>
                <a:lnTo>
                  <a:pt x="0" y="176"/>
                </a:lnTo>
                <a:lnTo>
                  <a:pt x="3" y="176"/>
                </a:lnTo>
                <a:lnTo>
                  <a:pt x="7" y="168"/>
                </a:lnTo>
                <a:lnTo>
                  <a:pt x="11" y="160"/>
                </a:lnTo>
                <a:lnTo>
                  <a:pt x="11" y="156"/>
                </a:lnTo>
                <a:lnTo>
                  <a:pt x="7" y="156"/>
                </a:lnTo>
                <a:lnTo>
                  <a:pt x="7" y="156"/>
                </a:lnTo>
                <a:lnTo>
                  <a:pt x="3" y="152"/>
                </a:lnTo>
                <a:lnTo>
                  <a:pt x="3" y="148"/>
                </a:lnTo>
                <a:lnTo>
                  <a:pt x="3" y="148"/>
                </a:lnTo>
                <a:lnTo>
                  <a:pt x="0" y="141"/>
                </a:lnTo>
                <a:lnTo>
                  <a:pt x="0" y="141"/>
                </a:lnTo>
                <a:lnTo>
                  <a:pt x="0" y="137"/>
                </a:lnTo>
                <a:lnTo>
                  <a:pt x="0" y="133"/>
                </a:lnTo>
                <a:lnTo>
                  <a:pt x="3" y="133"/>
                </a:lnTo>
                <a:lnTo>
                  <a:pt x="11" y="137"/>
                </a:lnTo>
                <a:lnTo>
                  <a:pt x="15" y="141"/>
                </a:lnTo>
                <a:lnTo>
                  <a:pt x="19" y="141"/>
                </a:lnTo>
                <a:lnTo>
                  <a:pt x="35" y="141"/>
                </a:lnTo>
                <a:lnTo>
                  <a:pt x="39" y="141"/>
                </a:lnTo>
                <a:lnTo>
                  <a:pt x="39" y="137"/>
                </a:lnTo>
                <a:lnTo>
                  <a:pt x="43" y="133"/>
                </a:lnTo>
                <a:lnTo>
                  <a:pt x="46" y="121"/>
                </a:lnTo>
                <a:lnTo>
                  <a:pt x="46" y="121"/>
                </a:lnTo>
                <a:lnTo>
                  <a:pt x="46" y="117"/>
                </a:lnTo>
                <a:lnTo>
                  <a:pt x="43" y="113"/>
                </a:lnTo>
                <a:lnTo>
                  <a:pt x="43" y="109"/>
                </a:lnTo>
                <a:lnTo>
                  <a:pt x="43" y="106"/>
                </a:lnTo>
                <a:lnTo>
                  <a:pt x="43" y="106"/>
                </a:lnTo>
                <a:lnTo>
                  <a:pt x="43" y="94"/>
                </a:lnTo>
                <a:lnTo>
                  <a:pt x="43" y="90"/>
                </a:lnTo>
                <a:lnTo>
                  <a:pt x="43" y="90"/>
                </a:lnTo>
                <a:lnTo>
                  <a:pt x="46" y="86"/>
                </a:lnTo>
                <a:lnTo>
                  <a:pt x="46" y="86"/>
                </a:lnTo>
                <a:lnTo>
                  <a:pt x="43" y="86"/>
                </a:lnTo>
                <a:lnTo>
                  <a:pt x="43" y="86"/>
                </a:lnTo>
                <a:lnTo>
                  <a:pt x="46" y="82"/>
                </a:lnTo>
                <a:lnTo>
                  <a:pt x="46" y="82"/>
                </a:lnTo>
                <a:lnTo>
                  <a:pt x="50" y="82"/>
                </a:lnTo>
                <a:lnTo>
                  <a:pt x="50" y="82"/>
                </a:lnTo>
                <a:lnTo>
                  <a:pt x="50" y="78"/>
                </a:lnTo>
                <a:lnTo>
                  <a:pt x="50" y="74"/>
                </a:lnTo>
                <a:lnTo>
                  <a:pt x="46" y="74"/>
                </a:lnTo>
                <a:lnTo>
                  <a:pt x="46" y="74"/>
                </a:lnTo>
                <a:lnTo>
                  <a:pt x="50" y="70"/>
                </a:lnTo>
                <a:lnTo>
                  <a:pt x="50" y="70"/>
                </a:lnTo>
                <a:lnTo>
                  <a:pt x="50" y="70"/>
                </a:lnTo>
                <a:lnTo>
                  <a:pt x="46" y="67"/>
                </a:lnTo>
                <a:lnTo>
                  <a:pt x="46" y="63"/>
                </a:lnTo>
                <a:lnTo>
                  <a:pt x="43" y="67"/>
                </a:lnTo>
                <a:lnTo>
                  <a:pt x="39" y="67"/>
                </a:lnTo>
                <a:lnTo>
                  <a:pt x="39" y="67"/>
                </a:lnTo>
                <a:lnTo>
                  <a:pt x="39" y="67"/>
                </a:lnTo>
                <a:lnTo>
                  <a:pt x="39" y="63"/>
                </a:lnTo>
                <a:lnTo>
                  <a:pt x="39" y="63"/>
                </a:lnTo>
                <a:lnTo>
                  <a:pt x="39" y="63"/>
                </a:lnTo>
                <a:lnTo>
                  <a:pt x="39" y="63"/>
                </a:lnTo>
                <a:lnTo>
                  <a:pt x="39" y="63"/>
                </a:lnTo>
                <a:lnTo>
                  <a:pt x="39" y="59"/>
                </a:lnTo>
                <a:lnTo>
                  <a:pt x="39" y="59"/>
                </a:lnTo>
                <a:lnTo>
                  <a:pt x="39" y="55"/>
                </a:lnTo>
                <a:lnTo>
                  <a:pt x="39" y="55"/>
                </a:lnTo>
                <a:lnTo>
                  <a:pt x="35" y="55"/>
                </a:lnTo>
                <a:lnTo>
                  <a:pt x="35" y="55"/>
                </a:lnTo>
                <a:lnTo>
                  <a:pt x="35" y="51"/>
                </a:lnTo>
                <a:lnTo>
                  <a:pt x="35" y="51"/>
                </a:lnTo>
                <a:lnTo>
                  <a:pt x="39" y="47"/>
                </a:lnTo>
                <a:lnTo>
                  <a:pt x="39" y="47"/>
                </a:lnTo>
                <a:lnTo>
                  <a:pt x="39" y="47"/>
                </a:lnTo>
                <a:lnTo>
                  <a:pt x="39" y="43"/>
                </a:lnTo>
                <a:lnTo>
                  <a:pt x="39" y="43"/>
                </a:lnTo>
                <a:lnTo>
                  <a:pt x="43" y="39"/>
                </a:lnTo>
                <a:lnTo>
                  <a:pt x="43" y="35"/>
                </a:lnTo>
                <a:lnTo>
                  <a:pt x="43" y="35"/>
                </a:lnTo>
                <a:lnTo>
                  <a:pt x="50" y="35"/>
                </a:lnTo>
                <a:lnTo>
                  <a:pt x="54" y="35"/>
                </a:lnTo>
                <a:lnTo>
                  <a:pt x="58" y="35"/>
                </a:lnTo>
                <a:lnTo>
                  <a:pt x="58" y="31"/>
                </a:lnTo>
                <a:lnTo>
                  <a:pt x="58" y="31"/>
                </a:lnTo>
                <a:lnTo>
                  <a:pt x="58" y="27"/>
                </a:lnTo>
                <a:lnTo>
                  <a:pt x="58" y="27"/>
                </a:lnTo>
                <a:lnTo>
                  <a:pt x="66" y="27"/>
                </a:lnTo>
                <a:lnTo>
                  <a:pt x="70" y="24"/>
                </a:lnTo>
                <a:lnTo>
                  <a:pt x="70" y="20"/>
                </a:lnTo>
                <a:lnTo>
                  <a:pt x="74" y="12"/>
                </a:lnTo>
                <a:lnTo>
                  <a:pt x="74" y="4"/>
                </a:lnTo>
                <a:lnTo>
                  <a:pt x="78" y="4"/>
                </a:lnTo>
                <a:lnTo>
                  <a:pt x="78" y="0"/>
                </a:lnTo>
                <a:lnTo>
                  <a:pt x="82" y="0"/>
                </a:lnTo>
                <a:lnTo>
                  <a:pt x="89" y="0"/>
                </a:lnTo>
                <a:lnTo>
                  <a:pt x="93" y="0"/>
                </a:lnTo>
                <a:lnTo>
                  <a:pt x="93" y="4"/>
                </a:lnTo>
                <a:lnTo>
                  <a:pt x="97" y="8"/>
                </a:lnTo>
                <a:lnTo>
                  <a:pt x="101" y="8"/>
                </a:lnTo>
                <a:lnTo>
                  <a:pt x="105" y="12"/>
                </a:lnTo>
                <a:lnTo>
                  <a:pt x="109" y="12"/>
                </a:lnTo>
                <a:lnTo>
                  <a:pt x="109" y="16"/>
                </a:lnTo>
                <a:lnTo>
                  <a:pt x="113" y="16"/>
                </a:lnTo>
                <a:lnTo>
                  <a:pt x="117" y="20"/>
                </a:lnTo>
                <a:lnTo>
                  <a:pt x="121" y="20"/>
                </a:lnTo>
                <a:lnTo>
                  <a:pt x="125" y="24"/>
                </a:lnTo>
                <a:lnTo>
                  <a:pt x="125" y="24"/>
                </a:lnTo>
                <a:lnTo>
                  <a:pt x="140" y="24"/>
                </a:lnTo>
                <a:lnTo>
                  <a:pt x="144" y="24"/>
                </a:lnTo>
                <a:lnTo>
                  <a:pt x="156" y="31"/>
                </a:lnTo>
                <a:lnTo>
                  <a:pt x="156" y="31"/>
                </a:lnTo>
                <a:lnTo>
                  <a:pt x="156" y="35"/>
                </a:lnTo>
                <a:lnTo>
                  <a:pt x="156" y="35"/>
                </a:lnTo>
                <a:lnTo>
                  <a:pt x="156" y="35"/>
                </a:lnTo>
                <a:lnTo>
                  <a:pt x="160" y="35"/>
                </a:lnTo>
                <a:lnTo>
                  <a:pt x="171" y="35"/>
                </a:lnTo>
                <a:lnTo>
                  <a:pt x="171" y="39"/>
                </a:lnTo>
                <a:lnTo>
                  <a:pt x="171" y="43"/>
                </a:lnTo>
                <a:lnTo>
                  <a:pt x="171" y="47"/>
                </a:lnTo>
                <a:lnTo>
                  <a:pt x="168" y="47"/>
                </a:lnTo>
                <a:lnTo>
                  <a:pt x="171" y="51"/>
                </a:lnTo>
                <a:lnTo>
                  <a:pt x="171" y="51"/>
                </a:lnTo>
                <a:lnTo>
                  <a:pt x="171" y="51"/>
                </a:lnTo>
                <a:lnTo>
                  <a:pt x="171" y="51"/>
                </a:lnTo>
                <a:lnTo>
                  <a:pt x="171" y="51"/>
                </a:lnTo>
                <a:lnTo>
                  <a:pt x="171" y="55"/>
                </a:lnTo>
                <a:lnTo>
                  <a:pt x="175" y="55"/>
                </a:lnTo>
                <a:lnTo>
                  <a:pt x="175" y="59"/>
                </a:lnTo>
                <a:lnTo>
                  <a:pt x="175" y="59"/>
                </a:lnTo>
                <a:lnTo>
                  <a:pt x="179" y="63"/>
                </a:lnTo>
                <a:lnTo>
                  <a:pt x="179" y="63"/>
                </a:lnTo>
                <a:lnTo>
                  <a:pt x="179" y="63"/>
                </a:lnTo>
                <a:lnTo>
                  <a:pt x="183" y="67"/>
                </a:lnTo>
                <a:lnTo>
                  <a:pt x="183" y="67"/>
                </a:lnTo>
                <a:lnTo>
                  <a:pt x="187" y="67"/>
                </a:lnTo>
                <a:lnTo>
                  <a:pt x="187" y="67"/>
                </a:lnTo>
                <a:lnTo>
                  <a:pt x="191" y="70"/>
                </a:lnTo>
                <a:lnTo>
                  <a:pt x="191" y="70"/>
                </a:lnTo>
                <a:lnTo>
                  <a:pt x="191" y="74"/>
                </a:lnTo>
                <a:lnTo>
                  <a:pt x="187" y="74"/>
                </a:lnTo>
                <a:lnTo>
                  <a:pt x="187" y="78"/>
                </a:lnTo>
                <a:lnTo>
                  <a:pt x="187" y="78"/>
                </a:lnTo>
                <a:lnTo>
                  <a:pt x="195" y="86"/>
                </a:lnTo>
                <a:lnTo>
                  <a:pt x="207" y="98"/>
                </a:lnTo>
                <a:lnTo>
                  <a:pt x="211" y="98"/>
                </a:lnTo>
                <a:lnTo>
                  <a:pt x="214" y="102"/>
                </a:lnTo>
                <a:lnTo>
                  <a:pt x="214" y="102"/>
                </a:lnTo>
                <a:lnTo>
                  <a:pt x="214" y="109"/>
                </a:lnTo>
                <a:lnTo>
                  <a:pt x="214" y="109"/>
                </a:lnTo>
                <a:lnTo>
                  <a:pt x="214" y="109"/>
                </a:lnTo>
                <a:lnTo>
                  <a:pt x="214" y="109"/>
                </a:lnTo>
                <a:lnTo>
                  <a:pt x="218" y="109"/>
                </a:lnTo>
                <a:lnTo>
                  <a:pt x="218" y="109"/>
                </a:lnTo>
                <a:lnTo>
                  <a:pt x="218" y="109"/>
                </a:lnTo>
                <a:lnTo>
                  <a:pt x="218" y="109"/>
                </a:lnTo>
                <a:lnTo>
                  <a:pt x="218" y="109"/>
                </a:lnTo>
                <a:lnTo>
                  <a:pt x="218" y="113"/>
                </a:lnTo>
                <a:lnTo>
                  <a:pt x="218" y="113"/>
                </a:lnTo>
                <a:lnTo>
                  <a:pt x="218" y="113"/>
                </a:lnTo>
                <a:lnTo>
                  <a:pt x="218" y="113"/>
                </a:lnTo>
                <a:lnTo>
                  <a:pt x="218" y="113"/>
                </a:lnTo>
                <a:lnTo>
                  <a:pt x="218" y="117"/>
                </a:lnTo>
                <a:lnTo>
                  <a:pt x="218" y="117"/>
                </a:lnTo>
                <a:lnTo>
                  <a:pt x="218" y="117"/>
                </a:lnTo>
                <a:lnTo>
                  <a:pt x="218" y="117"/>
                </a:lnTo>
                <a:lnTo>
                  <a:pt x="218" y="117"/>
                </a:lnTo>
                <a:lnTo>
                  <a:pt x="218" y="117"/>
                </a:lnTo>
                <a:lnTo>
                  <a:pt x="218" y="117"/>
                </a:lnTo>
                <a:lnTo>
                  <a:pt x="218" y="121"/>
                </a:lnTo>
                <a:lnTo>
                  <a:pt x="218" y="121"/>
                </a:lnTo>
                <a:lnTo>
                  <a:pt x="218" y="121"/>
                </a:lnTo>
                <a:lnTo>
                  <a:pt x="218" y="121"/>
                </a:lnTo>
                <a:lnTo>
                  <a:pt x="218" y="121"/>
                </a:lnTo>
                <a:lnTo>
                  <a:pt x="218" y="121"/>
                </a:lnTo>
                <a:lnTo>
                  <a:pt x="218" y="121"/>
                </a:lnTo>
                <a:lnTo>
                  <a:pt x="218" y="121"/>
                </a:lnTo>
                <a:lnTo>
                  <a:pt x="218" y="125"/>
                </a:lnTo>
                <a:lnTo>
                  <a:pt x="222" y="125"/>
                </a:lnTo>
                <a:lnTo>
                  <a:pt x="218" y="125"/>
                </a:lnTo>
                <a:lnTo>
                  <a:pt x="222" y="129"/>
                </a:lnTo>
                <a:lnTo>
                  <a:pt x="222" y="129"/>
                </a:lnTo>
                <a:lnTo>
                  <a:pt x="222" y="129"/>
                </a:lnTo>
                <a:lnTo>
                  <a:pt x="218" y="129"/>
                </a:lnTo>
                <a:lnTo>
                  <a:pt x="218" y="129"/>
                </a:lnTo>
                <a:lnTo>
                  <a:pt x="218" y="133"/>
                </a:lnTo>
                <a:lnTo>
                  <a:pt x="218" y="133"/>
                </a:lnTo>
                <a:lnTo>
                  <a:pt x="214" y="133"/>
                </a:lnTo>
                <a:lnTo>
                  <a:pt x="214" y="133"/>
                </a:lnTo>
                <a:lnTo>
                  <a:pt x="214" y="133"/>
                </a:lnTo>
                <a:lnTo>
                  <a:pt x="214" y="133"/>
                </a:lnTo>
                <a:lnTo>
                  <a:pt x="211" y="133"/>
                </a:lnTo>
                <a:lnTo>
                  <a:pt x="211" y="133"/>
                </a:lnTo>
                <a:lnTo>
                  <a:pt x="207" y="133"/>
                </a:lnTo>
                <a:lnTo>
                  <a:pt x="211" y="137"/>
                </a:lnTo>
                <a:lnTo>
                  <a:pt x="211" y="137"/>
                </a:lnTo>
                <a:lnTo>
                  <a:pt x="211" y="141"/>
                </a:lnTo>
                <a:lnTo>
                  <a:pt x="211" y="141"/>
                </a:lnTo>
                <a:lnTo>
                  <a:pt x="203" y="141"/>
                </a:lnTo>
                <a:lnTo>
                  <a:pt x="199" y="141"/>
                </a:lnTo>
                <a:lnTo>
                  <a:pt x="199" y="145"/>
                </a:lnTo>
                <a:lnTo>
                  <a:pt x="199" y="148"/>
                </a:lnTo>
                <a:lnTo>
                  <a:pt x="195" y="156"/>
                </a:lnTo>
                <a:lnTo>
                  <a:pt x="195" y="160"/>
                </a:lnTo>
                <a:lnTo>
                  <a:pt x="187" y="160"/>
                </a:lnTo>
                <a:lnTo>
                  <a:pt x="183" y="156"/>
                </a:lnTo>
                <a:lnTo>
                  <a:pt x="179" y="152"/>
                </a:lnTo>
                <a:lnTo>
                  <a:pt x="179" y="152"/>
                </a:lnTo>
                <a:lnTo>
                  <a:pt x="179" y="148"/>
                </a:lnTo>
                <a:lnTo>
                  <a:pt x="179" y="148"/>
                </a:lnTo>
                <a:lnTo>
                  <a:pt x="179" y="145"/>
                </a:lnTo>
                <a:lnTo>
                  <a:pt x="175" y="145"/>
                </a:lnTo>
                <a:lnTo>
                  <a:pt x="175" y="148"/>
                </a:lnTo>
                <a:lnTo>
                  <a:pt x="175" y="148"/>
                </a:lnTo>
                <a:lnTo>
                  <a:pt x="175" y="148"/>
                </a:lnTo>
                <a:lnTo>
                  <a:pt x="175" y="148"/>
                </a:lnTo>
                <a:lnTo>
                  <a:pt x="171" y="148"/>
                </a:lnTo>
                <a:lnTo>
                  <a:pt x="171" y="148"/>
                </a:lnTo>
                <a:lnTo>
                  <a:pt x="171" y="148"/>
                </a:lnTo>
                <a:lnTo>
                  <a:pt x="171" y="148"/>
                </a:lnTo>
                <a:lnTo>
                  <a:pt x="171" y="148"/>
                </a:lnTo>
                <a:lnTo>
                  <a:pt x="171" y="148"/>
                </a:lnTo>
                <a:lnTo>
                  <a:pt x="171" y="152"/>
                </a:lnTo>
                <a:lnTo>
                  <a:pt x="171" y="152"/>
                </a:lnTo>
                <a:lnTo>
                  <a:pt x="168" y="152"/>
                </a:lnTo>
                <a:lnTo>
                  <a:pt x="168" y="160"/>
                </a:lnTo>
                <a:lnTo>
                  <a:pt x="164" y="160"/>
                </a:lnTo>
                <a:lnTo>
                  <a:pt x="156" y="164"/>
                </a:lnTo>
                <a:lnTo>
                  <a:pt x="152" y="168"/>
                </a:lnTo>
                <a:lnTo>
                  <a:pt x="156" y="168"/>
                </a:lnTo>
                <a:lnTo>
                  <a:pt x="156" y="168"/>
                </a:lnTo>
                <a:lnTo>
                  <a:pt x="156" y="172"/>
                </a:lnTo>
                <a:lnTo>
                  <a:pt x="156" y="172"/>
                </a:lnTo>
                <a:lnTo>
                  <a:pt x="156" y="172"/>
                </a:lnTo>
                <a:lnTo>
                  <a:pt x="148" y="172"/>
                </a:lnTo>
                <a:lnTo>
                  <a:pt x="148" y="172"/>
                </a:lnTo>
                <a:lnTo>
                  <a:pt x="144" y="168"/>
                </a:lnTo>
                <a:lnTo>
                  <a:pt x="140" y="168"/>
                </a:lnTo>
                <a:lnTo>
                  <a:pt x="140" y="168"/>
                </a:lnTo>
                <a:lnTo>
                  <a:pt x="136" y="172"/>
                </a:lnTo>
                <a:lnTo>
                  <a:pt x="136" y="180"/>
                </a:lnTo>
                <a:lnTo>
                  <a:pt x="132" y="188"/>
                </a:lnTo>
                <a:lnTo>
                  <a:pt x="129" y="195"/>
                </a:lnTo>
              </a:path>
            </a:pathLst>
          </a:custGeom>
          <a:solidFill>
            <a:srgbClr val="BFBFB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7" name="Freeform 55"/>
          <p:cNvSpPr>
            <a:spLocks noEditPoints="1"/>
          </p:cNvSpPr>
          <p:nvPr/>
        </p:nvSpPr>
        <p:spPr bwMode="auto">
          <a:xfrm>
            <a:off x="9066256" y="2970220"/>
            <a:ext cx="449554" cy="811364"/>
          </a:xfrm>
          <a:custGeom>
            <a:avLst/>
            <a:gdLst>
              <a:gd name="T0" fmla="*/ 110 w 184"/>
              <a:gd name="T1" fmla="*/ 305 h 332"/>
              <a:gd name="T2" fmla="*/ 106 w 184"/>
              <a:gd name="T3" fmla="*/ 273 h 332"/>
              <a:gd name="T4" fmla="*/ 86 w 184"/>
              <a:gd name="T5" fmla="*/ 258 h 332"/>
              <a:gd name="T6" fmla="*/ 82 w 184"/>
              <a:gd name="T7" fmla="*/ 238 h 332"/>
              <a:gd name="T8" fmla="*/ 82 w 184"/>
              <a:gd name="T9" fmla="*/ 199 h 332"/>
              <a:gd name="T10" fmla="*/ 114 w 184"/>
              <a:gd name="T11" fmla="*/ 184 h 332"/>
              <a:gd name="T12" fmla="*/ 121 w 184"/>
              <a:gd name="T13" fmla="*/ 129 h 332"/>
              <a:gd name="T14" fmla="*/ 125 w 184"/>
              <a:gd name="T15" fmla="*/ 113 h 332"/>
              <a:gd name="T16" fmla="*/ 114 w 184"/>
              <a:gd name="T17" fmla="*/ 102 h 332"/>
              <a:gd name="T18" fmla="*/ 118 w 184"/>
              <a:gd name="T19" fmla="*/ 82 h 332"/>
              <a:gd name="T20" fmla="*/ 149 w 184"/>
              <a:gd name="T21" fmla="*/ 55 h 332"/>
              <a:gd name="T22" fmla="*/ 184 w 184"/>
              <a:gd name="T23" fmla="*/ 55 h 332"/>
              <a:gd name="T24" fmla="*/ 153 w 184"/>
              <a:gd name="T25" fmla="*/ 24 h 332"/>
              <a:gd name="T26" fmla="*/ 153 w 184"/>
              <a:gd name="T27" fmla="*/ 20 h 332"/>
              <a:gd name="T28" fmla="*/ 168 w 184"/>
              <a:gd name="T29" fmla="*/ 8 h 332"/>
              <a:gd name="T30" fmla="*/ 125 w 184"/>
              <a:gd name="T31" fmla="*/ 12 h 332"/>
              <a:gd name="T32" fmla="*/ 102 w 184"/>
              <a:gd name="T33" fmla="*/ 8 h 332"/>
              <a:gd name="T34" fmla="*/ 106 w 184"/>
              <a:gd name="T35" fmla="*/ 20 h 332"/>
              <a:gd name="T36" fmla="*/ 106 w 184"/>
              <a:gd name="T37" fmla="*/ 31 h 332"/>
              <a:gd name="T38" fmla="*/ 90 w 184"/>
              <a:gd name="T39" fmla="*/ 28 h 332"/>
              <a:gd name="T40" fmla="*/ 82 w 184"/>
              <a:gd name="T41" fmla="*/ 35 h 332"/>
              <a:gd name="T42" fmla="*/ 86 w 184"/>
              <a:gd name="T43" fmla="*/ 51 h 332"/>
              <a:gd name="T44" fmla="*/ 82 w 184"/>
              <a:gd name="T45" fmla="*/ 67 h 332"/>
              <a:gd name="T46" fmla="*/ 86 w 184"/>
              <a:gd name="T47" fmla="*/ 74 h 332"/>
              <a:gd name="T48" fmla="*/ 82 w 184"/>
              <a:gd name="T49" fmla="*/ 86 h 332"/>
              <a:gd name="T50" fmla="*/ 86 w 184"/>
              <a:gd name="T51" fmla="*/ 110 h 332"/>
              <a:gd name="T52" fmla="*/ 78 w 184"/>
              <a:gd name="T53" fmla="*/ 113 h 332"/>
              <a:gd name="T54" fmla="*/ 71 w 184"/>
              <a:gd name="T55" fmla="*/ 125 h 332"/>
              <a:gd name="T56" fmla="*/ 51 w 184"/>
              <a:gd name="T57" fmla="*/ 117 h 332"/>
              <a:gd name="T58" fmla="*/ 39 w 184"/>
              <a:gd name="T59" fmla="*/ 121 h 332"/>
              <a:gd name="T60" fmla="*/ 39 w 184"/>
              <a:gd name="T61" fmla="*/ 137 h 332"/>
              <a:gd name="T62" fmla="*/ 51 w 184"/>
              <a:gd name="T63" fmla="*/ 152 h 332"/>
              <a:gd name="T64" fmla="*/ 43 w 184"/>
              <a:gd name="T65" fmla="*/ 160 h 332"/>
              <a:gd name="T66" fmla="*/ 43 w 184"/>
              <a:gd name="T67" fmla="*/ 188 h 332"/>
              <a:gd name="T68" fmla="*/ 32 w 184"/>
              <a:gd name="T69" fmla="*/ 199 h 332"/>
              <a:gd name="T70" fmla="*/ 35 w 184"/>
              <a:gd name="T71" fmla="*/ 219 h 332"/>
              <a:gd name="T72" fmla="*/ 43 w 184"/>
              <a:gd name="T73" fmla="*/ 238 h 332"/>
              <a:gd name="T74" fmla="*/ 55 w 184"/>
              <a:gd name="T75" fmla="*/ 262 h 332"/>
              <a:gd name="T76" fmla="*/ 63 w 184"/>
              <a:gd name="T77" fmla="*/ 270 h 332"/>
              <a:gd name="T78" fmla="*/ 75 w 184"/>
              <a:gd name="T79" fmla="*/ 273 h 332"/>
              <a:gd name="T80" fmla="*/ 82 w 184"/>
              <a:gd name="T81" fmla="*/ 293 h 332"/>
              <a:gd name="T82" fmla="*/ 90 w 184"/>
              <a:gd name="T83" fmla="*/ 328 h 332"/>
              <a:gd name="T84" fmla="*/ 16 w 184"/>
              <a:gd name="T85" fmla="*/ 106 h 332"/>
              <a:gd name="T86" fmla="*/ 0 w 184"/>
              <a:gd name="T87" fmla="*/ 125 h 332"/>
              <a:gd name="T88" fmla="*/ 16 w 184"/>
              <a:gd name="T89" fmla="*/ 141 h 332"/>
              <a:gd name="T90" fmla="*/ 28 w 184"/>
              <a:gd name="T91" fmla="*/ 133 h 332"/>
              <a:gd name="T92" fmla="*/ 20 w 184"/>
              <a:gd name="T93" fmla="*/ 129 h 332"/>
              <a:gd name="T94" fmla="*/ 12 w 184"/>
              <a:gd name="T95" fmla="*/ 121 h 332"/>
              <a:gd name="T96" fmla="*/ 90 w 184"/>
              <a:gd name="T97" fmla="*/ 16 h 332"/>
              <a:gd name="T98" fmla="*/ 98 w 184"/>
              <a:gd name="T99" fmla="*/ 20 h 332"/>
              <a:gd name="T100" fmla="*/ 98 w 184"/>
              <a:gd name="T101" fmla="*/ 12 h 332"/>
              <a:gd name="T102" fmla="*/ 67 w 184"/>
              <a:gd name="T103" fmla="*/ 90 h 332"/>
              <a:gd name="T104" fmla="*/ 63 w 184"/>
              <a:gd name="T105" fmla="*/ 90 h 332"/>
              <a:gd name="T106" fmla="*/ 78 w 184"/>
              <a:gd name="T107" fmla="*/ 110 h 332"/>
              <a:gd name="T108" fmla="*/ 82 w 184"/>
              <a:gd name="T109" fmla="*/ 102 h 332"/>
              <a:gd name="T110" fmla="*/ 78 w 184"/>
              <a:gd name="T111" fmla="*/ 98 h 332"/>
              <a:gd name="T112" fmla="*/ 75 w 184"/>
              <a:gd name="T113" fmla="*/ 98 h 332"/>
              <a:gd name="T114" fmla="*/ 75 w 184"/>
              <a:gd name="T115" fmla="*/ 106 h 332"/>
              <a:gd name="T116" fmla="*/ 67 w 184"/>
              <a:gd name="T117" fmla="*/ 102 h 332"/>
              <a:gd name="T118" fmla="*/ 67 w 184"/>
              <a:gd name="T119" fmla="*/ 106 h 332"/>
              <a:gd name="T120" fmla="*/ 28 w 184"/>
              <a:gd name="T121" fmla="*/ 168 h 332"/>
              <a:gd name="T122" fmla="*/ 24 w 184"/>
              <a:gd name="T123" fmla="*/ 172 h 33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84" h="332">
                <a:moveTo>
                  <a:pt x="94" y="324"/>
                </a:moveTo>
                <a:lnTo>
                  <a:pt x="94" y="324"/>
                </a:lnTo>
                <a:lnTo>
                  <a:pt x="94" y="324"/>
                </a:lnTo>
                <a:lnTo>
                  <a:pt x="98" y="320"/>
                </a:lnTo>
                <a:lnTo>
                  <a:pt x="98" y="316"/>
                </a:lnTo>
                <a:lnTo>
                  <a:pt x="102" y="313"/>
                </a:lnTo>
                <a:lnTo>
                  <a:pt x="106" y="313"/>
                </a:lnTo>
                <a:lnTo>
                  <a:pt x="114" y="309"/>
                </a:lnTo>
                <a:lnTo>
                  <a:pt x="114" y="309"/>
                </a:lnTo>
                <a:lnTo>
                  <a:pt x="114" y="309"/>
                </a:lnTo>
                <a:lnTo>
                  <a:pt x="110" y="309"/>
                </a:lnTo>
                <a:lnTo>
                  <a:pt x="110" y="309"/>
                </a:lnTo>
                <a:lnTo>
                  <a:pt x="110" y="305"/>
                </a:lnTo>
                <a:lnTo>
                  <a:pt x="106" y="297"/>
                </a:lnTo>
                <a:lnTo>
                  <a:pt x="106" y="293"/>
                </a:lnTo>
                <a:lnTo>
                  <a:pt x="110" y="289"/>
                </a:lnTo>
                <a:lnTo>
                  <a:pt x="110" y="289"/>
                </a:lnTo>
                <a:lnTo>
                  <a:pt x="110" y="285"/>
                </a:lnTo>
                <a:lnTo>
                  <a:pt x="106" y="285"/>
                </a:lnTo>
                <a:lnTo>
                  <a:pt x="106" y="281"/>
                </a:lnTo>
                <a:lnTo>
                  <a:pt x="106" y="281"/>
                </a:lnTo>
                <a:lnTo>
                  <a:pt x="110" y="277"/>
                </a:lnTo>
                <a:lnTo>
                  <a:pt x="110" y="277"/>
                </a:lnTo>
                <a:lnTo>
                  <a:pt x="110" y="273"/>
                </a:lnTo>
                <a:lnTo>
                  <a:pt x="110" y="273"/>
                </a:lnTo>
                <a:lnTo>
                  <a:pt x="106" y="273"/>
                </a:lnTo>
                <a:lnTo>
                  <a:pt x="106" y="273"/>
                </a:lnTo>
                <a:lnTo>
                  <a:pt x="102" y="273"/>
                </a:lnTo>
                <a:lnTo>
                  <a:pt x="102" y="270"/>
                </a:lnTo>
                <a:lnTo>
                  <a:pt x="102" y="270"/>
                </a:lnTo>
                <a:lnTo>
                  <a:pt x="102" y="266"/>
                </a:lnTo>
                <a:lnTo>
                  <a:pt x="98" y="262"/>
                </a:lnTo>
                <a:lnTo>
                  <a:pt x="98" y="262"/>
                </a:lnTo>
                <a:lnTo>
                  <a:pt x="98" y="262"/>
                </a:lnTo>
                <a:lnTo>
                  <a:pt x="98" y="258"/>
                </a:lnTo>
                <a:lnTo>
                  <a:pt x="98" y="258"/>
                </a:lnTo>
                <a:lnTo>
                  <a:pt x="98" y="258"/>
                </a:lnTo>
                <a:lnTo>
                  <a:pt x="94" y="258"/>
                </a:lnTo>
                <a:lnTo>
                  <a:pt x="86" y="258"/>
                </a:lnTo>
                <a:lnTo>
                  <a:pt x="86" y="258"/>
                </a:lnTo>
                <a:lnTo>
                  <a:pt x="86" y="258"/>
                </a:lnTo>
                <a:lnTo>
                  <a:pt x="86" y="258"/>
                </a:lnTo>
                <a:lnTo>
                  <a:pt x="86" y="258"/>
                </a:lnTo>
                <a:lnTo>
                  <a:pt x="86" y="258"/>
                </a:lnTo>
                <a:lnTo>
                  <a:pt x="86" y="258"/>
                </a:lnTo>
                <a:lnTo>
                  <a:pt x="86" y="254"/>
                </a:lnTo>
                <a:lnTo>
                  <a:pt x="86" y="254"/>
                </a:lnTo>
                <a:lnTo>
                  <a:pt x="82" y="250"/>
                </a:lnTo>
                <a:lnTo>
                  <a:pt x="82" y="250"/>
                </a:lnTo>
                <a:lnTo>
                  <a:pt x="82" y="246"/>
                </a:lnTo>
                <a:lnTo>
                  <a:pt x="82" y="242"/>
                </a:lnTo>
                <a:lnTo>
                  <a:pt x="82" y="238"/>
                </a:lnTo>
                <a:lnTo>
                  <a:pt x="82" y="231"/>
                </a:lnTo>
                <a:lnTo>
                  <a:pt x="82" y="231"/>
                </a:lnTo>
                <a:lnTo>
                  <a:pt x="82" y="227"/>
                </a:lnTo>
                <a:lnTo>
                  <a:pt x="78" y="227"/>
                </a:lnTo>
                <a:lnTo>
                  <a:pt x="78" y="227"/>
                </a:lnTo>
                <a:lnTo>
                  <a:pt x="78" y="223"/>
                </a:lnTo>
                <a:lnTo>
                  <a:pt x="75" y="219"/>
                </a:lnTo>
                <a:lnTo>
                  <a:pt x="78" y="219"/>
                </a:lnTo>
                <a:lnTo>
                  <a:pt x="82" y="211"/>
                </a:lnTo>
                <a:lnTo>
                  <a:pt x="86" y="203"/>
                </a:lnTo>
                <a:lnTo>
                  <a:pt x="86" y="199"/>
                </a:lnTo>
                <a:lnTo>
                  <a:pt x="82" y="199"/>
                </a:lnTo>
                <a:lnTo>
                  <a:pt x="82" y="199"/>
                </a:lnTo>
                <a:lnTo>
                  <a:pt x="78" y="195"/>
                </a:lnTo>
                <a:lnTo>
                  <a:pt x="78" y="191"/>
                </a:lnTo>
                <a:lnTo>
                  <a:pt x="78" y="191"/>
                </a:lnTo>
                <a:lnTo>
                  <a:pt x="75" y="184"/>
                </a:lnTo>
                <a:lnTo>
                  <a:pt x="75" y="184"/>
                </a:lnTo>
                <a:lnTo>
                  <a:pt x="75" y="180"/>
                </a:lnTo>
                <a:lnTo>
                  <a:pt x="75" y="176"/>
                </a:lnTo>
                <a:lnTo>
                  <a:pt x="78" y="176"/>
                </a:lnTo>
                <a:lnTo>
                  <a:pt x="86" y="180"/>
                </a:lnTo>
                <a:lnTo>
                  <a:pt x="90" y="184"/>
                </a:lnTo>
                <a:lnTo>
                  <a:pt x="94" y="184"/>
                </a:lnTo>
                <a:lnTo>
                  <a:pt x="110" y="184"/>
                </a:lnTo>
                <a:lnTo>
                  <a:pt x="114" y="184"/>
                </a:lnTo>
                <a:lnTo>
                  <a:pt x="114" y="180"/>
                </a:lnTo>
                <a:lnTo>
                  <a:pt x="118" y="176"/>
                </a:lnTo>
                <a:lnTo>
                  <a:pt x="121" y="164"/>
                </a:lnTo>
                <a:lnTo>
                  <a:pt x="121" y="164"/>
                </a:lnTo>
                <a:lnTo>
                  <a:pt x="121" y="160"/>
                </a:lnTo>
                <a:lnTo>
                  <a:pt x="118" y="156"/>
                </a:lnTo>
                <a:lnTo>
                  <a:pt x="118" y="152"/>
                </a:lnTo>
                <a:lnTo>
                  <a:pt x="118" y="149"/>
                </a:lnTo>
                <a:lnTo>
                  <a:pt x="118" y="149"/>
                </a:lnTo>
                <a:lnTo>
                  <a:pt x="118" y="137"/>
                </a:lnTo>
                <a:lnTo>
                  <a:pt x="118" y="133"/>
                </a:lnTo>
                <a:lnTo>
                  <a:pt x="118" y="133"/>
                </a:lnTo>
                <a:lnTo>
                  <a:pt x="121" y="129"/>
                </a:lnTo>
                <a:lnTo>
                  <a:pt x="121" y="129"/>
                </a:lnTo>
                <a:lnTo>
                  <a:pt x="118" y="129"/>
                </a:lnTo>
                <a:lnTo>
                  <a:pt x="118" y="129"/>
                </a:lnTo>
                <a:lnTo>
                  <a:pt x="121" y="125"/>
                </a:lnTo>
                <a:lnTo>
                  <a:pt x="121" y="125"/>
                </a:lnTo>
                <a:lnTo>
                  <a:pt x="125" y="125"/>
                </a:lnTo>
                <a:lnTo>
                  <a:pt x="125" y="125"/>
                </a:lnTo>
                <a:lnTo>
                  <a:pt x="125" y="121"/>
                </a:lnTo>
                <a:lnTo>
                  <a:pt x="125" y="117"/>
                </a:lnTo>
                <a:lnTo>
                  <a:pt x="121" y="117"/>
                </a:lnTo>
                <a:lnTo>
                  <a:pt x="121" y="117"/>
                </a:lnTo>
                <a:lnTo>
                  <a:pt x="125" y="113"/>
                </a:lnTo>
                <a:lnTo>
                  <a:pt x="125" y="113"/>
                </a:lnTo>
                <a:lnTo>
                  <a:pt x="125" y="113"/>
                </a:lnTo>
                <a:lnTo>
                  <a:pt x="121" y="110"/>
                </a:lnTo>
                <a:lnTo>
                  <a:pt x="121" y="106"/>
                </a:lnTo>
                <a:lnTo>
                  <a:pt x="118" y="110"/>
                </a:lnTo>
                <a:lnTo>
                  <a:pt x="114" y="110"/>
                </a:lnTo>
                <a:lnTo>
                  <a:pt x="114" y="110"/>
                </a:lnTo>
                <a:lnTo>
                  <a:pt x="114" y="110"/>
                </a:lnTo>
                <a:lnTo>
                  <a:pt x="114" y="106"/>
                </a:lnTo>
                <a:lnTo>
                  <a:pt x="114" y="106"/>
                </a:lnTo>
                <a:lnTo>
                  <a:pt x="114" y="106"/>
                </a:lnTo>
                <a:lnTo>
                  <a:pt x="114" y="106"/>
                </a:lnTo>
                <a:lnTo>
                  <a:pt x="114" y="106"/>
                </a:lnTo>
                <a:lnTo>
                  <a:pt x="114" y="102"/>
                </a:lnTo>
                <a:lnTo>
                  <a:pt x="114" y="102"/>
                </a:lnTo>
                <a:lnTo>
                  <a:pt x="114" y="98"/>
                </a:lnTo>
                <a:lnTo>
                  <a:pt x="114" y="98"/>
                </a:lnTo>
                <a:lnTo>
                  <a:pt x="110" y="98"/>
                </a:lnTo>
                <a:lnTo>
                  <a:pt x="110" y="98"/>
                </a:lnTo>
                <a:lnTo>
                  <a:pt x="110" y="94"/>
                </a:lnTo>
                <a:lnTo>
                  <a:pt x="110" y="94"/>
                </a:lnTo>
                <a:lnTo>
                  <a:pt x="114" y="90"/>
                </a:lnTo>
                <a:lnTo>
                  <a:pt x="114" y="90"/>
                </a:lnTo>
                <a:lnTo>
                  <a:pt x="114" y="90"/>
                </a:lnTo>
                <a:lnTo>
                  <a:pt x="114" y="86"/>
                </a:lnTo>
                <a:lnTo>
                  <a:pt x="114" y="86"/>
                </a:lnTo>
                <a:lnTo>
                  <a:pt x="118" y="82"/>
                </a:lnTo>
                <a:lnTo>
                  <a:pt x="118" y="78"/>
                </a:lnTo>
                <a:lnTo>
                  <a:pt x="118" y="78"/>
                </a:lnTo>
                <a:lnTo>
                  <a:pt x="125" y="78"/>
                </a:lnTo>
                <a:lnTo>
                  <a:pt x="129" y="78"/>
                </a:lnTo>
                <a:lnTo>
                  <a:pt x="133" y="78"/>
                </a:lnTo>
                <a:lnTo>
                  <a:pt x="133" y="74"/>
                </a:lnTo>
                <a:lnTo>
                  <a:pt x="133" y="74"/>
                </a:lnTo>
                <a:lnTo>
                  <a:pt x="133" y="70"/>
                </a:lnTo>
                <a:lnTo>
                  <a:pt x="133" y="70"/>
                </a:lnTo>
                <a:lnTo>
                  <a:pt x="141" y="70"/>
                </a:lnTo>
                <a:lnTo>
                  <a:pt x="145" y="67"/>
                </a:lnTo>
                <a:lnTo>
                  <a:pt x="145" y="63"/>
                </a:lnTo>
                <a:lnTo>
                  <a:pt x="149" y="55"/>
                </a:lnTo>
                <a:lnTo>
                  <a:pt x="149" y="47"/>
                </a:lnTo>
                <a:lnTo>
                  <a:pt x="153" y="47"/>
                </a:lnTo>
                <a:lnTo>
                  <a:pt x="153" y="43"/>
                </a:lnTo>
                <a:lnTo>
                  <a:pt x="157" y="43"/>
                </a:lnTo>
                <a:lnTo>
                  <a:pt x="164" y="43"/>
                </a:lnTo>
                <a:lnTo>
                  <a:pt x="168" y="43"/>
                </a:lnTo>
                <a:lnTo>
                  <a:pt x="168" y="47"/>
                </a:lnTo>
                <a:lnTo>
                  <a:pt x="172" y="51"/>
                </a:lnTo>
                <a:lnTo>
                  <a:pt x="176" y="51"/>
                </a:lnTo>
                <a:lnTo>
                  <a:pt x="180" y="55"/>
                </a:lnTo>
                <a:lnTo>
                  <a:pt x="184" y="55"/>
                </a:lnTo>
                <a:lnTo>
                  <a:pt x="184" y="55"/>
                </a:lnTo>
                <a:lnTo>
                  <a:pt x="184" y="55"/>
                </a:lnTo>
                <a:lnTo>
                  <a:pt x="184" y="55"/>
                </a:lnTo>
                <a:lnTo>
                  <a:pt x="184" y="55"/>
                </a:lnTo>
                <a:lnTo>
                  <a:pt x="180" y="51"/>
                </a:lnTo>
                <a:lnTo>
                  <a:pt x="180" y="47"/>
                </a:lnTo>
                <a:lnTo>
                  <a:pt x="172" y="35"/>
                </a:lnTo>
                <a:lnTo>
                  <a:pt x="168" y="31"/>
                </a:lnTo>
                <a:lnTo>
                  <a:pt x="168" y="31"/>
                </a:lnTo>
                <a:lnTo>
                  <a:pt x="164" y="31"/>
                </a:lnTo>
                <a:lnTo>
                  <a:pt x="164" y="31"/>
                </a:lnTo>
                <a:lnTo>
                  <a:pt x="161" y="28"/>
                </a:lnTo>
                <a:lnTo>
                  <a:pt x="161" y="24"/>
                </a:lnTo>
                <a:lnTo>
                  <a:pt x="157" y="24"/>
                </a:lnTo>
                <a:lnTo>
                  <a:pt x="153" y="24"/>
                </a:lnTo>
                <a:lnTo>
                  <a:pt x="153" y="24"/>
                </a:lnTo>
                <a:lnTo>
                  <a:pt x="149" y="24"/>
                </a:lnTo>
                <a:lnTo>
                  <a:pt x="153" y="24"/>
                </a:lnTo>
                <a:lnTo>
                  <a:pt x="153" y="24"/>
                </a:lnTo>
                <a:lnTo>
                  <a:pt x="153" y="24"/>
                </a:lnTo>
                <a:lnTo>
                  <a:pt x="153" y="24"/>
                </a:lnTo>
                <a:lnTo>
                  <a:pt x="153" y="24"/>
                </a:lnTo>
                <a:lnTo>
                  <a:pt x="149" y="24"/>
                </a:lnTo>
                <a:lnTo>
                  <a:pt x="149" y="20"/>
                </a:lnTo>
                <a:lnTo>
                  <a:pt x="153" y="20"/>
                </a:lnTo>
                <a:lnTo>
                  <a:pt x="153" y="20"/>
                </a:lnTo>
                <a:lnTo>
                  <a:pt x="153" y="20"/>
                </a:lnTo>
                <a:lnTo>
                  <a:pt x="153" y="20"/>
                </a:lnTo>
                <a:lnTo>
                  <a:pt x="153" y="20"/>
                </a:lnTo>
                <a:lnTo>
                  <a:pt x="149" y="16"/>
                </a:lnTo>
                <a:lnTo>
                  <a:pt x="149" y="16"/>
                </a:lnTo>
                <a:lnTo>
                  <a:pt x="149" y="16"/>
                </a:lnTo>
                <a:lnTo>
                  <a:pt x="149" y="16"/>
                </a:lnTo>
                <a:lnTo>
                  <a:pt x="149" y="16"/>
                </a:lnTo>
                <a:lnTo>
                  <a:pt x="153" y="16"/>
                </a:lnTo>
                <a:lnTo>
                  <a:pt x="153" y="16"/>
                </a:lnTo>
                <a:lnTo>
                  <a:pt x="153" y="20"/>
                </a:lnTo>
                <a:lnTo>
                  <a:pt x="157" y="20"/>
                </a:lnTo>
                <a:lnTo>
                  <a:pt x="161" y="16"/>
                </a:lnTo>
                <a:lnTo>
                  <a:pt x="168" y="12"/>
                </a:lnTo>
                <a:lnTo>
                  <a:pt x="168" y="8"/>
                </a:lnTo>
                <a:lnTo>
                  <a:pt x="164" y="8"/>
                </a:lnTo>
                <a:lnTo>
                  <a:pt x="153" y="0"/>
                </a:lnTo>
                <a:lnTo>
                  <a:pt x="145" y="0"/>
                </a:lnTo>
                <a:lnTo>
                  <a:pt x="145" y="0"/>
                </a:lnTo>
                <a:lnTo>
                  <a:pt x="141" y="4"/>
                </a:lnTo>
                <a:lnTo>
                  <a:pt x="141" y="4"/>
                </a:lnTo>
                <a:lnTo>
                  <a:pt x="137" y="4"/>
                </a:lnTo>
                <a:lnTo>
                  <a:pt x="137" y="4"/>
                </a:lnTo>
                <a:lnTo>
                  <a:pt x="133" y="4"/>
                </a:lnTo>
                <a:lnTo>
                  <a:pt x="133" y="8"/>
                </a:lnTo>
                <a:lnTo>
                  <a:pt x="129" y="12"/>
                </a:lnTo>
                <a:lnTo>
                  <a:pt x="129" y="12"/>
                </a:lnTo>
                <a:lnTo>
                  <a:pt x="125" y="12"/>
                </a:lnTo>
                <a:lnTo>
                  <a:pt x="110" y="8"/>
                </a:lnTo>
                <a:lnTo>
                  <a:pt x="110" y="8"/>
                </a:lnTo>
                <a:lnTo>
                  <a:pt x="110" y="8"/>
                </a:lnTo>
                <a:lnTo>
                  <a:pt x="110" y="8"/>
                </a:lnTo>
                <a:lnTo>
                  <a:pt x="110" y="8"/>
                </a:lnTo>
                <a:lnTo>
                  <a:pt x="110" y="8"/>
                </a:lnTo>
                <a:lnTo>
                  <a:pt x="110" y="8"/>
                </a:lnTo>
                <a:lnTo>
                  <a:pt x="110" y="12"/>
                </a:lnTo>
                <a:lnTo>
                  <a:pt x="110" y="12"/>
                </a:lnTo>
                <a:lnTo>
                  <a:pt x="106" y="8"/>
                </a:lnTo>
                <a:lnTo>
                  <a:pt x="106" y="8"/>
                </a:lnTo>
                <a:lnTo>
                  <a:pt x="102" y="4"/>
                </a:lnTo>
                <a:lnTo>
                  <a:pt x="102" y="8"/>
                </a:lnTo>
                <a:lnTo>
                  <a:pt x="102" y="8"/>
                </a:lnTo>
                <a:lnTo>
                  <a:pt x="102" y="8"/>
                </a:lnTo>
                <a:lnTo>
                  <a:pt x="102" y="12"/>
                </a:lnTo>
                <a:lnTo>
                  <a:pt x="106" y="12"/>
                </a:lnTo>
                <a:lnTo>
                  <a:pt x="106" y="12"/>
                </a:lnTo>
                <a:lnTo>
                  <a:pt x="106" y="12"/>
                </a:lnTo>
                <a:lnTo>
                  <a:pt x="106" y="16"/>
                </a:lnTo>
                <a:lnTo>
                  <a:pt x="106" y="16"/>
                </a:lnTo>
                <a:lnTo>
                  <a:pt x="106" y="16"/>
                </a:lnTo>
                <a:lnTo>
                  <a:pt x="106" y="16"/>
                </a:lnTo>
                <a:lnTo>
                  <a:pt x="102" y="16"/>
                </a:lnTo>
                <a:lnTo>
                  <a:pt x="102" y="16"/>
                </a:lnTo>
                <a:lnTo>
                  <a:pt x="106" y="20"/>
                </a:lnTo>
                <a:lnTo>
                  <a:pt x="102" y="20"/>
                </a:lnTo>
                <a:lnTo>
                  <a:pt x="106" y="20"/>
                </a:lnTo>
                <a:lnTo>
                  <a:pt x="106" y="20"/>
                </a:lnTo>
                <a:lnTo>
                  <a:pt x="106" y="24"/>
                </a:lnTo>
                <a:lnTo>
                  <a:pt x="106" y="24"/>
                </a:lnTo>
                <a:lnTo>
                  <a:pt x="106" y="28"/>
                </a:lnTo>
                <a:lnTo>
                  <a:pt x="106" y="28"/>
                </a:lnTo>
                <a:lnTo>
                  <a:pt x="106" y="28"/>
                </a:lnTo>
                <a:lnTo>
                  <a:pt x="106" y="31"/>
                </a:lnTo>
                <a:lnTo>
                  <a:pt x="106" y="31"/>
                </a:lnTo>
                <a:lnTo>
                  <a:pt x="106" y="31"/>
                </a:lnTo>
                <a:lnTo>
                  <a:pt x="106" y="31"/>
                </a:lnTo>
                <a:lnTo>
                  <a:pt x="106" y="31"/>
                </a:lnTo>
                <a:lnTo>
                  <a:pt x="102" y="35"/>
                </a:lnTo>
                <a:lnTo>
                  <a:pt x="102" y="35"/>
                </a:lnTo>
                <a:lnTo>
                  <a:pt x="102" y="35"/>
                </a:lnTo>
                <a:lnTo>
                  <a:pt x="102" y="35"/>
                </a:lnTo>
                <a:lnTo>
                  <a:pt x="102" y="39"/>
                </a:lnTo>
                <a:lnTo>
                  <a:pt x="98" y="35"/>
                </a:lnTo>
                <a:lnTo>
                  <a:pt x="98" y="35"/>
                </a:lnTo>
                <a:lnTo>
                  <a:pt x="94" y="31"/>
                </a:lnTo>
                <a:lnTo>
                  <a:pt x="94" y="31"/>
                </a:lnTo>
                <a:lnTo>
                  <a:pt x="94" y="28"/>
                </a:lnTo>
                <a:lnTo>
                  <a:pt x="94" y="28"/>
                </a:lnTo>
                <a:lnTo>
                  <a:pt x="90" y="28"/>
                </a:lnTo>
                <a:lnTo>
                  <a:pt x="90" y="28"/>
                </a:lnTo>
                <a:lnTo>
                  <a:pt x="90" y="28"/>
                </a:lnTo>
                <a:lnTo>
                  <a:pt x="90" y="28"/>
                </a:lnTo>
                <a:lnTo>
                  <a:pt x="90" y="31"/>
                </a:lnTo>
                <a:lnTo>
                  <a:pt x="90" y="31"/>
                </a:lnTo>
                <a:lnTo>
                  <a:pt x="90" y="31"/>
                </a:lnTo>
                <a:lnTo>
                  <a:pt x="86" y="28"/>
                </a:lnTo>
                <a:lnTo>
                  <a:pt x="86" y="28"/>
                </a:lnTo>
                <a:lnTo>
                  <a:pt x="86" y="28"/>
                </a:lnTo>
                <a:lnTo>
                  <a:pt x="86" y="31"/>
                </a:lnTo>
                <a:lnTo>
                  <a:pt x="86" y="31"/>
                </a:lnTo>
                <a:lnTo>
                  <a:pt x="86" y="35"/>
                </a:lnTo>
                <a:lnTo>
                  <a:pt x="86" y="35"/>
                </a:lnTo>
                <a:lnTo>
                  <a:pt x="82" y="35"/>
                </a:lnTo>
                <a:lnTo>
                  <a:pt x="82" y="39"/>
                </a:lnTo>
                <a:lnTo>
                  <a:pt x="82" y="39"/>
                </a:lnTo>
                <a:lnTo>
                  <a:pt x="82" y="39"/>
                </a:lnTo>
                <a:lnTo>
                  <a:pt x="82" y="39"/>
                </a:lnTo>
                <a:lnTo>
                  <a:pt x="82" y="39"/>
                </a:lnTo>
                <a:lnTo>
                  <a:pt x="82" y="43"/>
                </a:lnTo>
                <a:lnTo>
                  <a:pt x="86" y="47"/>
                </a:lnTo>
                <a:lnTo>
                  <a:pt x="90" y="51"/>
                </a:lnTo>
                <a:lnTo>
                  <a:pt x="86" y="47"/>
                </a:lnTo>
                <a:lnTo>
                  <a:pt x="86" y="47"/>
                </a:lnTo>
                <a:lnTo>
                  <a:pt x="86" y="51"/>
                </a:lnTo>
                <a:lnTo>
                  <a:pt x="86" y="51"/>
                </a:lnTo>
                <a:lnTo>
                  <a:pt x="86" y="51"/>
                </a:lnTo>
                <a:lnTo>
                  <a:pt x="86" y="55"/>
                </a:lnTo>
                <a:lnTo>
                  <a:pt x="86" y="59"/>
                </a:lnTo>
                <a:lnTo>
                  <a:pt x="86" y="59"/>
                </a:lnTo>
                <a:lnTo>
                  <a:pt x="86" y="63"/>
                </a:lnTo>
                <a:lnTo>
                  <a:pt x="86" y="63"/>
                </a:lnTo>
                <a:lnTo>
                  <a:pt x="86" y="67"/>
                </a:lnTo>
                <a:lnTo>
                  <a:pt x="86" y="67"/>
                </a:lnTo>
                <a:lnTo>
                  <a:pt x="86" y="67"/>
                </a:lnTo>
                <a:lnTo>
                  <a:pt x="86" y="67"/>
                </a:lnTo>
                <a:lnTo>
                  <a:pt x="86" y="70"/>
                </a:lnTo>
                <a:lnTo>
                  <a:pt x="86" y="70"/>
                </a:lnTo>
                <a:lnTo>
                  <a:pt x="86" y="67"/>
                </a:lnTo>
                <a:lnTo>
                  <a:pt x="82" y="67"/>
                </a:lnTo>
                <a:lnTo>
                  <a:pt x="82" y="67"/>
                </a:lnTo>
                <a:lnTo>
                  <a:pt x="78" y="67"/>
                </a:lnTo>
                <a:lnTo>
                  <a:pt x="78" y="67"/>
                </a:lnTo>
                <a:lnTo>
                  <a:pt x="78" y="63"/>
                </a:lnTo>
                <a:lnTo>
                  <a:pt x="78" y="63"/>
                </a:lnTo>
                <a:lnTo>
                  <a:pt x="75" y="63"/>
                </a:lnTo>
                <a:lnTo>
                  <a:pt x="75" y="63"/>
                </a:lnTo>
                <a:lnTo>
                  <a:pt x="75" y="63"/>
                </a:lnTo>
                <a:lnTo>
                  <a:pt x="75" y="63"/>
                </a:lnTo>
                <a:lnTo>
                  <a:pt x="75" y="67"/>
                </a:lnTo>
                <a:lnTo>
                  <a:pt x="78" y="70"/>
                </a:lnTo>
                <a:lnTo>
                  <a:pt x="90" y="78"/>
                </a:lnTo>
                <a:lnTo>
                  <a:pt x="86" y="74"/>
                </a:lnTo>
                <a:lnTo>
                  <a:pt x="82" y="74"/>
                </a:lnTo>
                <a:lnTo>
                  <a:pt x="78" y="74"/>
                </a:lnTo>
                <a:lnTo>
                  <a:pt x="78" y="74"/>
                </a:lnTo>
                <a:lnTo>
                  <a:pt x="75" y="70"/>
                </a:lnTo>
                <a:lnTo>
                  <a:pt x="71" y="70"/>
                </a:lnTo>
                <a:lnTo>
                  <a:pt x="71" y="74"/>
                </a:lnTo>
                <a:lnTo>
                  <a:pt x="75" y="78"/>
                </a:lnTo>
                <a:lnTo>
                  <a:pt x="75" y="78"/>
                </a:lnTo>
                <a:lnTo>
                  <a:pt x="75" y="82"/>
                </a:lnTo>
                <a:lnTo>
                  <a:pt x="78" y="82"/>
                </a:lnTo>
                <a:lnTo>
                  <a:pt x="78" y="82"/>
                </a:lnTo>
                <a:lnTo>
                  <a:pt x="78" y="82"/>
                </a:lnTo>
                <a:lnTo>
                  <a:pt x="82" y="86"/>
                </a:lnTo>
                <a:lnTo>
                  <a:pt x="86" y="86"/>
                </a:lnTo>
                <a:lnTo>
                  <a:pt x="90" y="90"/>
                </a:lnTo>
                <a:lnTo>
                  <a:pt x="90" y="90"/>
                </a:lnTo>
                <a:lnTo>
                  <a:pt x="90" y="90"/>
                </a:lnTo>
                <a:lnTo>
                  <a:pt x="90" y="94"/>
                </a:lnTo>
                <a:lnTo>
                  <a:pt x="90" y="94"/>
                </a:lnTo>
                <a:lnTo>
                  <a:pt x="90" y="98"/>
                </a:lnTo>
                <a:lnTo>
                  <a:pt x="90" y="102"/>
                </a:lnTo>
                <a:lnTo>
                  <a:pt x="86" y="98"/>
                </a:lnTo>
                <a:lnTo>
                  <a:pt x="86" y="98"/>
                </a:lnTo>
                <a:lnTo>
                  <a:pt x="86" y="102"/>
                </a:lnTo>
                <a:lnTo>
                  <a:pt x="86" y="102"/>
                </a:lnTo>
                <a:lnTo>
                  <a:pt x="86" y="110"/>
                </a:lnTo>
                <a:lnTo>
                  <a:pt x="82" y="110"/>
                </a:lnTo>
                <a:lnTo>
                  <a:pt x="82" y="110"/>
                </a:lnTo>
                <a:lnTo>
                  <a:pt x="82" y="110"/>
                </a:lnTo>
                <a:lnTo>
                  <a:pt x="82" y="110"/>
                </a:lnTo>
                <a:lnTo>
                  <a:pt x="82" y="110"/>
                </a:lnTo>
                <a:lnTo>
                  <a:pt x="82" y="110"/>
                </a:lnTo>
                <a:lnTo>
                  <a:pt x="82" y="110"/>
                </a:lnTo>
                <a:lnTo>
                  <a:pt x="82" y="110"/>
                </a:lnTo>
                <a:lnTo>
                  <a:pt x="82" y="110"/>
                </a:lnTo>
                <a:lnTo>
                  <a:pt x="78" y="110"/>
                </a:lnTo>
                <a:lnTo>
                  <a:pt x="78" y="110"/>
                </a:lnTo>
                <a:lnTo>
                  <a:pt x="78" y="110"/>
                </a:lnTo>
                <a:lnTo>
                  <a:pt x="78" y="113"/>
                </a:lnTo>
                <a:lnTo>
                  <a:pt x="75" y="113"/>
                </a:lnTo>
                <a:lnTo>
                  <a:pt x="75" y="113"/>
                </a:lnTo>
                <a:lnTo>
                  <a:pt x="75" y="110"/>
                </a:lnTo>
                <a:lnTo>
                  <a:pt x="75" y="110"/>
                </a:lnTo>
                <a:lnTo>
                  <a:pt x="71" y="113"/>
                </a:lnTo>
                <a:lnTo>
                  <a:pt x="71" y="113"/>
                </a:lnTo>
                <a:lnTo>
                  <a:pt x="71" y="113"/>
                </a:lnTo>
                <a:lnTo>
                  <a:pt x="71" y="117"/>
                </a:lnTo>
                <a:lnTo>
                  <a:pt x="71" y="117"/>
                </a:lnTo>
                <a:lnTo>
                  <a:pt x="71" y="121"/>
                </a:lnTo>
                <a:lnTo>
                  <a:pt x="71" y="121"/>
                </a:lnTo>
                <a:lnTo>
                  <a:pt x="71" y="121"/>
                </a:lnTo>
                <a:lnTo>
                  <a:pt x="71" y="125"/>
                </a:lnTo>
                <a:lnTo>
                  <a:pt x="75" y="129"/>
                </a:lnTo>
                <a:lnTo>
                  <a:pt x="67" y="125"/>
                </a:lnTo>
                <a:lnTo>
                  <a:pt x="67" y="125"/>
                </a:lnTo>
                <a:lnTo>
                  <a:pt x="67" y="121"/>
                </a:lnTo>
                <a:lnTo>
                  <a:pt x="63" y="121"/>
                </a:lnTo>
                <a:lnTo>
                  <a:pt x="63" y="117"/>
                </a:lnTo>
                <a:lnTo>
                  <a:pt x="63" y="113"/>
                </a:lnTo>
                <a:lnTo>
                  <a:pt x="63" y="110"/>
                </a:lnTo>
                <a:lnTo>
                  <a:pt x="59" y="113"/>
                </a:lnTo>
                <a:lnTo>
                  <a:pt x="55" y="117"/>
                </a:lnTo>
                <a:lnTo>
                  <a:pt x="55" y="117"/>
                </a:lnTo>
                <a:lnTo>
                  <a:pt x="51" y="117"/>
                </a:lnTo>
                <a:lnTo>
                  <a:pt x="51" y="117"/>
                </a:lnTo>
                <a:lnTo>
                  <a:pt x="51" y="121"/>
                </a:lnTo>
                <a:lnTo>
                  <a:pt x="51" y="121"/>
                </a:lnTo>
                <a:lnTo>
                  <a:pt x="51" y="121"/>
                </a:lnTo>
                <a:lnTo>
                  <a:pt x="55" y="121"/>
                </a:lnTo>
                <a:lnTo>
                  <a:pt x="55" y="121"/>
                </a:lnTo>
                <a:lnTo>
                  <a:pt x="55" y="125"/>
                </a:lnTo>
                <a:lnTo>
                  <a:pt x="51" y="125"/>
                </a:lnTo>
                <a:lnTo>
                  <a:pt x="47" y="125"/>
                </a:lnTo>
                <a:lnTo>
                  <a:pt x="47" y="121"/>
                </a:lnTo>
                <a:lnTo>
                  <a:pt x="47" y="125"/>
                </a:lnTo>
                <a:lnTo>
                  <a:pt x="43" y="125"/>
                </a:lnTo>
                <a:lnTo>
                  <a:pt x="39" y="121"/>
                </a:lnTo>
                <a:lnTo>
                  <a:pt x="39" y="121"/>
                </a:lnTo>
                <a:lnTo>
                  <a:pt x="35" y="125"/>
                </a:lnTo>
                <a:lnTo>
                  <a:pt x="35" y="125"/>
                </a:lnTo>
                <a:lnTo>
                  <a:pt x="35" y="129"/>
                </a:lnTo>
                <a:lnTo>
                  <a:pt x="35" y="129"/>
                </a:lnTo>
                <a:lnTo>
                  <a:pt x="39" y="129"/>
                </a:lnTo>
                <a:lnTo>
                  <a:pt x="39" y="133"/>
                </a:lnTo>
                <a:lnTo>
                  <a:pt x="43" y="133"/>
                </a:lnTo>
                <a:lnTo>
                  <a:pt x="39" y="133"/>
                </a:lnTo>
                <a:lnTo>
                  <a:pt x="39" y="133"/>
                </a:lnTo>
                <a:lnTo>
                  <a:pt x="39" y="137"/>
                </a:lnTo>
                <a:lnTo>
                  <a:pt x="39" y="137"/>
                </a:lnTo>
                <a:lnTo>
                  <a:pt x="39" y="137"/>
                </a:lnTo>
                <a:lnTo>
                  <a:pt x="39" y="137"/>
                </a:lnTo>
                <a:lnTo>
                  <a:pt x="43" y="141"/>
                </a:lnTo>
                <a:lnTo>
                  <a:pt x="43" y="141"/>
                </a:lnTo>
                <a:lnTo>
                  <a:pt x="43" y="141"/>
                </a:lnTo>
                <a:lnTo>
                  <a:pt x="43" y="141"/>
                </a:lnTo>
                <a:lnTo>
                  <a:pt x="47" y="141"/>
                </a:lnTo>
                <a:lnTo>
                  <a:pt x="43" y="141"/>
                </a:lnTo>
                <a:lnTo>
                  <a:pt x="47" y="145"/>
                </a:lnTo>
                <a:lnTo>
                  <a:pt x="47" y="145"/>
                </a:lnTo>
                <a:lnTo>
                  <a:pt x="55" y="149"/>
                </a:lnTo>
                <a:lnTo>
                  <a:pt x="59" y="152"/>
                </a:lnTo>
                <a:lnTo>
                  <a:pt x="59" y="152"/>
                </a:lnTo>
                <a:lnTo>
                  <a:pt x="55" y="152"/>
                </a:lnTo>
                <a:lnTo>
                  <a:pt x="51" y="152"/>
                </a:lnTo>
                <a:lnTo>
                  <a:pt x="51" y="152"/>
                </a:lnTo>
                <a:lnTo>
                  <a:pt x="47" y="149"/>
                </a:lnTo>
                <a:lnTo>
                  <a:pt x="43" y="149"/>
                </a:lnTo>
                <a:lnTo>
                  <a:pt x="43" y="152"/>
                </a:lnTo>
                <a:lnTo>
                  <a:pt x="43" y="152"/>
                </a:lnTo>
                <a:lnTo>
                  <a:pt x="43" y="152"/>
                </a:lnTo>
                <a:lnTo>
                  <a:pt x="43" y="152"/>
                </a:lnTo>
                <a:lnTo>
                  <a:pt x="43" y="152"/>
                </a:lnTo>
                <a:lnTo>
                  <a:pt x="39" y="156"/>
                </a:lnTo>
                <a:lnTo>
                  <a:pt x="39" y="156"/>
                </a:lnTo>
                <a:lnTo>
                  <a:pt x="39" y="156"/>
                </a:lnTo>
                <a:lnTo>
                  <a:pt x="43" y="156"/>
                </a:lnTo>
                <a:lnTo>
                  <a:pt x="43" y="160"/>
                </a:lnTo>
                <a:lnTo>
                  <a:pt x="43" y="164"/>
                </a:lnTo>
                <a:lnTo>
                  <a:pt x="47" y="168"/>
                </a:lnTo>
                <a:lnTo>
                  <a:pt x="43" y="172"/>
                </a:lnTo>
                <a:lnTo>
                  <a:pt x="43" y="172"/>
                </a:lnTo>
                <a:lnTo>
                  <a:pt x="43" y="172"/>
                </a:lnTo>
                <a:lnTo>
                  <a:pt x="47" y="176"/>
                </a:lnTo>
                <a:lnTo>
                  <a:pt x="47" y="176"/>
                </a:lnTo>
                <a:lnTo>
                  <a:pt x="47" y="180"/>
                </a:lnTo>
                <a:lnTo>
                  <a:pt x="47" y="180"/>
                </a:lnTo>
                <a:lnTo>
                  <a:pt x="47" y="184"/>
                </a:lnTo>
                <a:lnTo>
                  <a:pt x="43" y="184"/>
                </a:lnTo>
                <a:lnTo>
                  <a:pt x="43" y="184"/>
                </a:lnTo>
                <a:lnTo>
                  <a:pt x="43" y="188"/>
                </a:lnTo>
                <a:lnTo>
                  <a:pt x="39" y="184"/>
                </a:lnTo>
                <a:lnTo>
                  <a:pt x="35" y="188"/>
                </a:lnTo>
                <a:lnTo>
                  <a:pt x="35" y="188"/>
                </a:lnTo>
                <a:lnTo>
                  <a:pt x="35" y="191"/>
                </a:lnTo>
                <a:lnTo>
                  <a:pt x="35" y="191"/>
                </a:lnTo>
                <a:lnTo>
                  <a:pt x="35" y="195"/>
                </a:lnTo>
                <a:lnTo>
                  <a:pt x="35" y="195"/>
                </a:lnTo>
                <a:lnTo>
                  <a:pt x="35" y="199"/>
                </a:lnTo>
                <a:lnTo>
                  <a:pt x="35" y="199"/>
                </a:lnTo>
                <a:lnTo>
                  <a:pt x="35" y="199"/>
                </a:lnTo>
                <a:lnTo>
                  <a:pt x="35" y="199"/>
                </a:lnTo>
                <a:lnTo>
                  <a:pt x="32" y="199"/>
                </a:lnTo>
                <a:lnTo>
                  <a:pt x="32" y="199"/>
                </a:lnTo>
                <a:lnTo>
                  <a:pt x="32" y="203"/>
                </a:lnTo>
                <a:lnTo>
                  <a:pt x="32" y="203"/>
                </a:lnTo>
                <a:lnTo>
                  <a:pt x="32" y="207"/>
                </a:lnTo>
                <a:lnTo>
                  <a:pt x="35" y="207"/>
                </a:lnTo>
                <a:lnTo>
                  <a:pt x="35" y="211"/>
                </a:lnTo>
                <a:lnTo>
                  <a:pt x="35" y="211"/>
                </a:lnTo>
                <a:lnTo>
                  <a:pt x="35" y="207"/>
                </a:lnTo>
                <a:lnTo>
                  <a:pt x="39" y="211"/>
                </a:lnTo>
                <a:lnTo>
                  <a:pt x="39" y="211"/>
                </a:lnTo>
                <a:lnTo>
                  <a:pt x="39" y="215"/>
                </a:lnTo>
                <a:lnTo>
                  <a:pt x="35" y="215"/>
                </a:lnTo>
                <a:lnTo>
                  <a:pt x="35" y="219"/>
                </a:lnTo>
                <a:lnTo>
                  <a:pt x="35" y="219"/>
                </a:lnTo>
                <a:lnTo>
                  <a:pt x="35" y="223"/>
                </a:lnTo>
                <a:lnTo>
                  <a:pt x="35" y="227"/>
                </a:lnTo>
                <a:lnTo>
                  <a:pt x="39" y="231"/>
                </a:lnTo>
                <a:lnTo>
                  <a:pt x="39" y="231"/>
                </a:lnTo>
                <a:lnTo>
                  <a:pt x="39" y="227"/>
                </a:lnTo>
                <a:lnTo>
                  <a:pt x="39" y="227"/>
                </a:lnTo>
                <a:lnTo>
                  <a:pt x="43" y="231"/>
                </a:lnTo>
                <a:lnTo>
                  <a:pt x="47" y="231"/>
                </a:lnTo>
                <a:lnTo>
                  <a:pt x="51" y="231"/>
                </a:lnTo>
                <a:lnTo>
                  <a:pt x="47" y="231"/>
                </a:lnTo>
                <a:lnTo>
                  <a:pt x="47" y="234"/>
                </a:lnTo>
                <a:lnTo>
                  <a:pt x="47" y="234"/>
                </a:lnTo>
                <a:lnTo>
                  <a:pt x="43" y="238"/>
                </a:lnTo>
                <a:lnTo>
                  <a:pt x="47" y="238"/>
                </a:lnTo>
                <a:lnTo>
                  <a:pt x="47" y="242"/>
                </a:lnTo>
                <a:lnTo>
                  <a:pt x="47" y="242"/>
                </a:lnTo>
                <a:lnTo>
                  <a:pt x="47" y="246"/>
                </a:lnTo>
                <a:lnTo>
                  <a:pt x="47" y="246"/>
                </a:lnTo>
                <a:lnTo>
                  <a:pt x="47" y="250"/>
                </a:lnTo>
                <a:lnTo>
                  <a:pt x="51" y="254"/>
                </a:lnTo>
                <a:lnTo>
                  <a:pt x="51" y="254"/>
                </a:lnTo>
                <a:lnTo>
                  <a:pt x="51" y="254"/>
                </a:lnTo>
                <a:lnTo>
                  <a:pt x="51" y="250"/>
                </a:lnTo>
                <a:lnTo>
                  <a:pt x="51" y="254"/>
                </a:lnTo>
                <a:lnTo>
                  <a:pt x="51" y="258"/>
                </a:lnTo>
                <a:lnTo>
                  <a:pt x="55" y="262"/>
                </a:lnTo>
                <a:lnTo>
                  <a:pt x="55" y="258"/>
                </a:lnTo>
                <a:lnTo>
                  <a:pt x="55" y="258"/>
                </a:lnTo>
                <a:lnTo>
                  <a:pt x="55" y="258"/>
                </a:lnTo>
                <a:lnTo>
                  <a:pt x="59" y="258"/>
                </a:lnTo>
                <a:lnTo>
                  <a:pt x="59" y="258"/>
                </a:lnTo>
                <a:lnTo>
                  <a:pt x="59" y="258"/>
                </a:lnTo>
                <a:lnTo>
                  <a:pt x="59" y="262"/>
                </a:lnTo>
                <a:lnTo>
                  <a:pt x="59" y="262"/>
                </a:lnTo>
                <a:lnTo>
                  <a:pt x="59" y="262"/>
                </a:lnTo>
                <a:lnTo>
                  <a:pt x="59" y="262"/>
                </a:lnTo>
                <a:lnTo>
                  <a:pt x="59" y="266"/>
                </a:lnTo>
                <a:lnTo>
                  <a:pt x="59" y="270"/>
                </a:lnTo>
                <a:lnTo>
                  <a:pt x="63" y="270"/>
                </a:lnTo>
                <a:lnTo>
                  <a:pt x="63" y="270"/>
                </a:lnTo>
                <a:lnTo>
                  <a:pt x="63" y="270"/>
                </a:lnTo>
                <a:lnTo>
                  <a:pt x="63" y="266"/>
                </a:lnTo>
                <a:lnTo>
                  <a:pt x="63" y="258"/>
                </a:lnTo>
                <a:lnTo>
                  <a:pt x="63" y="258"/>
                </a:lnTo>
                <a:lnTo>
                  <a:pt x="63" y="262"/>
                </a:lnTo>
                <a:lnTo>
                  <a:pt x="63" y="262"/>
                </a:lnTo>
                <a:lnTo>
                  <a:pt x="67" y="266"/>
                </a:lnTo>
                <a:lnTo>
                  <a:pt x="67" y="266"/>
                </a:lnTo>
                <a:lnTo>
                  <a:pt x="67" y="266"/>
                </a:lnTo>
                <a:lnTo>
                  <a:pt x="71" y="266"/>
                </a:lnTo>
                <a:lnTo>
                  <a:pt x="71" y="266"/>
                </a:lnTo>
                <a:lnTo>
                  <a:pt x="75" y="273"/>
                </a:lnTo>
                <a:lnTo>
                  <a:pt x="75" y="277"/>
                </a:lnTo>
                <a:lnTo>
                  <a:pt x="75" y="281"/>
                </a:lnTo>
                <a:lnTo>
                  <a:pt x="75" y="285"/>
                </a:lnTo>
                <a:lnTo>
                  <a:pt x="78" y="281"/>
                </a:lnTo>
                <a:lnTo>
                  <a:pt x="78" y="281"/>
                </a:lnTo>
                <a:lnTo>
                  <a:pt x="78" y="277"/>
                </a:lnTo>
                <a:lnTo>
                  <a:pt x="78" y="277"/>
                </a:lnTo>
                <a:lnTo>
                  <a:pt x="78" y="285"/>
                </a:lnTo>
                <a:lnTo>
                  <a:pt x="82" y="285"/>
                </a:lnTo>
                <a:lnTo>
                  <a:pt x="82" y="285"/>
                </a:lnTo>
                <a:lnTo>
                  <a:pt x="82" y="289"/>
                </a:lnTo>
                <a:lnTo>
                  <a:pt x="82" y="289"/>
                </a:lnTo>
                <a:lnTo>
                  <a:pt x="82" y="293"/>
                </a:lnTo>
                <a:lnTo>
                  <a:pt x="82" y="293"/>
                </a:lnTo>
                <a:lnTo>
                  <a:pt x="82" y="297"/>
                </a:lnTo>
                <a:lnTo>
                  <a:pt x="82" y="297"/>
                </a:lnTo>
                <a:lnTo>
                  <a:pt x="82" y="305"/>
                </a:lnTo>
                <a:lnTo>
                  <a:pt x="82" y="301"/>
                </a:lnTo>
                <a:lnTo>
                  <a:pt x="82" y="301"/>
                </a:lnTo>
                <a:lnTo>
                  <a:pt x="82" y="309"/>
                </a:lnTo>
                <a:lnTo>
                  <a:pt x="82" y="313"/>
                </a:lnTo>
                <a:lnTo>
                  <a:pt x="86" y="324"/>
                </a:lnTo>
                <a:lnTo>
                  <a:pt x="86" y="324"/>
                </a:lnTo>
                <a:lnTo>
                  <a:pt x="90" y="324"/>
                </a:lnTo>
                <a:lnTo>
                  <a:pt x="90" y="328"/>
                </a:lnTo>
                <a:lnTo>
                  <a:pt x="90" y="328"/>
                </a:lnTo>
                <a:lnTo>
                  <a:pt x="94" y="332"/>
                </a:lnTo>
                <a:lnTo>
                  <a:pt x="94" y="332"/>
                </a:lnTo>
                <a:lnTo>
                  <a:pt x="94" y="328"/>
                </a:lnTo>
                <a:lnTo>
                  <a:pt x="94" y="324"/>
                </a:lnTo>
                <a:moveTo>
                  <a:pt x="16" y="117"/>
                </a:moveTo>
                <a:lnTo>
                  <a:pt x="16" y="117"/>
                </a:lnTo>
                <a:lnTo>
                  <a:pt x="16" y="117"/>
                </a:lnTo>
                <a:lnTo>
                  <a:pt x="16" y="117"/>
                </a:lnTo>
                <a:lnTo>
                  <a:pt x="20" y="117"/>
                </a:lnTo>
                <a:lnTo>
                  <a:pt x="20" y="113"/>
                </a:lnTo>
                <a:lnTo>
                  <a:pt x="20" y="110"/>
                </a:lnTo>
                <a:lnTo>
                  <a:pt x="20" y="110"/>
                </a:lnTo>
                <a:lnTo>
                  <a:pt x="16" y="106"/>
                </a:lnTo>
                <a:lnTo>
                  <a:pt x="12" y="110"/>
                </a:lnTo>
                <a:lnTo>
                  <a:pt x="12" y="110"/>
                </a:lnTo>
                <a:lnTo>
                  <a:pt x="12" y="113"/>
                </a:lnTo>
                <a:lnTo>
                  <a:pt x="8" y="113"/>
                </a:lnTo>
                <a:lnTo>
                  <a:pt x="8" y="113"/>
                </a:lnTo>
                <a:lnTo>
                  <a:pt x="8" y="113"/>
                </a:lnTo>
                <a:lnTo>
                  <a:pt x="16" y="117"/>
                </a:lnTo>
                <a:lnTo>
                  <a:pt x="16" y="117"/>
                </a:lnTo>
                <a:moveTo>
                  <a:pt x="8" y="125"/>
                </a:moveTo>
                <a:lnTo>
                  <a:pt x="8" y="125"/>
                </a:lnTo>
                <a:lnTo>
                  <a:pt x="4" y="125"/>
                </a:lnTo>
                <a:lnTo>
                  <a:pt x="0" y="125"/>
                </a:lnTo>
                <a:lnTo>
                  <a:pt x="0" y="125"/>
                </a:lnTo>
                <a:lnTo>
                  <a:pt x="4" y="129"/>
                </a:lnTo>
                <a:lnTo>
                  <a:pt x="4" y="133"/>
                </a:lnTo>
                <a:lnTo>
                  <a:pt x="8" y="133"/>
                </a:lnTo>
                <a:lnTo>
                  <a:pt x="8" y="133"/>
                </a:lnTo>
                <a:lnTo>
                  <a:pt x="12" y="133"/>
                </a:lnTo>
                <a:lnTo>
                  <a:pt x="12" y="137"/>
                </a:lnTo>
                <a:lnTo>
                  <a:pt x="8" y="137"/>
                </a:lnTo>
                <a:lnTo>
                  <a:pt x="12" y="137"/>
                </a:lnTo>
                <a:lnTo>
                  <a:pt x="12" y="137"/>
                </a:lnTo>
                <a:lnTo>
                  <a:pt x="12" y="137"/>
                </a:lnTo>
                <a:lnTo>
                  <a:pt x="16" y="137"/>
                </a:lnTo>
                <a:lnTo>
                  <a:pt x="16" y="137"/>
                </a:lnTo>
                <a:lnTo>
                  <a:pt x="16" y="141"/>
                </a:lnTo>
                <a:lnTo>
                  <a:pt x="20" y="141"/>
                </a:lnTo>
                <a:lnTo>
                  <a:pt x="20" y="141"/>
                </a:lnTo>
                <a:lnTo>
                  <a:pt x="24" y="141"/>
                </a:lnTo>
                <a:lnTo>
                  <a:pt x="24" y="141"/>
                </a:lnTo>
                <a:lnTo>
                  <a:pt x="24" y="137"/>
                </a:lnTo>
                <a:lnTo>
                  <a:pt x="24" y="137"/>
                </a:lnTo>
                <a:lnTo>
                  <a:pt x="24" y="137"/>
                </a:lnTo>
                <a:lnTo>
                  <a:pt x="24" y="137"/>
                </a:lnTo>
                <a:lnTo>
                  <a:pt x="28" y="129"/>
                </a:lnTo>
                <a:lnTo>
                  <a:pt x="28" y="129"/>
                </a:lnTo>
                <a:lnTo>
                  <a:pt x="28" y="133"/>
                </a:lnTo>
                <a:lnTo>
                  <a:pt x="28" y="133"/>
                </a:lnTo>
                <a:lnTo>
                  <a:pt x="28" y="133"/>
                </a:lnTo>
                <a:lnTo>
                  <a:pt x="32" y="129"/>
                </a:lnTo>
                <a:lnTo>
                  <a:pt x="32" y="129"/>
                </a:lnTo>
                <a:lnTo>
                  <a:pt x="28" y="129"/>
                </a:lnTo>
                <a:lnTo>
                  <a:pt x="28" y="125"/>
                </a:lnTo>
                <a:lnTo>
                  <a:pt x="28" y="121"/>
                </a:lnTo>
                <a:lnTo>
                  <a:pt x="24" y="121"/>
                </a:lnTo>
                <a:lnTo>
                  <a:pt x="24" y="121"/>
                </a:lnTo>
                <a:lnTo>
                  <a:pt x="20" y="125"/>
                </a:lnTo>
                <a:lnTo>
                  <a:pt x="20" y="125"/>
                </a:lnTo>
                <a:lnTo>
                  <a:pt x="20" y="129"/>
                </a:lnTo>
                <a:lnTo>
                  <a:pt x="20" y="129"/>
                </a:lnTo>
                <a:lnTo>
                  <a:pt x="20" y="129"/>
                </a:lnTo>
                <a:lnTo>
                  <a:pt x="20" y="129"/>
                </a:lnTo>
                <a:lnTo>
                  <a:pt x="20" y="133"/>
                </a:lnTo>
                <a:lnTo>
                  <a:pt x="20" y="133"/>
                </a:lnTo>
                <a:lnTo>
                  <a:pt x="20" y="129"/>
                </a:lnTo>
                <a:lnTo>
                  <a:pt x="20" y="129"/>
                </a:lnTo>
                <a:lnTo>
                  <a:pt x="12" y="133"/>
                </a:lnTo>
                <a:lnTo>
                  <a:pt x="12" y="129"/>
                </a:lnTo>
                <a:lnTo>
                  <a:pt x="12" y="129"/>
                </a:lnTo>
                <a:lnTo>
                  <a:pt x="12" y="129"/>
                </a:lnTo>
                <a:lnTo>
                  <a:pt x="12" y="129"/>
                </a:lnTo>
                <a:lnTo>
                  <a:pt x="12" y="129"/>
                </a:lnTo>
                <a:lnTo>
                  <a:pt x="12" y="125"/>
                </a:lnTo>
                <a:lnTo>
                  <a:pt x="12" y="121"/>
                </a:lnTo>
                <a:lnTo>
                  <a:pt x="12" y="121"/>
                </a:lnTo>
                <a:lnTo>
                  <a:pt x="12" y="121"/>
                </a:lnTo>
                <a:lnTo>
                  <a:pt x="8" y="121"/>
                </a:lnTo>
                <a:lnTo>
                  <a:pt x="8" y="125"/>
                </a:lnTo>
                <a:moveTo>
                  <a:pt x="94" y="12"/>
                </a:moveTo>
                <a:lnTo>
                  <a:pt x="94" y="12"/>
                </a:lnTo>
                <a:lnTo>
                  <a:pt x="94" y="12"/>
                </a:lnTo>
                <a:lnTo>
                  <a:pt x="94" y="12"/>
                </a:lnTo>
                <a:lnTo>
                  <a:pt x="94" y="12"/>
                </a:lnTo>
                <a:lnTo>
                  <a:pt x="94" y="12"/>
                </a:lnTo>
                <a:lnTo>
                  <a:pt x="94" y="12"/>
                </a:lnTo>
                <a:lnTo>
                  <a:pt x="90" y="12"/>
                </a:lnTo>
                <a:lnTo>
                  <a:pt x="90" y="12"/>
                </a:lnTo>
                <a:lnTo>
                  <a:pt x="90" y="16"/>
                </a:lnTo>
                <a:lnTo>
                  <a:pt x="90" y="16"/>
                </a:lnTo>
                <a:lnTo>
                  <a:pt x="90" y="16"/>
                </a:lnTo>
                <a:lnTo>
                  <a:pt x="86" y="16"/>
                </a:lnTo>
                <a:lnTo>
                  <a:pt x="86" y="20"/>
                </a:lnTo>
                <a:lnTo>
                  <a:pt x="90" y="20"/>
                </a:lnTo>
                <a:lnTo>
                  <a:pt x="90" y="20"/>
                </a:lnTo>
                <a:lnTo>
                  <a:pt x="90" y="20"/>
                </a:lnTo>
                <a:lnTo>
                  <a:pt x="94" y="24"/>
                </a:lnTo>
                <a:lnTo>
                  <a:pt x="94" y="24"/>
                </a:lnTo>
                <a:lnTo>
                  <a:pt x="94" y="24"/>
                </a:lnTo>
                <a:lnTo>
                  <a:pt x="94" y="20"/>
                </a:lnTo>
                <a:lnTo>
                  <a:pt x="98" y="20"/>
                </a:lnTo>
                <a:lnTo>
                  <a:pt x="98" y="20"/>
                </a:lnTo>
                <a:lnTo>
                  <a:pt x="94" y="20"/>
                </a:lnTo>
                <a:lnTo>
                  <a:pt x="94" y="20"/>
                </a:lnTo>
                <a:lnTo>
                  <a:pt x="98" y="20"/>
                </a:lnTo>
                <a:lnTo>
                  <a:pt x="98" y="20"/>
                </a:lnTo>
                <a:lnTo>
                  <a:pt x="98" y="16"/>
                </a:lnTo>
                <a:lnTo>
                  <a:pt x="98" y="16"/>
                </a:lnTo>
                <a:lnTo>
                  <a:pt x="98" y="16"/>
                </a:lnTo>
                <a:lnTo>
                  <a:pt x="98" y="16"/>
                </a:lnTo>
                <a:lnTo>
                  <a:pt x="98" y="12"/>
                </a:lnTo>
                <a:lnTo>
                  <a:pt x="98" y="12"/>
                </a:lnTo>
                <a:lnTo>
                  <a:pt x="98" y="12"/>
                </a:lnTo>
                <a:lnTo>
                  <a:pt x="98" y="12"/>
                </a:lnTo>
                <a:lnTo>
                  <a:pt x="98" y="12"/>
                </a:lnTo>
                <a:lnTo>
                  <a:pt x="94" y="12"/>
                </a:lnTo>
                <a:moveTo>
                  <a:pt x="63" y="98"/>
                </a:moveTo>
                <a:lnTo>
                  <a:pt x="63" y="98"/>
                </a:lnTo>
                <a:lnTo>
                  <a:pt x="63" y="98"/>
                </a:lnTo>
                <a:lnTo>
                  <a:pt x="63" y="98"/>
                </a:lnTo>
                <a:lnTo>
                  <a:pt x="63" y="94"/>
                </a:lnTo>
                <a:lnTo>
                  <a:pt x="63" y="94"/>
                </a:lnTo>
                <a:lnTo>
                  <a:pt x="63" y="94"/>
                </a:lnTo>
                <a:lnTo>
                  <a:pt x="63" y="94"/>
                </a:lnTo>
                <a:lnTo>
                  <a:pt x="67" y="94"/>
                </a:lnTo>
                <a:lnTo>
                  <a:pt x="67" y="94"/>
                </a:lnTo>
                <a:lnTo>
                  <a:pt x="67" y="90"/>
                </a:lnTo>
                <a:lnTo>
                  <a:pt x="67" y="90"/>
                </a:lnTo>
                <a:lnTo>
                  <a:pt x="67" y="90"/>
                </a:lnTo>
                <a:lnTo>
                  <a:pt x="67" y="90"/>
                </a:lnTo>
                <a:lnTo>
                  <a:pt x="67" y="90"/>
                </a:lnTo>
                <a:lnTo>
                  <a:pt x="67" y="90"/>
                </a:lnTo>
                <a:lnTo>
                  <a:pt x="67" y="90"/>
                </a:lnTo>
                <a:lnTo>
                  <a:pt x="67" y="90"/>
                </a:lnTo>
                <a:lnTo>
                  <a:pt x="67" y="90"/>
                </a:lnTo>
                <a:lnTo>
                  <a:pt x="67" y="90"/>
                </a:lnTo>
                <a:lnTo>
                  <a:pt x="67" y="90"/>
                </a:lnTo>
                <a:lnTo>
                  <a:pt x="63" y="90"/>
                </a:lnTo>
                <a:lnTo>
                  <a:pt x="63" y="90"/>
                </a:lnTo>
                <a:lnTo>
                  <a:pt x="63" y="90"/>
                </a:lnTo>
                <a:lnTo>
                  <a:pt x="63" y="90"/>
                </a:lnTo>
                <a:lnTo>
                  <a:pt x="63" y="90"/>
                </a:lnTo>
                <a:lnTo>
                  <a:pt x="63" y="94"/>
                </a:lnTo>
                <a:lnTo>
                  <a:pt x="59" y="94"/>
                </a:lnTo>
                <a:lnTo>
                  <a:pt x="59" y="94"/>
                </a:lnTo>
                <a:lnTo>
                  <a:pt x="59" y="94"/>
                </a:lnTo>
                <a:lnTo>
                  <a:pt x="59" y="94"/>
                </a:lnTo>
                <a:lnTo>
                  <a:pt x="59" y="98"/>
                </a:lnTo>
                <a:lnTo>
                  <a:pt x="59" y="98"/>
                </a:lnTo>
                <a:lnTo>
                  <a:pt x="59" y="98"/>
                </a:lnTo>
                <a:lnTo>
                  <a:pt x="59" y="98"/>
                </a:lnTo>
                <a:lnTo>
                  <a:pt x="59" y="98"/>
                </a:lnTo>
                <a:lnTo>
                  <a:pt x="63" y="98"/>
                </a:lnTo>
                <a:moveTo>
                  <a:pt x="78" y="110"/>
                </a:moveTo>
                <a:lnTo>
                  <a:pt x="78" y="110"/>
                </a:lnTo>
                <a:lnTo>
                  <a:pt x="78" y="106"/>
                </a:lnTo>
                <a:lnTo>
                  <a:pt x="78" y="106"/>
                </a:lnTo>
                <a:lnTo>
                  <a:pt x="78" y="106"/>
                </a:lnTo>
                <a:lnTo>
                  <a:pt x="78" y="106"/>
                </a:lnTo>
                <a:lnTo>
                  <a:pt x="78" y="106"/>
                </a:lnTo>
                <a:lnTo>
                  <a:pt x="78" y="102"/>
                </a:lnTo>
                <a:lnTo>
                  <a:pt x="75" y="102"/>
                </a:lnTo>
                <a:lnTo>
                  <a:pt x="75" y="102"/>
                </a:lnTo>
                <a:lnTo>
                  <a:pt x="78" y="102"/>
                </a:lnTo>
                <a:lnTo>
                  <a:pt x="82" y="102"/>
                </a:lnTo>
                <a:lnTo>
                  <a:pt x="82" y="102"/>
                </a:lnTo>
                <a:lnTo>
                  <a:pt x="82" y="102"/>
                </a:lnTo>
                <a:lnTo>
                  <a:pt x="82" y="98"/>
                </a:lnTo>
                <a:lnTo>
                  <a:pt x="82" y="98"/>
                </a:lnTo>
                <a:lnTo>
                  <a:pt x="82" y="98"/>
                </a:lnTo>
                <a:lnTo>
                  <a:pt x="82" y="98"/>
                </a:lnTo>
                <a:lnTo>
                  <a:pt x="82" y="94"/>
                </a:lnTo>
                <a:lnTo>
                  <a:pt x="82" y="94"/>
                </a:lnTo>
                <a:lnTo>
                  <a:pt x="82" y="94"/>
                </a:lnTo>
                <a:lnTo>
                  <a:pt x="78" y="94"/>
                </a:lnTo>
                <a:lnTo>
                  <a:pt x="78" y="94"/>
                </a:lnTo>
                <a:lnTo>
                  <a:pt x="78" y="94"/>
                </a:lnTo>
                <a:lnTo>
                  <a:pt x="78" y="94"/>
                </a:lnTo>
                <a:lnTo>
                  <a:pt x="78" y="98"/>
                </a:lnTo>
                <a:lnTo>
                  <a:pt x="78" y="98"/>
                </a:lnTo>
                <a:lnTo>
                  <a:pt x="78" y="98"/>
                </a:lnTo>
                <a:lnTo>
                  <a:pt x="78" y="98"/>
                </a:lnTo>
                <a:lnTo>
                  <a:pt x="78" y="98"/>
                </a:lnTo>
                <a:lnTo>
                  <a:pt x="78" y="98"/>
                </a:lnTo>
                <a:lnTo>
                  <a:pt x="78" y="98"/>
                </a:lnTo>
                <a:lnTo>
                  <a:pt x="78" y="98"/>
                </a:lnTo>
                <a:lnTo>
                  <a:pt x="78" y="98"/>
                </a:lnTo>
                <a:lnTo>
                  <a:pt x="78" y="98"/>
                </a:lnTo>
                <a:lnTo>
                  <a:pt x="75" y="98"/>
                </a:lnTo>
                <a:lnTo>
                  <a:pt x="75" y="98"/>
                </a:lnTo>
                <a:lnTo>
                  <a:pt x="75" y="98"/>
                </a:lnTo>
                <a:lnTo>
                  <a:pt x="75" y="98"/>
                </a:lnTo>
                <a:lnTo>
                  <a:pt x="75" y="98"/>
                </a:lnTo>
                <a:lnTo>
                  <a:pt x="71" y="98"/>
                </a:lnTo>
                <a:lnTo>
                  <a:pt x="71" y="98"/>
                </a:lnTo>
                <a:lnTo>
                  <a:pt x="71" y="98"/>
                </a:lnTo>
                <a:lnTo>
                  <a:pt x="71" y="98"/>
                </a:lnTo>
                <a:lnTo>
                  <a:pt x="71" y="102"/>
                </a:lnTo>
                <a:lnTo>
                  <a:pt x="75" y="102"/>
                </a:lnTo>
                <a:lnTo>
                  <a:pt x="75" y="102"/>
                </a:lnTo>
                <a:lnTo>
                  <a:pt x="75" y="106"/>
                </a:lnTo>
                <a:lnTo>
                  <a:pt x="71" y="106"/>
                </a:lnTo>
                <a:lnTo>
                  <a:pt x="71" y="106"/>
                </a:lnTo>
                <a:lnTo>
                  <a:pt x="75" y="106"/>
                </a:lnTo>
                <a:lnTo>
                  <a:pt x="75" y="106"/>
                </a:lnTo>
                <a:lnTo>
                  <a:pt x="75" y="106"/>
                </a:lnTo>
                <a:lnTo>
                  <a:pt x="75" y="106"/>
                </a:lnTo>
                <a:lnTo>
                  <a:pt x="78" y="110"/>
                </a:lnTo>
                <a:lnTo>
                  <a:pt x="78" y="110"/>
                </a:lnTo>
                <a:moveTo>
                  <a:pt x="67" y="98"/>
                </a:moveTo>
                <a:lnTo>
                  <a:pt x="67" y="98"/>
                </a:lnTo>
                <a:lnTo>
                  <a:pt x="67" y="98"/>
                </a:lnTo>
                <a:lnTo>
                  <a:pt x="67" y="98"/>
                </a:lnTo>
                <a:lnTo>
                  <a:pt x="67" y="98"/>
                </a:lnTo>
                <a:lnTo>
                  <a:pt x="67" y="98"/>
                </a:lnTo>
                <a:lnTo>
                  <a:pt x="67" y="98"/>
                </a:lnTo>
                <a:lnTo>
                  <a:pt x="67" y="102"/>
                </a:lnTo>
                <a:lnTo>
                  <a:pt x="67" y="102"/>
                </a:lnTo>
                <a:lnTo>
                  <a:pt x="67" y="102"/>
                </a:lnTo>
                <a:lnTo>
                  <a:pt x="67" y="102"/>
                </a:lnTo>
                <a:lnTo>
                  <a:pt x="67" y="102"/>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67" y="106"/>
                </a:lnTo>
                <a:lnTo>
                  <a:pt x="71" y="106"/>
                </a:lnTo>
                <a:lnTo>
                  <a:pt x="71" y="106"/>
                </a:lnTo>
                <a:lnTo>
                  <a:pt x="71" y="102"/>
                </a:lnTo>
                <a:lnTo>
                  <a:pt x="71" y="102"/>
                </a:lnTo>
                <a:lnTo>
                  <a:pt x="67" y="98"/>
                </a:lnTo>
                <a:lnTo>
                  <a:pt x="67" y="98"/>
                </a:lnTo>
                <a:moveTo>
                  <a:pt x="28" y="176"/>
                </a:moveTo>
                <a:lnTo>
                  <a:pt x="28" y="176"/>
                </a:lnTo>
                <a:lnTo>
                  <a:pt x="32" y="176"/>
                </a:lnTo>
                <a:lnTo>
                  <a:pt x="32" y="172"/>
                </a:lnTo>
                <a:lnTo>
                  <a:pt x="28" y="172"/>
                </a:lnTo>
                <a:lnTo>
                  <a:pt x="28" y="168"/>
                </a:lnTo>
                <a:lnTo>
                  <a:pt x="28" y="168"/>
                </a:lnTo>
                <a:lnTo>
                  <a:pt x="24" y="168"/>
                </a:lnTo>
                <a:lnTo>
                  <a:pt x="24" y="168"/>
                </a:lnTo>
                <a:lnTo>
                  <a:pt x="24" y="168"/>
                </a:lnTo>
                <a:lnTo>
                  <a:pt x="24" y="164"/>
                </a:lnTo>
                <a:lnTo>
                  <a:pt x="20" y="164"/>
                </a:lnTo>
                <a:lnTo>
                  <a:pt x="20" y="164"/>
                </a:lnTo>
                <a:lnTo>
                  <a:pt x="20" y="168"/>
                </a:lnTo>
                <a:lnTo>
                  <a:pt x="20" y="168"/>
                </a:lnTo>
                <a:lnTo>
                  <a:pt x="20" y="168"/>
                </a:lnTo>
                <a:lnTo>
                  <a:pt x="24" y="168"/>
                </a:lnTo>
                <a:lnTo>
                  <a:pt x="24" y="172"/>
                </a:lnTo>
                <a:lnTo>
                  <a:pt x="24" y="172"/>
                </a:lnTo>
                <a:lnTo>
                  <a:pt x="24" y="172"/>
                </a:lnTo>
                <a:lnTo>
                  <a:pt x="24" y="172"/>
                </a:lnTo>
                <a:lnTo>
                  <a:pt x="24" y="172"/>
                </a:lnTo>
                <a:lnTo>
                  <a:pt x="24" y="172"/>
                </a:lnTo>
                <a:lnTo>
                  <a:pt x="24" y="172"/>
                </a:lnTo>
                <a:lnTo>
                  <a:pt x="24" y="172"/>
                </a:lnTo>
                <a:lnTo>
                  <a:pt x="24" y="176"/>
                </a:lnTo>
                <a:lnTo>
                  <a:pt x="28" y="176"/>
                </a:lnTo>
                <a:lnTo>
                  <a:pt x="28" y="176"/>
                </a:lnTo>
                <a:lnTo>
                  <a:pt x="28" y="172"/>
                </a:lnTo>
                <a:lnTo>
                  <a:pt x="28" y="176"/>
                </a:lnTo>
              </a:path>
            </a:pathLst>
          </a:custGeom>
          <a:solidFill>
            <a:srgbClr val="C1C1C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8" name="Freeform 54"/>
          <p:cNvSpPr>
            <a:spLocks/>
          </p:cNvSpPr>
          <p:nvPr/>
        </p:nvSpPr>
        <p:spPr bwMode="auto">
          <a:xfrm>
            <a:off x="9325237" y="2808925"/>
            <a:ext cx="400689" cy="351917"/>
          </a:xfrm>
          <a:custGeom>
            <a:avLst/>
            <a:gdLst>
              <a:gd name="T0" fmla="*/ 4 w 164"/>
              <a:gd name="T1" fmla="*/ 74 h 144"/>
              <a:gd name="T2" fmla="*/ 0 w 164"/>
              <a:gd name="T3" fmla="*/ 70 h 144"/>
              <a:gd name="T4" fmla="*/ 4 w 164"/>
              <a:gd name="T5" fmla="*/ 62 h 144"/>
              <a:gd name="T6" fmla="*/ 8 w 164"/>
              <a:gd name="T7" fmla="*/ 58 h 144"/>
              <a:gd name="T8" fmla="*/ 8 w 164"/>
              <a:gd name="T9" fmla="*/ 58 h 144"/>
              <a:gd name="T10" fmla="*/ 8 w 164"/>
              <a:gd name="T11" fmla="*/ 54 h 144"/>
              <a:gd name="T12" fmla="*/ 15 w 164"/>
              <a:gd name="T13" fmla="*/ 51 h 144"/>
              <a:gd name="T14" fmla="*/ 19 w 164"/>
              <a:gd name="T15" fmla="*/ 47 h 144"/>
              <a:gd name="T16" fmla="*/ 23 w 164"/>
              <a:gd name="T17" fmla="*/ 43 h 144"/>
              <a:gd name="T18" fmla="*/ 19 w 164"/>
              <a:gd name="T19" fmla="*/ 39 h 144"/>
              <a:gd name="T20" fmla="*/ 15 w 164"/>
              <a:gd name="T21" fmla="*/ 35 h 144"/>
              <a:gd name="T22" fmla="*/ 12 w 164"/>
              <a:gd name="T23" fmla="*/ 23 h 144"/>
              <a:gd name="T24" fmla="*/ 19 w 164"/>
              <a:gd name="T25" fmla="*/ 23 h 144"/>
              <a:gd name="T26" fmla="*/ 19 w 164"/>
              <a:gd name="T27" fmla="*/ 23 h 144"/>
              <a:gd name="T28" fmla="*/ 23 w 164"/>
              <a:gd name="T29" fmla="*/ 23 h 144"/>
              <a:gd name="T30" fmla="*/ 31 w 164"/>
              <a:gd name="T31" fmla="*/ 19 h 144"/>
              <a:gd name="T32" fmla="*/ 23 w 164"/>
              <a:gd name="T33" fmla="*/ 12 h 144"/>
              <a:gd name="T34" fmla="*/ 27 w 164"/>
              <a:gd name="T35" fmla="*/ 12 h 144"/>
              <a:gd name="T36" fmla="*/ 27 w 164"/>
              <a:gd name="T37" fmla="*/ 8 h 144"/>
              <a:gd name="T38" fmla="*/ 27 w 164"/>
              <a:gd name="T39" fmla="*/ 0 h 144"/>
              <a:gd name="T40" fmla="*/ 58 w 164"/>
              <a:gd name="T41" fmla="*/ 8 h 144"/>
              <a:gd name="T42" fmla="*/ 70 w 164"/>
              <a:gd name="T43" fmla="*/ 19 h 144"/>
              <a:gd name="T44" fmla="*/ 78 w 164"/>
              <a:gd name="T45" fmla="*/ 27 h 144"/>
              <a:gd name="T46" fmla="*/ 82 w 164"/>
              <a:gd name="T47" fmla="*/ 31 h 144"/>
              <a:gd name="T48" fmla="*/ 98 w 164"/>
              <a:gd name="T49" fmla="*/ 35 h 144"/>
              <a:gd name="T50" fmla="*/ 125 w 164"/>
              <a:gd name="T51" fmla="*/ 58 h 144"/>
              <a:gd name="T52" fmla="*/ 164 w 164"/>
              <a:gd name="T53" fmla="*/ 78 h 144"/>
              <a:gd name="T54" fmla="*/ 156 w 164"/>
              <a:gd name="T55" fmla="*/ 101 h 144"/>
              <a:gd name="T56" fmla="*/ 160 w 164"/>
              <a:gd name="T57" fmla="*/ 113 h 144"/>
              <a:gd name="T58" fmla="*/ 160 w 164"/>
              <a:gd name="T59" fmla="*/ 117 h 144"/>
              <a:gd name="T60" fmla="*/ 164 w 164"/>
              <a:gd name="T61" fmla="*/ 129 h 144"/>
              <a:gd name="T62" fmla="*/ 164 w 164"/>
              <a:gd name="T63" fmla="*/ 136 h 144"/>
              <a:gd name="T64" fmla="*/ 140 w 164"/>
              <a:gd name="T65" fmla="*/ 144 h 144"/>
              <a:gd name="T66" fmla="*/ 125 w 164"/>
              <a:gd name="T67" fmla="*/ 144 h 144"/>
              <a:gd name="T68" fmla="*/ 125 w 164"/>
              <a:gd name="T69" fmla="*/ 140 h 144"/>
              <a:gd name="T70" fmla="*/ 94 w 164"/>
              <a:gd name="T71" fmla="*/ 133 h 144"/>
              <a:gd name="T72" fmla="*/ 86 w 164"/>
              <a:gd name="T73" fmla="*/ 129 h 144"/>
              <a:gd name="T74" fmla="*/ 78 w 164"/>
              <a:gd name="T75" fmla="*/ 121 h 144"/>
              <a:gd name="T76" fmla="*/ 78 w 164"/>
              <a:gd name="T77" fmla="*/ 121 h 144"/>
              <a:gd name="T78" fmla="*/ 74 w 164"/>
              <a:gd name="T79" fmla="*/ 113 h 144"/>
              <a:gd name="T80" fmla="*/ 62 w 164"/>
              <a:gd name="T81" fmla="*/ 97 h 144"/>
              <a:gd name="T82" fmla="*/ 55 w 164"/>
              <a:gd name="T83" fmla="*/ 94 h 144"/>
              <a:gd name="T84" fmla="*/ 47 w 164"/>
              <a:gd name="T85" fmla="*/ 90 h 144"/>
              <a:gd name="T86" fmla="*/ 47 w 164"/>
              <a:gd name="T87" fmla="*/ 90 h 144"/>
              <a:gd name="T88" fmla="*/ 47 w 164"/>
              <a:gd name="T89" fmla="*/ 90 h 144"/>
              <a:gd name="T90" fmla="*/ 43 w 164"/>
              <a:gd name="T91" fmla="*/ 86 h 144"/>
              <a:gd name="T92" fmla="*/ 47 w 164"/>
              <a:gd name="T93" fmla="*/ 86 h 144"/>
              <a:gd name="T94" fmla="*/ 43 w 164"/>
              <a:gd name="T95" fmla="*/ 82 h 144"/>
              <a:gd name="T96" fmla="*/ 43 w 164"/>
              <a:gd name="T97" fmla="*/ 82 h 144"/>
              <a:gd name="T98" fmla="*/ 47 w 164"/>
              <a:gd name="T99" fmla="*/ 82 h 144"/>
              <a:gd name="T100" fmla="*/ 55 w 164"/>
              <a:gd name="T101" fmla="*/ 82 h 144"/>
              <a:gd name="T102" fmla="*/ 58 w 164"/>
              <a:gd name="T103" fmla="*/ 74 h 144"/>
              <a:gd name="T104" fmla="*/ 39 w 164"/>
              <a:gd name="T105" fmla="*/ 66 h 144"/>
              <a:gd name="T106" fmla="*/ 31 w 164"/>
              <a:gd name="T107" fmla="*/ 70 h 144"/>
              <a:gd name="T108" fmla="*/ 27 w 164"/>
              <a:gd name="T109" fmla="*/ 74 h 144"/>
              <a:gd name="T110" fmla="*/ 19 w 164"/>
              <a:gd name="T111" fmla="*/ 78 h 144"/>
              <a:gd name="T112" fmla="*/ 4 w 164"/>
              <a:gd name="T113" fmla="*/ 74 h 14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4" h="144">
                <a:moveTo>
                  <a:pt x="4" y="74"/>
                </a:moveTo>
                <a:lnTo>
                  <a:pt x="4" y="74"/>
                </a:lnTo>
                <a:lnTo>
                  <a:pt x="4" y="74"/>
                </a:lnTo>
                <a:lnTo>
                  <a:pt x="4" y="74"/>
                </a:lnTo>
                <a:lnTo>
                  <a:pt x="0" y="70"/>
                </a:lnTo>
                <a:lnTo>
                  <a:pt x="0" y="70"/>
                </a:lnTo>
                <a:lnTo>
                  <a:pt x="0" y="70"/>
                </a:lnTo>
                <a:lnTo>
                  <a:pt x="4" y="62"/>
                </a:lnTo>
                <a:lnTo>
                  <a:pt x="4" y="62"/>
                </a:lnTo>
                <a:lnTo>
                  <a:pt x="4" y="62"/>
                </a:lnTo>
                <a:lnTo>
                  <a:pt x="8" y="62"/>
                </a:lnTo>
                <a:lnTo>
                  <a:pt x="8" y="58"/>
                </a:lnTo>
                <a:lnTo>
                  <a:pt x="8" y="58"/>
                </a:lnTo>
                <a:lnTo>
                  <a:pt x="8" y="58"/>
                </a:lnTo>
                <a:lnTo>
                  <a:pt x="8" y="58"/>
                </a:lnTo>
                <a:lnTo>
                  <a:pt x="8" y="58"/>
                </a:lnTo>
                <a:lnTo>
                  <a:pt x="8" y="54"/>
                </a:lnTo>
                <a:lnTo>
                  <a:pt x="8" y="54"/>
                </a:lnTo>
                <a:lnTo>
                  <a:pt x="8" y="54"/>
                </a:lnTo>
                <a:lnTo>
                  <a:pt x="12" y="54"/>
                </a:lnTo>
                <a:lnTo>
                  <a:pt x="15" y="51"/>
                </a:lnTo>
                <a:lnTo>
                  <a:pt x="19" y="51"/>
                </a:lnTo>
                <a:lnTo>
                  <a:pt x="19" y="47"/>
                </a:lnTo>
                <a:lnTo>
                  <a:pt x="19" y="47"/>
                </a:lnTo>
                <a:lnTo>
                  <a:pt x="23" y="47"/>
                </a:lnTo>
                <a:lnTo>
                  <a:pt x="23" y="47"/>
                </a:lnTo>
                <a:lnTo>
                  <a:pt x="23" y="43"/>
                </a:lnTo>
                <a:lnTo>
                  <a:pt x="19" y="43"/>
                </a:lnTo>
                <a:lnTo>
                  <a:pt x="19" y="39"/>
                </a:lnTo>
                <a:lnTo>
                  <a:pt x="19" y="39"/>
                </a:lnTo>
                <a:lnTo>
                  <a:pt x="19" y="35"/>
                </a:lnTo>
                <a:lnTo>
                  <a:pt x="15" y="35"/>
                </a:lnTo>
                <a:lnTo>
                  <a:pt x="15" y="35"/>
                </a:lnTo>
                <a:lnTo>
                  <a:pt x="15" y="31"/>
                </a:lnTo>
                <a:lnTo>
                  <a:pt x="15" y="31"/>
                </a:lnTo>
                <a:lnTo>
                  <a:pt x="12" y="23"/>
                </a:lnTo>
                <a:lnTo>
                  <a:pt x="15" y="23"/>
                </a:lnTo>
                <a:lnTo>
                  <a:pt x="15" y="23"/>
                </a:lnTo>
                <a:lnTo>
                  <a:pt x="19" y="23"/>
                </a:lnTo>
                <a:lnTo>
                  <a:pt x="19" y="23"/>
                </a:lnTo>
                <a:lnTo>
                  <a:pt x="19" y="23"/>
                </a:lnTo>
                <a:lnTo>
                  <a:pt x="19" y="23"/>
                </a:lnTo>
                <a:lnTo>
                  <a:pt x="23" y="23"/>
                </a:lnTo>
                <a:lnTo>
                  <a:pt x="23" y="23"/>
                </a:lnTo>
                <a:lnTo>
                  <a:pt x="23" y="23"/>
                </a:lnTo>
                <a:lnTo>
                  <a:pt x="23" y="23"/>
                </a:lnTo>
                <a:lnTo>
                  <a:pt x="31" y="23"/>
                </a:lnTo>
                <a:lnTo>
                  <a:pt x="31" y="19"/>
                </a:lnTo>
                <a:lnTo>
                  <a:pt x="27" y="19"/>
                </a:lnTo>
                <a:lnTo>
                  <a:pt x="23" y="15"/>
                </a:lnTo>
                <a:lnTo>
                  <a:pt x="23" y="12"/>
                </a:lnTo>
                <a:lnTo>
                  <a:pt x="23" y="12"/>
                </a:lnTo>
                <a:lnTo>
                  <a:pt x="23" y="12"/>
                </a:lnTo>
                <a:lnTo>
                  <a:pt x="27" y="12"/>
                </a:lnTo>
                <a:lnTo>
                  <a:pt x="27" y="12"/>
                </a:lnTo>
                <a:lnTo>
                  <a:pt x="27" y="8"/>
                </a:lnTo>
                <a:lnTo>
                  <a:pt x="27" y="8"/>
                </a:lnTo>
                <a:lnTo>
                  <a:pt x="27" y="4"/>
                </a:lnTo>
                <a:lnTo>
                  <a:pt x="27" y="4"/>
                </a:lnTo>
                <a:lnTo>
                  <a:pt x="27" y="0"/>
                </a:lnTo>
                <a:lnTo>
                  <a:pt x="27" y="0"/>
                </a:lnTo>
                <a:lnTo>
                  <a:pt x="43" y="4"/>
                </a:lnTo>
                <a:lnTo>
                  <a:pt x="58" y="8"/>
                </a:lnTo>
                <a:lnTo>
                  <a:pt x="62" y="8"/>
                </a:lnTo>
                <a:lnTo>
                  <a:pt x="66" y="12"/>
                </a:lnTo>
                <a:lnTo>
                  <a:pt x="70" y="19"/>
                </a:lnTo>
                <a:lnTo>
                  <a:pt x="70" y="23"/>
                </a:lnTo>
                <a:lnTo>
                  <a:pt x="78" y="23"/>
                </a:lnTo>
                <a:lnTo>
                  <a:pt x="78" y="27"/>
                </a:lnTo>
                <a:lnTo>
                  <a:pt x="78" y="27"/>
                </a:lnTo>
                <a:lnTo>
                  <a:pt x="82" y="31"/>
                </a:lnTo>
                <a:lnTo>
                  <a:pt x="82" y="31"/>
                </a:lnTo>
                <a:lnTo>
                  <a:pt x="86" y="35"/>
                </a:lnTo>
                <a:lnTo>
                  <a:pt x="94" y="35"/>
                </a:lnTo>
                <a:lnTo>
                  <a:pt x="98" y="35"/>
                </a:lnTo>
                <a:lnTo>
                  <a:pt x="101" y="39"/>
                </a:lnTo>
                <a:lnTo>
                  <a:pt x="117" y="51"/>
                </a:lnTo>
                <a:lnTo>
                  <a:pt x="125" y="58"/>
                </a:lnTo>
                <a:lnTo>
                  <a:pt x="137" y="62"/>
                </a:lnTo>
                <a:lnTo>
                  <a:pt x="160" y="74"/>
                </a:lnTo>
                <a:lnTo>
                  <a:pt x="164" y="78"/>
                </a:lnTo>
                <a:lnTo>
                  <a:pt x="160" y="90"/>
                </a:lnTo>
                <a:lnTo>
                  <a:pt x="156" y="97"/>
                </a:lnTo>
                <a:lnTo>
                  <a:pt x="156" y="101"/>
                </a:lnTo>
                <a:lnTo>
                  <a:pt x="156" y="105"/>
                </a:lnTo>
                <a:lnTo>
                  <a:pt x="160" y="113"/>
                </a:lnTo>
                <a:lnTo>
                  <a:pt x="160" y="113"/>
                </a:lnTo>
                <a:lnTo>
                  <a:pt x="160" y="113"/>
                </a:lnTo>
                <a:lnTo>
                  <a:pt x="160" y="113"/>
                </a:lnTo>
                <a:lnTo>
                  <a:pt x="160" y="117"/>
                </a:lnTo>
                <a:lnTo>
                  <a:pt x="160" y="121"/>
                </a:lnTo>
                <a:lnTo>
                  <a:pt x="164" y="125"/>
                </a:lnTo>
                <a:lnTo>
                  <a:pt x="164" y="129"/>
                </a:lnTo>
                <a:lnTo>
                  <a:pt x="164" y="133"/>
                </a:lnTo>
                <a:lnTo>
                  <a:pt x="164" y="133"/>
                </a:lnTo>
                <a:lnTo>
                  <a:pt x="164" y="136"/>
                </a:lnTo>
                <a:lnTo>
                  <a:pt x="152" y="136"/>
                </a:lnTo>
                <a:lnTo>
                  <a:pt x="148" y="136"/>
                </a:lnTo>
                <a:lnTo>
                  <a:pt x="140" y="144"/>
                </a:lnTo>
                <a:lnTo>
                  <a:pt x="129" y="144"/>
                </a:lnTo>
                <a:lnTo>
                  <a:pt x="125" y="144"/>
                </a:lnTo>
                <a:lnTo>
                  <a:pt x="125" y="144"/>
                </a:lnTo>
                <a:lnTo>
                  <a:pt x="125" y="144"/>
                </a:lnTo>
                <a:lnTo>
                  <a:pt x="125" y="140"/>
                </a:lnTo>
                <a:lnTo>
                  <a:pt x="125" y="140"/>
                </a:lnTo>
                <a:lnTo>
                  <a:pt x="113" y="133"/>
                </a:lnTo>
                <a:lnTo>
                  <a:pt x="109" y="133"/>
                </a:lnTo>
                <a:lnTo>
                  <a:pt x="94" y="133"/>
                </a:lnTo>
                <a:lnTo>
                  <a:pt x="94" y="133"/>
                </a:lnTo>
                <a:lnTo>
                  <a:pt x="90" y="129"/>
                </a:lnTo>
                <a:lnTo>
                  <a:pt x="86" y="129"/>
                </a:lnTo>
                <a:lnTo>
                  <a:pt x="82" y="125"/>
                </a:lnTo>
                <a:lnTo>
                  <a:pt x="78" y="125"/>
                </a:lnTo>
                <a:lnTo>
                  <a:pt x="78" y="121"/>
                </a:lnTo>
                <a:lnTo>
                  <a:pt x="78" y="121"/>
                </a:lnTo>
                <a:lnTo>
                  <a:pt x="78" y="121"/>
                </a:lnTo>
                <a:lnTo>
                  <a:pt x="78" y="121"/>
                </a:lnTo>
                <a:lnTo>
                  <a:pt x="78" y="121"/>
                </a:lnTo>
                <a:lnTo>
                  <a:pt x="74" y="117"/>
                </a:lnTo>
                <a:lnTo>
                  <a:pt x="74" y="113"/>
                </a:lnTo>
                <a:lnTo>
                  <a:pt x="66" y="101"/>
                </a:lnTo>
                <a:lnTo>
                  <a:pt x="62" y="97"/>
                </a:lnTo>
                <a:lnTo>
                  <a:pt x="62" y="97"/>
                </a:lnTo>
                <a:lnTo>
                  <a:pt x="58" y="97"/>
                </a:lnTo>
                <a:lnTo>
                  <a:pt x="58" y="97"/>
                </a:lnTo>
                <a:lnTo>
                  <a:pt x="55" y="94"/>
                </a:lnTo>
                <a:lnTo>
                  <a:pt x="55" y="90"/>
                </a:lnTo>
                <a:lnTo>
                  <a:pt x="51" y="90"/>
                </a:lnTo>
                <a:lnTo>
                  <a:pt x="47" y="90"/>
                </a:lnTo>
                <a:lnTo>
                  <a:pt x="47" y="90"/>
                </a:lnTo>
                <a:lnTo>
                  <a:pt x="43" y="90"/>
                </a:lnTo>
                <a:lnTo>
                  <a:pt x="47" y="90"/>
                </a:lnTo>
                <a:lnTo>
                  <a:pt x="47" y="90"/>
                </a:lnTo>
                <a:lnTo>
                  <a:pt x="47" y="90"/>
                </a:lnTo>
                <a:lnTo>
                  <a:pt x="47" y="90"/>
                </a:lnTo>
                <a:lnTo>
                  <a:pt x="47" y="90"/>
                </a:lnTo>
                <a:lnTo>
                  <a:pt x="43" y="90"/>
                </a:lnTo>
                <a:lnTo>
                  <a:pt x="43" y="86"/>
                </a:lnTo>
                <a:lnTo>
                  <a:pt x="47" y="86"/>
                </a:lnTo>
                <a:lnTo>
                  <a:pt x="47" y="86"/>
                </a:lnTo>
                <a:lnTo>
                  <a:pt x="47" y="86"/>
                </a:lnTo>
                <a:lnTo>
                  <a:pt x="47" y="86"/>
                </a:lnTo>
                <a:lnTo>
                  <a:pt x="47" y="86"/>
                </a:lnTo>
                <a:lnTo>
                  <a:pt x="43" y="82"/>
                </a:lnTo>
                <a:lnTo>
                  <a:pt x="43" y="82"/>
                </a:lnTo>
                <a:lnTo>
                  <a:pt x="43" y="82"/>
                </a:lnTo>
                <a:lnTo>
                  <a:pt x="43" y="82"/>
                </a:lnTo>
                <a:lnTo>
                  <a:pt x="43" y="82"/>
                </a:lnTo>
                <a:lnTo>
                  <a:pt x="47" y="82"/>
                </a:lnTo>
                <a:lnTo>
                  <a:pt x="47" y="82"/>
                </a:lnTo>
                <a:lnTo>
                  <a:pt x="47" y="86"/>
                </a:lnTo>
                <a:lnTo>
                  <a:pt x="51" y="86"/>
                </a:lnTo>
                <a:lnTo>
                  <a:pt x="55" y="82"/>
                </a:lnTo>
                <a:lnTo>
                  <a:pt x="62" y="78"/>
                </a:lnTo>
                <a:lnTo>
                  <a:pt x="62" y="74"/>
                </a:lnTo>
                <a:lnTo>
                  <a:pt x="58" y="74"/>
                </a:lnTo>
                <a:lnTo>
                  <a:pt x="47" y="66"/>
                </a:lnTo>
                <a:lnTo>
                  <a:pt x="39" y="66"/>
                </a:lnTo>
                <a:lnTo>
                  <a:pt x="39" y="66"/>
                </a:lnTo>
                <a:lnTo>
                  <a:pt x="35" y="70"/>
                </a:lnTo>
                <a:lnTo>
                  <a:pt x="35" y="70"/>
                </a:lnTo>
                <a:lnTo>
                  <a:pt x="31" y="70"/>
                </a:lnTo>
                <a:lnTo>
                  <a:pt x="31" y="70"/>
                </a:lnTo>
                <a:lnTo>
                  <a:pt x="27" y="70"/>
                </a:lnTo>
                <a:lnTo>
                  <a:pt x="27" y="74"/>
                </a:lnTo>
                <a:lnTo>
                  <a:pt x="23" y="78"/>
                </a:lnTo>
                <a:lnTo>
                  <a:pt x="23" y="78"/>
                </a:lnTo>
                <a:lnTo>
                  <a:pt x="19" y="78"/>
                </a:lnTo>
                <a:lnTo>
                  <a:pt x="4" y="74"/>
                </a:lnTo>
                <a:lnTo>
                  <a:pt x="4" y="74"/>
                </a:lnTo>
                <a:lnTo>
                  <a:pt x="4" y="74"/>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89" name="Freeform 21"/>
          <p:cNvSpPr>
            <a:spLocks noEditPoints="1"/>
          </p:cNvSpPr>
          <p:nvPr/>
        </p:nvSpPr>
        <p:spPr bwMode="auto">
          <a:xfrm>
            <a:off x="8008340" y="3115641"/>
            <a:ext cx="732968" cy="791812"/>
          </a:xfrm>
          <a:custGeom>
            <a:avLst/>
            <a:gdLst>
              <a:gd name="T0" fmla="*/ 238 w 300"/>
              <a:gd name="T1" fmla="*/ 199 h 324"/>
              <a:gd name="T2" fmla="*/ 246 w 300"/>
              <a:gd name="T3" fmla="*/ 203 h 324"/>
              <a:gd name="T4" fmla="*/ 246 w 300"/>
              <a:gd name="T5" fmla="*/ 207 h 324"/>
              <a:gd name="T6" fmla="*/ 261 w 300"/>
              <a:gd name="T7" fmla="*/ 31 h 324"/>
              <a:gd name="T8" fmla="*/ 250 w 300"/>
              <a:gd name="T9" fmla="*/ 23 h 324"/>
              <a:gd name="T10" fmla="*/ 226 w 300"/>
              <a:gd name="T11" fmla="*/ 19 h 324"/>
              <a:gd name="T12" fmla="*/ 211 w 300"/>
              <a:gd name="T13" fmla="*/ 7 h 324"/>
              <a:gd name="T14" fmla="*/ 160 w 300"/>
              <a:gd name="T15" fmla="*/ 27 h 324"/>
              <a:gd name="T16" fmla="*/ 78 w 300"/>
              <a:gd name="T17" fmla="*/ 74 h 324"/>
              <a:gd name="T18" fmla="*/ 50 w 300"/>
              <a:gd name="T19" fmla="*/ 105 h 324"/>
              <a:gd name="T20" fmla="*/ 144 w 300"/>
              <a:gd name="T21" fmla="*/ 179 h 324"/>
              <a:gd name="T22" fmla="*/ 78 w 300"/>
              <a:gd name="T23" fmla="*/ 242 h 324"/>
              <a:gd name="T24" fmla="*/ 3 w 300"/>
              <a:gd name="T25" fmla="*/ 281 h 324"/>
              <a:gd name="T26" fmla="*/ 7 w 300"/>
              <a:gd name="T27" fmla="*/ 292 h 324"/>
              <a:gd name="T28" fmla="*/ 19 w 300"/>
              <a:gd name="T29" fmla="*/ 312 h 324"/>
              <a:gd name="T30" fmla="*/ 66 w 300"/>
              <a:gd name="T31" fmla="*/ 304 h 324"/>
              <a:gd name="T32" fmla="*/ 226 w 300"/>
              <a:gd name="T33" fmla="*/ 304 h 324"/>
              <a:gd name="T34" fmla="*/ 226 w 300"/>
              <a:gd name="T35" fmla="*/ 292 h 324"/>
              <a:gd name="T36" fmla="*/ 226 w 300"/>
              <a:gd name="T37" fmla="*/ 289 h 324"/>
              <a:gd name="T38" fmla="*/ 214 w 300"/>
              <a:gd name="T39" fmla="*/ 281 h 324"/>
              <a:gd name="T40" fmla="*/ 203 w 300"/>
              <a:gd name="T41" fmla="*/ 277 h 324"/>
              <a:gd name="T42" fmla="*/ 203 w 300"/>
              <a:gd name="T43" fmla="*/ 269 h 324"/>
              <a:gd name="T44" fmla="*/ 195 w 300"/>
              <a:gd name="T45" fmla="*/ 253 h 324"/>
              <a:gd name="T46" fmla="*/ 211 w 300"/>
              <a:gd name="T47" fmla="*/ 257 h 324"/>
              <a:gd name="T48" fmla="*/ 222 w 300"/>
              <a:gd name="T49" fmla="*/ 253 h 324"/>
              <a:gd name="T50" fmla="*/ 234 w 300"/>
              <a:gd name="T51" fmla="*/ 246 h 324"/>
              <a:gd name="T52" fmla="*/ 238 w 300"/>
              <a:gd name="T53" fmla="*/ 234 h 324"/>
              <a:gd name="T54" fmla="*/ 238 w 300"/>
              <a:gd name="T55" fmla="*/ 230 h 324"/>
              <a:gd name="T56" fmla="*/ 242 w 300"/>
              <a:gd name="T57" fmla="*/ 222 h 324"/>
              <a:gd name="T58" fmla="*/ 238 w 300"/>
              <a:gd name="T59" fmla="*/ 218 h 324"/>
              <a:gd name="T60" fmla="*/ 230 w 300"/>
              <a:gd name="T61" fmla="*/ 199 h 324"/>
              <a:gd name="T62" fmla="*/ 222 w 300"/>
              <a:gd name="T63" fmla="*/ 183 h 324"/>
              <a:gd name="T64" fmla="*/ 207 w 300"/>
              <a:gd name="T65" fmla="*/ 171 h 324"/>
              <a:gd name="T66" fmla="*/ 214 w 300"/>
              <a:gd name="T67" fmla="*/ 171 h 324"/>
              <a:gd name="T68" fmla="*/ 222 w 300"/>
              <a:gd name="T69" fmla="*/ 179 h 324"/>
              <a:gd name="T70" fmla="*/ 226 w 300"/>
              <a:gd name="T71" fmla="*/ 191 h 324"/>
              <a:gd name="T72" fmla="*/ 234 w 300"/>
              <a:gd name="T73" fmla="*/ 183 h 324"/>
              <a:gd name="T74" fmla="*/ 234 w 300"/>
              <a:gd name="T75" fmla="*/ 191 h 324"/>
              <a:gd name="T76" fmla="*/ 246 w 300"/>
              <a:gd name="T77" fmla="*/ 195 h 324"/>
              <a:gd name="T78" fmla="*/ 246 w 300"/>
              <a:gd name="T79" fmla="*/ 191 h 324"/>
              <a:gd name="T80" fmla="*/ 250 w 300"/>
              <a:gd name="T81" fmla="*/ 183 h 324"/>
              <a:gd name="T82" fmla="*/ 246 w 300"/>
              <a:gd name="T83" fmla="*/ 179 h 324"/>
              <a:gd name="T84" fmla="*/ 254 w 300"/>
              <a:gd name="T85" fmla="*/ 183 h 324"/>
              <a:gd name="T86" fmla="*/ 261 w 300"/>
              <a:gd name="T87" fmla="*/ 179 h 324"/>
              <a:gd name="T88" fmla="*/ 257 w 300"/>
              <a:gd name="T89" fmla="*/ 171 h 324"/>
              <a:gd name="T90" fmla="*/ 254 w 300"/>
              <a:gd name="T91" fmla="*/ 164 h 324"/>
              <a:gd name="T92" fmla="*/ 265 w 300"/>
              <a:gd name="T93" fmla="*/ 160 h 324"/>
              <a:gd name="T94" fmla="*/ 246 w 300"/>
              <a:gd name="T95" fmla="*/ 156 h 324"/>
              <a:gd name="T96" fmla="*/ 246 w 300"/>
              <a:gd name="T97" fmla="*/ 152 h 324"/>
              <a:gd name="T98" fmla="*/ 250 w 300"/>
              <a:gd name="T99" fmla="*/ 148 h 324"/>
              <a:gd name="T100" fmla="*/ 257 w 300"/>
              <a:gd name="T101" fmla="*/ 144 h 324"/>
              <a:gd name="T102" fmla="*/ 261 w 300"/>
              <a:gd name="T103" fmla="*/ 132 h 324"/>
              <a:gd name="T104" fmla="*/ 261 w 300"/>
              <a:gd name="T105" fmla="*/ 125 h 324"/>
              <a:gd name="T106" fmla="*/ 265 w 300"/>
              <a:gd name="T107" fmla="*/ 117 h 324"/>
              <a:gd name="T108" fmla="*/ 269 w 300"/>
              <a:gd name="T109" fmla="*/ 117 h 324"/>
              <a:gd name="T110" fmla="*/ 277 w 300"/>
              <a:gd name="T111" fmla="*/ 117 h 324"/>
              <a:gd name="T112" fmla="*/ 273 w 300"/>
              <a:gd name="T113" fmla="*/ 109 h 324"/>
              <a:gd name="T114" fmla="*/ 281 w 300"/>
              <a:gd name="T115" fmla="*/ 109 h 324"/>
              <a:gd name="T116" fmla="*/ 293 w 300"/>
              <a:gd name="T117" fmla="*/ 117 h 324"/>
              <a:gd name="T118" fmla="*/ 293 w 300"/>
              <a:gd name="T119" fmla="*/ 109 h 324"/>
              <a:gd name="T120" fmla="*/ 293 w 300"/>
              <a:gd name="T121" fmla="*/ 101 h 324"/>
              <a:gd name="T122" fmla="*/ 297 w 300"/>
              <a:gd name="T123" fmla="*/ 89 h 324"/>
              <a:gd name="T124" fmla="*/ 297 w 300"/>
              <a:gd name="T125" fmla="*/ 70 h 3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00" h="324">
                <a:moveTo>
                  <a:pt x="242" y="210"/>
                </a:moveTo>
                <a:lnTo>
                  <a:pt x="242" y="210"/>
                </a:lnTo>
                <a:lnTo>
                  <a:pt x="238" y="210"/>
                </a:lnTo>
                <a:lnTo>
                  <a:pt x="238" y="210"/>
                </a:lnTo>
                <a:lnTo>
                  <a:pt x="238" y="207"/>
                </a:lnTo>
                <a:lnTo>
                  <a:pt x="238" y="203"/>
                </a:lnTo>
                <a:lnTo>
                  <a:pt x="238" y="203"/>
                </a:lnTo>
                <a:lnTo>
                  <a:pt x="238" y="199"/>
                </a:lnTo>
                <a:lnTo>
                  <a:pt x="238" y="199"/>
                </a:lnTo>
                <a:lnTo>
                  <a:pt x="242" y="199"/>
                </a:lnTo>
                <a:lnTo>
                  <a:pt x="242" y="203"/>
                </a:lnTo>
                <a:lnTo>
                  <a:pt x="242" y="203"/>
                </a:lnTo>
                <a:lnTo>
                  <a:pt x="246" y="199"/>
                </a:lnTo>
                <a:lnTo>
                  <a:pt x="246" y="199"/>
                </a:lnTo>
                <a:lnTo>
                  <a:pt x="246" y="199"/>
                </a:lnTo>
                <a:lnTo>
                  <a:pt x="246" y="203"/>
                </a:lnTo>
                <a:lnTo>
                  <a:pt x="246" y="203"/>
                </a:lnTo>
                <a:lnTo>
                  <a:pt x="246" y="207"/>
                </a:lnTo>
                <a:lnTo>
                  <a:pt x="246" y="207"/>
                </a:lnTo>
                <a:lnTo>
                  <a:pt x="246" y="207"/>
                </a:lnTo>
                <a:lnTo>
                  <a:pt x="246" y="207"/>
                </a:lnTo>
                <a:lnTo>
                  <a:pt x="246" y="207"/>
                </a:lnTo>
                <a:lnTo>
                  <a:pt x="246" y="207"/>
                </a:lnTo>
                <a:lnTo>
                  <a:pt x="246" y="207"/>
                </a:lnTo>
                <a:lnTo>
                  <a:pt x="246" y="210"/>
                </a:lnTo>
                <a:lnTo>
                  <a:pt x="246" y="210"/>
                </a:lnTo>
                <a:lnTo>
                  <a:pt x="242" y="210"/>
                </a:lnTo>
                <a:moveTo>
                  <a:pt x="281" y="47"/>
                </a:moveTo>
                <a:lnTo>
                  <a:pt x="281" y="47"/>
                </a:lnTo>
                <a:lnTo>
                  <a:pt x="269" y="35"/>
                </a:lnTo>
                <a:lnTo>
                  <a:pt x="265" y="31"/>
                </a:lnTo>
                <a:lnTo>
                  <a:pt x="261" y="31"/>
                </a:lnTo>
                <a:lnTo>
                  <a:pt x="257" y="31"/>
                </a:lnTo>
                <a:lnTo>
                  <a:pt x="257" y="27"/>
                </a:lnTo>
                <a:lnTo>
                  <a:pt x="257" y="27"/>
                </a:lnTo>
                <a:lnTo>
                  <a:pt x="257" y="27"/>
                </a:lnTo>
                <a:lnTo>
                  <a:pt x="254" y="23"/>
                </a:lnTo>
                <a:lnTo>
                  <a:pt x="254" y="23"/>
                </a:lnTo>
                <a:lnTo>
                  <a:pt x="250" y="23"/>
                </a:lnTo>
                <a:lnTo>
                  <a:pt x="250" y="23"/>
                </a:lnTo>
                <a:lnTo>
                  <a:pt x="246" y="23"/>
                </a:lnTo>
                <a:lnTo>
                  <a:pt x="246" y="23"/>
                </a:lnTo>
                <a:lnTo>
                  <a:pt x="242" y="23"/>
                </a:lnTo>
                <a:lnTo>
                  <a:pt x="242" y="19"/>
                </a:lnTo>
                <a:lnTo>
                  <a:pt x="238" y="19"/>
                </a:lnTo>
                <a:lnTo>
                  <a:pt x="234" y="19"/>
                </a:lnTo>
                <a:lnTo>
                  <a:pt x="230" y="19"/>
                </a:lnTo>
                <a:lnTo>
                  <a:pt x="226" y="19"/>
                </a:lnTo>
                <a:lnTo>
                  <a:pt x="226" y="19"/>
                </a:lnTo>
                <a:lnTo>
                  <a:pt x="218" y="19"/>
                </a:lnTo>
                <a:lnTo>
                  <a:pt x="218" y="19"/>
                </a:lnTo>
                <a:lnTo>
                  <a:pt x="218" y="19"/>
                </a:lnTo>
                <a:lnTo>
                  <a:pt x="214" y="15"/>
                </a:lnTo>
                <a:lnTo>
                  <a:pt x="211" y="7"/>
                </a:lnTo>
                <a:lnTo>
                  <a:pt x="211" y="7"/>
                </a:lnTo>
                <a:lnTo>
                  <a:pt x="211" y="7"/>
                </a:lnTo>
                <a:lnTo>
                  <a:pt x="211" y="7"/>
                </a:lnTo>
                <a:lnTo>
                  <a:pt x="211" y="7"/>
                </a:lnTo>
                <a:lnTo>
                  <a:pt x="211" y="4"/>
                </a:lnTo>
                <a:lnTo>
                  <a:pt x="211" y="4"/>
                </a:lnTo>
                <a:lnTo>
                  <a:pt x="211" y="0"/>
                </a:lnTo>
                <a:lnTo>
                  <a:pt x="207" y="0"/>
                </a:lnTo>
                <a:lnTo>
                  <a:pt x="203" y="0"/>
                </a:lnTo>
                <a:lnTo>
                  <a:pt x="160" y="27"/>
                </a:lnTo>
                <a:lnTo>
                  <a:pt x="97" y="27"/>
                </a:lnTo>
                <a:lnTo>
                  <a:pt x="86" y="23"/>
                </a:lnTo>
                <a:lnTo>
                  <a:pt x="86" y="23"/>
                </a:lnTo>
                <a:lnTo>
                  <a:pt x="82" y="50"/>
                </a:lnTo>
                <a:lnTo>
                  <a:pt x="86" y="58"/>
                </a:lnTo>
                <a:lnTo>
                  <a:pt x="86" y="70"/>
                </a:lnTo>
                <a:lnTo>
                  <a:pt x="82" y="74"/>
                </a:lnTo>
                <a:lnTo>
                  <a:pt x="78" y="74"/>
                </a:lnTo>
                <a:lnTo>
                  <a:pt x="62" y="82"/>
                </a:lnTo>
                <a:lnTo>
                  <a:pt x="54" y="82"/>
                </a:lnTo>
                <a:lnTo>
                  <a:pt x="50" y="82"/>
                </a:lnTo>
                <a:lnTo>
                  <a:pt x="46" y="86"/>
                </a:lnTo>
                <a:lnTo>
                  <a:pt x="39" y="89"/>
                </a:lnTo>
                <a:lnTo>
                  <a:pt x="39" y="93"/>
                </a:lnTo>
                <a:lnTo>
                  <a:pt x="46" y="101"/>
                </a:lnTo>
                <a:lnTo>
                  <a:pt x="50" y="105"/>
                </a:lnTo>
                <a:lnTo>
                  <a:pt x="50" y="113"/>
                </a:lnTo>
                <a:lnTo>
                  <a:pt x="54" y="117"/>
                </a:lnTo>
                <a:lnTo>
                  <a:pt x="54" y="121"/>
                </a:lnTo>
                <a:lnTo>
                  <a:pt x="58" y="121"/>
                </a:lnTo>
                <a:lnTo>
                  <a:pt x="62" y="125"/>
                </a:lnTo>
                <a:lnTo>
                  <a:pt x="66" y="125"/>
                </a:lnTo>
                <a:lnTo>
                  <a:pt x="70" y="132"/>
                </a:lnTo>
                <a:lnTo>
                  <a:pt x="144" y="179"/>
                </a:lnTo>
                <a:lnTo>
                  <a:pt x="148" y="183"/>
                </a:lnTo>
                <a:lnTo>
                  <a:pt x="129" y="191"/>
                </a:lnTo>
                <a:lnTo>
                  <a:pt x="125" y="199"/>
                </a:lnTo>
                <a:lnTo>
                  <a:pt x="117" y="222"/>
                </a:lnTo>
                <a:lnTo>
                  <a:pt x="113" y="230"/>
                </a:lnTo>
                <a:lnTo>
                  <a:pt x="113" y="234"/>
                </a:lnTo>
                <a:lnTo>
                  <a:pt x="109" y="234"/>
                </a:lnTo>
                <a:lnTo>
                  <a:pt x="78" y="242"/>
                </a:lnTo>
                <a:lnTo>
                  <a:pt x="58" y="257"/>
                </a:lnTo>
                <a:lnTo>
                  <a:pt x="27" y="269"/>
                </a:lnTo>
                <a:lnTo>
                  <a:pt x="11" y="273"/>
                </a:lnTo>
                <a:lnTo>
                  <a:pt x="3" y="277"/>
                </a:lnTo>
                <a:lnTo>
                  <a:pt x="0" y="277"/>
                </a:lnTo>
                <a:lnTo>
                  <a:pt x="0" y="277"/>
                </a:lnTo>
                <a:lnTo>
                  <a:pt x="0" y="281"/>
                </a:lnTo>
                <a:lnTo>
                  <a:pt x="3" y="281"/>
                </a:lnTo>
                <a:lnTo>
                  <a:pt x="3" y="281"/>
                </a:lnTo>
                <a:lnTo>
                  <a:pt x="3" y="281"/>
                </a:lnTo>
                <a:lnTo>
                  <a:pt x="3" y="285"/>
                </a:lnTo>
                <a:lnTo>
                  <a:pt x="3" y="285"/>
                </a:lnTo>
                <a:lnTo>
                  <a:pt x="3" y="285"/>
                </a:lnTo>
                <a:lnTo>
                  <a:pt x="3" y="285"/>
                </a:lnTo>
                <a:lnTo>
                  <a:pt x="3" y="289"/>
                </a:lnTo>
                <a:lnTo>
                  <a:pt x="7" y="292"/>
                </a:lnTo>
                <a:lnTo>
                  <a:pt x="7" y="292"/>
                </a:lnTo>
                <a:lnTo>
                  <a:pt x="7" y="296"/>
                </a:lnTo>
                <a:lnTo>
                  <a:pt x="7" y="296"/>
                </a:lnTo>
                <a:lnTo>
                  <a:pt x="7" y="296"/>
                </a:lnTo>
                <a:lnTo>
                  <a:pt x="7" y="300"/>
                </a:lnTo>
                <a:lnTo>
                  <a:pt x="7" y="304"/>
                </a:lnTo>
                <a:lnTo>
                  <a:pt x="15" y="308"/>
                </a:lnTo>
                <a:lnTo>
                  <a:pt x="19" y="312"/>
                </a:lnTo>
                <a:lnTo>
                  <a:pt x="23" y="316"/>
                </a:lnTo>
                <a:lnTo>
                  <a:pt x="31" y="320"/>
                </a:lnTo>
                <a:lnTo>
                  <a:pt x="35" y="324"/>
                </a:lnTo>
                <a:lnTo>
                  <a:pt x="43" y="324"/>
                </a:lnTo>
                <a:lnTo>
                  <a:pt x="46" y="320"/>
                </a:lnTo>
                <a:lnTo>
                  <a:pt x="54" y="320"/>
                </a:lnTo>
                <a:lnTo>
                  <a:pt x="66" y="304"/>
                </a:lnTo>
                <a:lnTo>
                  <a:pt x="66" y="304"/>
                </a:lnTo>
                <a:lnTo>
                  <a:pt x="70" y="304"/>
                </a:lnTo>
                <a:lnTo>
                  <a:pt x="121" y="308"/>
                </a:lnTo>
                <a:lnTo>
                  <a:pt x="140" y="308"/>
                </a:lnTo>
                <a:lnTo>
                  <a:pt x="187" y="308"/>
                </a:lnTo>
                <a:lnTo>
                  <a:pt x="203" y="308"/>
                </a:lnTo>
                <a:lnTo>
                  <a:pt x="207" y="308"/>
                </a:lnTo>
                <a:lnTo>
                  <a:pt x="226" y="308"/>
                </a:lnTo>
                <a:lnTo>
                  <a:pt x="226" y="304"/>
                </a:lnTo>
                <a:lnTo>
                  <a:pt x="226" y="304"/>
                </a:lnTo>
                <a:lnTo>
                  <a:pt x="222" y="304"/>
                </a:lnTo>
                <a:lnTo>
                  <a:pt x="222" y="300"/>
                </a:lnTo>
                <a:lnTo>
                  <a:pt x="222" y="296"/>
                </a:lnTo>
                <a:lnTo>
                  <a:pt x="222" y="296"/>
                </a:lnTo>
                <a:lnTo>
                  <a:pt x="222" y="292"/>
                </a:lnTo>
                <a:lnTo>
                  <a:pt x="222" y="292"/>
                </a:lnTo>
                <a:lnTo>
                  <a:pt x="226" y="292"/>
                </a:lnTo>
                <a:lnTo>
                  <a:pt x="226" y="292"/>
                </a:lnTo>
                <a:lnTo>
                  <a:pt x="226" y="296"/>
                </a:lnTo>
                <a:lnTo>
                  <a:pt x="226" y="296"/>
                </a:lnTo>
                <a:lnTo>
                  <a:pt x="226" y="296"/>
                </a:lnTo>
                <a:lnTo>
                  <a:pt x="234" y="289"/>
                </a:lnTo>
                <a:lnTo>
                  <a:pt x="230" y="289"/>
                </a:lnTo>
                <a:lnTo>
                  <a:pt x="226" y="289"/>
                </a:lnTo>
                <a:lnTo>
                  <a:pt x="226" y="289"/>
                </a:lnTo>
                <a:lnTo>
                  <a:pt x="222" y="289"/>
                </a:lnTo>
                <a:lnTo>
                  <a:pt x="214" y="289"/>
                </a:lnTo>
                <a:lnTo>
                  <a:pt x="218" y="285"/>
                </a:lnTo>
                <a:lnTo>
                  <a:pt x="218" y="285"/>
                </a:lnTo>
                <a:lnTo>
                  <a:pt x="218" y="285"/>
                </a:lnTo>
                <a:lnTo>
                  <a:pt x="218" y="285"/>
                </a:lnTo>
                <a:lnTo>
                  <a:pt x="214" y="285"/>
                </a:lnTo>
                <a:lnTo>
                  <a:pt x="214" y="281"/>
                </a:lnTo>
                <a:lnTo>
                  <a:pt x="214" y="281"/>
                </a:lnTo>
                <a:lnTo>
                  <a:pt x="214" y="281"/>
                </a:lnTo>
                <a:lnTo>
                  <a:pt x="211" y="277"/>
                </a:lnTo>
                <a:lnTo>
                  <a:pt x="211" y="277"/>
                </a:lnTo>
                <a:lnTo>
                  <a:pt x="207" y="281"/>
                </a:lnTo>
                <a:lnTo>
                  <a:pt x="207" y="281"/>
                </a:lnTo>
                <a:lnTo>
                  <a:pt x="207" y="277"/>
                </a:lnTo>
                <a:lnTo>
                  <a:pt x="203" y="277"/>
                </a:lnTo>
                <a:lnTo>
                  <a:pt x="203" y="273"/>
                </a:lnTo>
                <a:lnTo>
                  <a:pt x="203" y="273"/>
                </a:lnTo>
                <a:lnTo>
                  <a:pt x="203" y="269"/>
                </a:lnTo>
                <a:lnTo>
                  <a:pt x="203" y="269"/>
                </a:lnTo>
                <a:lnTo>
                  <a:pt x="199" y="269"/>
                </a:lnTo>
                <a:lnTo>
                  <a:pt x="203" y="269"/>
                </a:lnTo>
                <a:lnTo>
                  <a:pt x="203" y="269"/>
                </a:lnTo>
                <a:lnTo>
                  <a:pt x="203" y="269"/>
                </a:lnTo>
                <a:lnTo>
                  <a:pt x="203" y="265"/>
                </a:lnTo>
                <a:lnTo>
                  <a:pt x="203" y="265"/>
                </a:lnTo>
                <a:lnTo>
                  <a:pt x="203" y="265"/>
                </a:lnTo>
                <a:lnTo>
                  <a:pt x="203" y="261"/>
                </a:lnTo>
                <a:lnTo>
                  <a:pt x="203" y="261"/>
                </a:lnTo>
                <a:lnTo>
                  <a:pt x="195" y="257"/>
                </a:lnTo>
                <a:lnTo>
                  <a:pt x="195" y="253"/>
                </a:lnTo>
                <a:lnTo>
                  <a:pt x="195" y="253"/>
                </a:lnTo>
                <a:lnTo>
                  <a:pt x="199" y="253"/>
                </a:lnTo>
                <a:lnTo>
                  <a:pt x="199" y="250"/>
                </a:lnTo>
                <a:lnTo>
                  <a:pt x="199" y="250"/>
                </a:lnTo>
                <a:lnTo>
                  <a:pt x="199" y="246"/>
                </a:lnTo>
                <a:lnTo>
                  <a:pt x="203" y="246"/>
                </a:lnTo>
                <a:lnTo>
                  <a:pt x="203" y="246"/>
                </a:lnTo>
                <a:lnTo>
                  <a:pt x="207" y="250"/>
                </a:lnTo>
                <a:lnTo>
                  <a:pt x="211" y="257"/>
                </a:lnTo>
                <a:lnTo>
                  <a:pt x="214" y="257"/>
                </a:lnTo>
                <a:lnTo>
                  <a:pt x="214" y="257"/>
                </a:lnTo>
                <a:lnTo>
                  <a:pt x="214" y="257"/>
                </a:lnTo>
                <a:lnTo>
                  <a:pt x="218" y="257"/>
                </a:lnTo>
                <a:lnTo>
                  <a:pt x="226" y="257"/>
                </a:lnTo>
                <a:lnTo>
                  <a:pt x="226" y="253"/>
                </a:lnTo>
                <a:lnTo>
                  <a:pt x="222" y="253"/>
                </a:lnTo>
                <a:lnTo>
                  <a:pt x="222" y="253"/>
                </a:lnTo>
                <a:lnTo>
                  <a:pt x="222" y="250"/>
                </a:lnTo>
                <a:lnTo>
                  <a:pt x="222" y="250"/>
                </a:lnTo>
                <a:lnTo>
                  <a:pt x="222" y="246"/>
                </a:lnTo>
                <a:lnTo>
                  <a:pt x="226" y="246"/>
                </a:lnTo>
                <a:lnTo>
                  <a:pt x="230" y="246"/>
                </a:lnTo>
                <a:lnTo>
                  <a:pt x="230" y="246"/>
                </a:lnTo>
                <a:lnTo>
                  <a:pt x="234" y="246"/>
                </a:lnTo>
                <a:lnTo>
                  <a:pt x="234" y="246"/>
                </a:lnTo>
                <a:lnTo>
                  <a:pt x="234" y="246"/>
                </a:lnTo>
                <a:lnTo>
                  <a:pt x="234" y="246"/>
                </a:lnTo>
                <a:lnTo>
                  <a:pt x="238" y="238"/>
                </a:lnTo>
                <a:lnTo>
                  <a:pt x="234" y="238"/>
                </a:lnTo>
                <a:lnTo>
                  <a:pt x="238" y="238"/>
                </a:lnTo>
                <a:lnTo>
                  <a:pt x="238" y="234"/>
                </a:lnTo>
                <a:lnTo>
                  <a:pt x="238" y="234"/>
                </a:lnTo>
                <a:lnTo>
                  <a:pt x="238" y="234"/>
                </a:lnTo>
                <a:lnTo>
                  <a:pt x="238" y="230"/>
                </a:lnTo>
                <a:lnTo>
                  <a:pt x="234" y="226"/>
                </a:lnTo>
                <a:lnTo>
                  <a:pt x="234" y="226"/>
                </a:lnTo>
                <a:lnTo>
                  <a:pt x="238" y="226"/>
                </a:lnTo>
                <a:lnTo>
                  <a:pt x="238" y="226"/>
                </a:lnTo>
                <a:lnTo>
                  <a:pt x="238" y="226"/>
                </a:lnTo>
                <a:lnTo>
                  <a:pt x="238" y="226"/>
                </a:lnTo>
                <a:lnTo>
                  <a:pt x="238" y="230"/>
                </a:lnTo>
                <a:lnTo>
                  <a:pt x="242" y="234"/>
                </a:lnTo>
                <a:lnTo>
                  <a:pt x="242" y="234"/>
                </a:lnTo>
                <a:lnTo>
                  <a:pt x="246" y="226"/>
                </a:lnTo>
                <a:lnTo>
                  <a:pt x="246" y="226"/>
                </a:lnTo>
                <a:lnTo>
                  <a:pt x="246" y="226"/>
                </a:lnTo>
                <a:lnTo>
                  <a:pt x="246" y="222"/>
                </a:lnTo>
                <a:lnTo>
                  <a:pt x="246" y="222"/>
                </a:lnTo>
                <a:lnTo>
                  <a:pt x="242" y="222"/>
                </a:lnTo>
                <a:lnTo>
                  <a:pt x="230" y="218"/>
                </a:lnTo>
                <a:lnTo>
                  <a:pt x="230" y="218"/>
                </a:lnTo>
                <a:lnTo>
                  <a:pt x="234" y="214"/>
                </a:lnTo>
                <a:lnTo>
                  <a:pt x="234" y="214"/>
                </a:lnTo>
                <a:lnTo>
                  <a:pt x="238" y="218"/>
                </a:lnTo>
                <a:lnTo>
                  <a:pt x="238" y="218"/>
                </a:lnTo>
                <a:lnTo>
                  <a:pt x="238" y="218"/>
                </a:lnTo>
                <a:lnTo>
                  <a:pt x="238" y="218"/>
                </a:lnTo>
                <a:lnTo>
                  <a:pt x="238" y="214"/>
                </a:lnTo>
                <a:lnTo>
                  <a:pt x="238" y="214"/>
                </a:lnTo>
                <a:lnTo>
                  <a:pt x="238" y="214"/>
                </a:lnTo>
                <a:lnTo>
                  <a:pt x="238" y="210"/>
                </a:lnTo>
                <a:lnTo>
                  <a:pt x="238" y="207"/>
                </a:lnTo>
                <a:lnTo>
                  <a:pt x="234" y="207"/>
                </a:lnTo>
                <a:lnTo>
                  <a:pt x="230" y="203"/>
                </a:lnTo>
                <a:lnTo>
                  <a:pt x="230" y="199"/>
                </a:lnTo>
                <a:lnTo>
                  <a:pt x="230" y="199"/>
                </a:lnTo>
                <a:lnTo>
                  <a:pt x="230" y="199"/>
                </a:lnTo>
                <a:lnTo>
                  <a:pt x="226" y="195"/>
                </a:lnTo>
                <a:lnTo>
                  <a:pt x="226" y="195"/>
                </a:lnTo>
                <a:lnTo>
                  <a:pt x="222" y="195"/>
                </a:lnTo>
                <a:lnTo>
                  <a:pt x="222" y="191"/>
                </a:lnTo>
                <a:lnTo>
                  <a:pt x="222" y="191"/>
                </a:lnTo>
                <a:lnTo>
                  <a:pt x="222" y="183"/>
                </a:lnTo>
                <a:lnTo>
                  <a:pt x="218" y="179"/>
                </a:lnTo>
                <a:lnTo>
                  <a:pt x="214" y="179"/>
                </a:lnTo>
                <a:lnTo>
                  <a:pt x="211" y="175"/>
                </a:lnTo>
                <a:lnTo>
                  <a:pt x="199" y="168"/>
                </a:lnTo>
                <a:lnTo>
                  <a:pt x="203" y="168"/>
                </a:lnTo>
                <a:lnTo>
                  <a:pt x="203" y="168"/>
                </a:lnTo>
                <a:lnTo>
                  <a:pt x="203" y="168"/>
                </a:lnTo>
                <a:lnTo>
                  <a:pt x="207" y="171"/>
                </a:lnTo>
                <a:lnTo>
                  <a:pt x="207" y="168"/>
                </a:lnTo>
                <a:lnTo>
                  <a:pt x="207" y="168"/>
                </a:lnTo>
                <a:lnTo>
                  <a:pt x="211" y="164"/>
                </a:lnTo>
                <a:lnTo>
                  <a:pt x="211" y="168"/>
                </a:lnTo>
                <a:lnTo>
                  <a:pt x="211" y="168"/>
                </a:lnTo>
                <a:lnTo>
                  <a:pt x="211" y="168"/>
                </a:lnTo>
                <a:lnTo>
                  <a:pt x="211" y="171"/>
                </a:lnTo>
                <a:lnTo>
                  <a:pt x="214" y="171"/>
                </a:lnTo>
                <a:lnTo>
                  <a:pt x="214" y="171"/>
                </a:lnTo>
                <a:lnTo>
                  <a:pt x="218" y="179"/>
                </a:lnTo>
                <a:lnTo>
                  <a:pt x="218" y="179"/>
                </a:lnTo>
                <a:lnTo>
                  <a:pt x="218" y="179"/>
                </a:lnTo>
                <a:lnTo>
                  <a:pt x="218" y="179"/>
                </a:lnTo>
                <a:lnTo>
                  <a:pt x="222" y="175"/>
                </a:lnTo>
                <a:lnTo>
                  <a:pt x="222" y="179"/>
                </a:lnTo>
                <a:lnTo>
                  <a:pt x="222" y="179"/>
                </a:lnTo>
                <a:lnTo>
                  <a:pt x="222" y="183"/>
                </a:lnTo>
                <a:lnTo>
                  <a:pt x="222" y="183"/>
                </a:lnTo>
                <a:lnTo>
                  <a:pt x="222" y="183"/>
                </a:lnTo>
                <a:lnTo>
                  <a:pt x="222" y="183"/>
                </a:lnTo>
                <a:lnTo>
                  <a:pt x="222" y="183"/>
                </a:lnTo>
                <a:lnTo>
                  <a:pt x="226" y="191"/>
                </a:lnTo>
                <a:lnTo>
                  <a:pt x="226" y="191"/>
                </a:lnTo>
                <a:lnTo>
                  <a:pt x="226" y="191"/>
                </a:lnTo>
                <a:lnTo>
                  <a:pt x="226" y="195"/>
                </a:lnTo>
                <a:lnTo>
                  <a:pt x="230" y="195"/>
                </a:lnTo>
                <a:lnTo>
                  <a:pt x="230" y="191"/>
                </a:lnTo>
                <a:lnTo>
                  <a:pt x="230" y="191"/>
                </a:lnTo>
                <a:lnTo>
                  <a:pt x="230" y="187"/>
                </a:lnTo>
                <a:lnTo>
                  <a:pt x="234" y="183"/>
                </a:lnTo>
                <a:lnTo>
                  <a:pt x="234" y="183"/>
                </a:lnTo>
                <a:lnTo>
                  <a:pt x="234" y="183"/>
                </a:lnTo>
                <a:lnTo>
                  <a:pt x="234" y="183"/>
                </a:lnTo>
                <a:lnTo>
                  <a:pt x="234" y="183"/>
                </a:lnTo>
                <a:lnTo>
                  <a:pt x="234" y="187"/>
                </a:lnTo>
                <a:lnTo>
                  <a:pt x="238" y="187"/>
                </a:lnTo>
                <a:lnTo>
                  <a:pt x="238" y="187"/>
                </a:lnTo>
                <a:lnTo>
                  <a:pt x="242" y="187"/>
                </a:lnTo>
                <a:lnTo>
                  <a:pt x="242" y="191"/>
                </a:lnTo>
                <a:lnTo>
                  <a:pt x="234" y="191"/>
                </a:lnTo>
                <a:lnTo>
                  <a:pt x="234" y="195"/>
                </a:lnTo>
                <a:lnTo>
                  <a:pt x="238" y="195"/>
                </a:lnTo>
                <a:lnTo>
                  <a:pt x="238" y="195"/>
                </a:lnTo>
                <a:lnTo>
                  <a:pt x="238" y="195"/>
                </a:lnTo>
                <a:lnTo>
                  <a:pt x="238" y="195"/>
                </a:lnTo>
                <a:lnTo>
                  <a:pt x="238" y="199"/>
                </a:lnTo>
                <a:lnTo>
                  <a:pt x="242" y="195"/>
                </a:lnTo>
                <a:lnTo>
                  <a:pt x="246" y="195"/>
                </a:lnTo>
                <a:lnTo>
                  <a:pt x="246" y="195"/>
                </a:lnTo>
                <a:lnTo>
                  <a:pt x="246" y="191"/>
                </a:lnTo>
                <a:lnTo>
                  <a:pt x="246" y="191"/>
                </a:lnTo>
                <a:lnTo>
                  <a:pt x="246" y="191"/>
                </a:lnTo>
                <a:lnTo>
                  <a:pt x="246" y="191"/>
                </a:lnTo>
                <a:lnTo>
                  <a:pt x="246" y="191"/>
                </a:lnTo>
                <a:lnTo>
                  <a:pt x="246" y="191"/>
                </a:lnTo>
                <a:lnTo>
                  <a:pt x="246" y="191"/>
                </a:lnTo>
                <a:lnTo>
                  <a:pt x="246" y="195"/>
                </a:lnTo>
                <a:lnTo>
                  <a:pt x="250" y="195"/>
                </a:lnTo>
                <a:lnTo>
                  <a:pt x="250" y="195"/>
                </a:lnTo>
                <a:lnTo>
                  <a:pt x="250" y="191"/>
                </a:lnTo>
                <a:lnTo>
                  <a:pt x="250" y="191"/>
                </a:lnTo>
                <a:lnTo>
                  <a:pt x="250" y="191"/>
                </a:lnTo>
                <a:lnTo>
                  <a:pt x="250" y="187"/>
                </a:lnTo>
                <a:lnTo>
                  <a:pt x="250" y="183"/>
                </a:lnTo>
                <a:lnTo>
                  <a:pt x="250" y="183"/>
                </a:lnTo>
                <a:lnTo>
                  <a:pt x="250" y="187"/>
                </a:lnTo>
                <a:lnTo>
                  <a:pt x="246" y="183"/>
                </a:lnTo>
                <a:lnTo>
                  <a:pt x="246" y="183"/>
                </a:lnTo>
                <a:lnTo>
                  <a:pt x="246" y="183"/>
                </a:lnTo>
                <a:lnTo>
                  <a:pt x="246" y="179"/>
                </a:lnTo>
                <a:lnTo>
                  <a:pt x="246" y="179"/>
                </a:lnTo>
                <a:lnTo>
                  <a:pt x="246" y="179"/>
                </a:lnTo>
                <a:lnTo>
                  <a:pt x="250" y="179"/>
                </a:lnTo>
                <a:lnTo>
                  <a:pt x="246" y="175"/>
                </a:lnTo>
                <a:lnTo>
                  <a:pt x="246" y="175"/>
                </a:lnTo>
                <a:lnTo>
                  <a:pt x="250" y="175"/>
                </a:lnTo>
                <a:lnTo>
                  <a:pt x="250" y="175"/>
                </a:lnTo>
                <a:lnTo>
                  <a:pt x="254" y="179"/>
                </a:lnTo>
                <a:lnTo>
                  <a:pt x="254" y="179"/>
                </a:lnTo>
                <a:lnTo>
                  <a:pt x="254" y="183"/>
                </a:lnTo>
                <a:lnTo>
                  <a:pt x="254" y="183"/>
                </a:lnTo>
                <a:lnTo>
                  <a:pt x="254" y="183"/>
                </a:lnTo>
                <a:lnTo>
                  <a:pt x="257" y="183"/>
                </a:lnTo>
                <a:lnTo>
                  <a:pt x="257" y="183"/>
                </a:lnTo>
                <a:lnTo>
                  <a:pt x="257" y="183"/>
                </a:lnTo>
                <a:lnTo>
                  <a:pt x="261" y="179"/>
                </a:lnTo>
                <a:lnTo>
                  <a:pt x="261" y="179"/>
                </a:lnTo>
                <a:lnTo>
                  <a:pt x="261" y="179"/>
                </a:lnTo>
                <a:lnTo>
                  <a:pt x="261" y="179"/>
                </a:lnTo>
                <a:lnTo>
                  <a:pt x="261" y="175"/>
                </a:lnTo>
                <a:lnTo>
                  <a:pt x="265" y="175"/>
                </a:lnTo>
                <a:lnTo>
                  <a:pt x="265" y="175"/>
                </a:lnTo>
                <a:lnTo>
                  <a:pt x="265" y="175"/>
                </a:lnTo>
                <a:lnTo>
                  <a:pt x="261" y="171"/>
                </a:lnTo>
                <a:lnTo>
                  <a:pt x="257" y="171"/>
                </a:lnTo>
                <a:lnTo>
                  <a:pt x="257" y="171"/>
                </a:lnTo>
                <a:lnTo>
                  <a:pt x="261" y="171"/>
                </a:lnTo>
                <a:lnTo>
                  <a:pt x="265" y="168"/>
                </a:lnTo>
                <a:lnTo>
                  <a:pt x="265" y="164"/>
                </a:lnTo>
                <a:lnTo>
                  <a:pt x="265" y="164"/>
                </a:lnTo>
                <a:lnTo>
                  <a:pt x="261" y="164"/>
                </a:lnTo>
                <a:lnTo>
                  <a:pt x="261" y="168"/>
                </a:lnTo>
                <a:lnTo>
                  <a:pt x="257" y="168"/>
                </a:lnTo>
                <a:lnTo>
                  <a:pt x="254" y="164"/>
                </a:lnTo>
                <a:lnTo>
                  <a:pt x="254" y="160"/>
                </a:lnTo>
                <a:lnTo>
                  <a:pt x="254" y="160"/>
                </a:lnTo>
                <a:lnTo>
                  <a:pt x="261" y="160"/>
                </a:lnTo>
                <a:lnTo>
                  <a:pt x="261" y="164"/>
                </a:lnTo>
                <a:lnTo>
                  <a:pt x="265" y="160"/>
                </a:lnTo>
                <a:lnTo>
                  <a:pt x="265" y="156"/>
                </a:lnTo>
                <a:lnTo>
                  <a:pt x="265" y="156"/>
                </a:lnTo>
                <a:lnTo>
                  <a:pt x="265" y="160"/>
                </a:lnTo>
                <a:lnTo>
                  <a:pt x="265" y="160"/>
                </a:lnTo>
                <a:lnTo>
                  <a:pt x="269" y="160"/>
                </a:lnTo>
                <a:lnTo>
                  <a:pt x="265" y="156"/>
                </a:lnTo>
                <a:lnTo>
                  <a:pt x="265" y="156"/>
                </a:lnTo>
                <a:lnTo>
                  <a:pt x="261" y="156"/>
                </a:lnTo>
                <a:lnTo>
                  <a:pt x="242" y="160"/>
                </a:lnTo>
                <a:lnTo>
                  <a:pt x="242" y="160"/>
                </a:lnTo>
                <a:lnTo>
                  <a:pt x="246" y="156"/>
                </a:lnTo>
                <a:lnTo>
                  <a:pt x="246" y="156"/>
                </a:lnTo>
                <a:lnTo>
                  <a:pt x="246" y="152"/>
                </a:lnTo>
                <a:lnTo>
                  <a:pt x="246" y="152"/>
                </a:lnTo>
                <a:lnTo>
                  <a:pt x="246" y="152"/>
                </a:lnTo>
                <a:lnTo>
                  <a:pt x="246" y="152"/>
                </a:lnTo>
                <a:lnTo>
                  <a:pt x="246" y="152"/>
                </a:lnTo>
                <a:lnTo>
                  <a:pt x="246" y="152"/>
                </a:lnTo>
                <a:lnTo>
                  <a:pt x="246" y="152"/>
                </a:lnTo>
                <a:lnTo>
                  <a:pt x="250" y="152"/>
                </a:lnTo>
                <a:lnTo>
                  <a:pt x="250" y="152"/>
                </a:lnTo>
                <a:lnTo>
                  <a:pt x="254" y="152"/>
                </a:lnTo>
                <a:lnTo>
                  <a:pt x="254" y="152"/>
                </a:lnTo>
                <a:lnTo>
                  <a:pt x="250" y="148"/>
                </a:lnTo>
                <a:lnTo>
                  <a:pt x="250" y="148"/>
                </a:lnTo>
                <a:lnTo>
                  <a:pt x="250" y="148"/>
                </a:lnTo>
                <a:lnTo>
                  <a:pt x="250" y="148"/>
                </a:lnTo>
                <a:lnTo>
                  <a:pt x="250" y="148"/>
                </a:lnTo>
                <a:lnTo>
                  <a:pt x="254" y="148"/>
                </a:lnTo>
                <a:lnTo>
                  <a:pt x="257" y="152"/>
                </a:lnTo>
                <a:lnTo>
                  <a:pt x="257" y="152"/>
                </a:lnTo>
                <a:lnTo>
                  <a:pt x="257" y="148"/>
                </a:lnTo>
                <a:lnTo>
                  <a:pt x="257" y="144"/>
                </a:lnTo>
                <a:lnTo>
                  <a:pt x="257" y="144"/>
                </a:lnTo>
                <a:lnTo>
                  <a:pt x="257" y="144"/>
                </a:lnTo>
                <a:lnTo>
                  <a:pt x="261" y="140"/>
                </a:lnTo>
                <a:lnTo>
                  <a:pt x="257" y="140"/>
                </a:lnTo>
                <a:lnTo>
                  <a:pt x="257" y="140"/>
                </a:lnTo>
                <a:lnTo>
                  <a:pt x="257" y="136"/>
                </a:lnTo>
                <a:lnTo>
                  <a:pt x="257" y="136"/>
                </a:lnTo>
                <a:lnTo>
                  <a:pt x="257" y="132"/>
                </a:lnTo>
                <a:lnTo>
                  <a:pt x="261" y="132"/>
                </a:lnTo>
                <a:lnTo>
                  <a:pt x="261" y="132"/>
                </a:lnTo>
                <a:lnTo>
                  <a:pt x="261" y="132"/>
                </a:lnTo>
                <a:lnTo>
                  <a:pt x="265" y="132"/>
                </a:lnTo>
                <a:lnTo>
                  <a:pt x="265" y="132"/>
                </a:lnTo>
                <a:lnTo>
                  <a:pt x="265" y="132"/>
                </a:lnTo>
                <a:lnTo>
                  <a:pt x="265" y="128"/>
                </a:lnTo>
                <a:lnTo>
                  <a:pt x="261" y="128"/>
                </a:lnTo>
                <a:lnTo>
                  <a:pt x="261" y="128"/>
                </a:lnTo>
                <a:lnTo>
                  <a:pt x="261" y="125"/>
                </a:lnTo>
                <a:lnTo>
                  <a:pt x="257" y="125"/>
                </a:lnTo>
                <a:lnTo>
                  <a:pt x="257" y="125"/>
                </a:lnTo>
                <a:lnTo>
                  <a:pt x="257" y="125"/>
                </a:lnTo>
                <a:lnTo>
                  <a:pt x="257" y="125"/>
                </a:lnTo>
                <a:lnTo>
                  <a:pt x="269" y="125"/>
                </a:lnTo>
                <a:lnTo>
                  <a:pt x="269" y="125"/>
                </a:lnTo>
                <a:lnTo>
                  <a:pt x="269" y="121"/>
                </a:lnTo>
                <a:lnTo>
                  <a:pt x="265" y="117"/>
                </a:lnTo>
                <a:lnTo>
                  <a:pt x="265" y="117"/>
                </a:lnTo>
                <a:lnTo>
                  <a:pt x="265" y="117"/>
                </a:lnTo>
                <a:lnTo>
                  <a:pt x="265" y="113"/>
                </a:lnTo>
                <a:lnTo>
                  <a:pt x="265" y="113"/>
                </a:lnTo>
                <a:lnTo>
                  <a:pt x="273" y="113"/>
                </a:lnTo>
                <a:lnTo>
                  <a:pt x="273" y="113"/>
                </a:lnTo>
                <a:lnTo>
                  <a:pt x="269" y="117"/>
                </a:lnTo>
                <a:lnTo>
                  <a:pt x="269" y="117"/>
                </a:lnTo>
                <a:lnTo>
                  <a:pt x="269" y="121"/>
                </a:lnTo>
                <a:lnTo>
                  <a:pt x="269" y="121"/>
                </a:lnTo>
                <a:lnTo>
                  <a:pt x="273" y="121"/>
                </a:lnTo>
                <a:lnTo>
                  <a:pt x="273" y="121"/>
                </a:lnTo>
                <a:lnTo>
                  <a:pt x="273" y="121"/>
                </a:lnTo>
                <a:lnTo>
                  <a:pt x="273" y="121"/>
                </a:lnTo>
                <a:lnTo>
                  <a:pt x="273" y="117"/>
                </a:lnTo>
                <a:lnTo>
                  <a:pt x="277" y="117"/>
                </a:lnTo>
                <a:lnTo>
                  <a:pt x="281" y="117"/>
                </a:lnTo>
                <a:lnTo>
                  <a:pt x="281" y="113"/>
                </a:lnTo>
                <a:lnTo>
                  <a:pt x="265" y="109"/>
                </a:lnTo>
                <a:lnTo>
                  <a:pt x="265" y="109"/>
                </a:lnTo>
                <a:lnTo>
                  <a:pt x="265" y="109"/>
                </a:lnTo>
                <a:lnTo>
                  <a:pt x="265" y="109"/>
                </a:lnTo>
                <a:lnTo>
                  <a:pt x="269" y="109"/>
                </a:lnTo>
                <a:lnTo>
                  <a:pt x="273" y="109"/>
                </a:lnTo>
                <a:lnTo>
                  <a:pt x="277" y="109"/>
                </a:lnTo>
                <a:lnTo>
                  <a:pt x="273" y="105"/>
                </a:lnTo>
                <a:lnTo>
                  <a:pt x="273" y="105"/>
                </a:lnTo>
                <a:lnTo>
                  <a:pt x="277" y="105"/>
                </a:lnTo>
                <a:lnTo>
                  <a:pt x="277" y="105"/>
                </a:lnTo>
                <a:lnTo>
                  <a:pt x="281" y="105"/>
                </a:lnTo>
                <a:lnTo>
                  <a:pt x="281" y="105"/>
                </a:lnTo>
                <a:lnTo>
                  <a:pt x="281" y="109"/>
                </a:lnTo>
                <a:lnTo>
                  <a:pt x="281" y="109"/>
                </a:lnTo>
                <a:lnTo>
                  <a:pt x="285" y="113"/>
                </a:lnTo>
                <a:lnTo>
                  <a:pt x="285" y="113"/>
                </a:lnTo>
                <a:lnTo>
                  <a:pt x="285" y="113"/>
                </a:lnTo>
                <a:lnTo>
                  <a:pt x="289" y="113"/>
                </a:lnTo>
                <a:lnTo>
                  <a:pt x="289" y="117"/>
                </a:lnTo>
                <a:lnTo>
                  <a:pt x="289" y="117"/>
                </a:lnTo>
                <a:lnTo>
                  <a:pt x="293" y="117"/>
                </a:lnTo>
                <a:lnTo>
                  <a:pt x="293" y="113"/>
                </a:lnTo>
                <a:lnTo>
                  <a:pt x="293" y="113"/>
                </a:lnTo>
                <a:lnTo>
                  <a:pt x="293" y="113"/>
                </a:lnTo>
                <a:lnTo>
                  <a:pt x="293" y="109"/>
                </a:lnTo>
                <a:lnTo>
                  <a:pt x="293" y="109"/>
                </a:lnTo>
                <a:lnTo>
                  <a:pt x="293" y="109"/>
                </a:lnTo>
                <a:lnTo>
                  <a:pt x="293" y="109"/>
                </a:lnTo>
                <a:lnTo>
                  <a:pt x="293" y="109"/>
                </a:lnTo>
                <a:lnTo>
                  <a:pt x="289" y="109"/>
                </a:lnTo>
                <a:lnTo>
                  <a:pt x="289" y="105"/>
                </a:lnTo>
                <a:lnTo>
                  <a:pt x="289" y="101"/>
                </a:lnTo>
                <a:lnTo>
                  <a:pt x="293" y="105"/>
                </a:lnTo>
                <a:lnTo>
                  <a:pt x="293" y="105"/>
                </a:lnTo>
                <a:lnTo>
                  <a:pt x="293" y="101"/>
                </a:lnTo>
                <a:lnTo>
                  <a:pt x="293" y="101"/>
                </a:lnTo>
                <a:lnTo>
                  <a:pt x="293" y="101"/>
                </a:lnTo>
                <a:lnTo>
                  <a:pt x="293" y="97"/>
                </a:lnTo>
                <a:lnTo>
                  <a:pt x="293" y="97"/>
                </a:lnTo>
                <a:lnTo>
                  <a:pt x="293" y="93"/>
                </a:lnTo>
                <a:lnTo>
                  <a:pt x="293" y="93"/>
                </a:lnTo>
                <a:lnTo>
                  <a:pt x="293" y="93"/>
                </a:lnTo>
                <a:lnTo>
                  <a:pt x="297" y="89"/>
                </a:lnTo>
                <a:lnTo>
                  <a:pt x="297" y="86"/>
                </a:lnTo>
                <a:lnTo>
                  <a:pt x="297" y="89"/>
                </a:lnTo>
                <a:lnTo>
                  <a:pt x="300" y="89"/>
                </a:lnTo>
                <a:lnTo>
                  <a:pt x="300" y="89"/>
                </a:lnTo>
                <a:lnTo>
                  <a:pt x="300" y="86"/>
                </a:lnTo>
                <a:lnTo>
                  <a:pt x="297" y="82"/>
                </a:lnTo>
                <a:lnTo>
                  <a:pt x="297" y="82"/>
                </a:lnTo>
                <a:lnTo>
                  <a:pt x="297" y="78"/>
                </a:lnTo>
                <a:lnTo>
                  <a:pt x="297" y="74"/>
                </a:lnTo>
                <a:lnTo>
                  <a:pt x="297" y="70"/>
                </a:lnTo>
                <a:lnTo>
                  <a:pt x="293" y="66"/>
                </a:lnTo>
                <a:lnTo>
                  <a:pt x="297" y="66"/>
                </a:lnTo>
                <a:lnTo>
                  <a:pt x="297" y="66"/>
                </a:lnTo>
                <a:lnTo>
                  <a:pt x="297" y="66"/>
                </a:lnTo>
                <a:lnTo>
                  <a:pt x="297" y="66"/>
                </a:lnTo>
                <a:lnTo>
                  <a:pt x="281" y="47"/>
                </a:lnTo>
              </a:path>
            </a:pathLst>
          </a:custGeom>
          <a:solidFill>
            <a:srgbClr val="C3C3C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0" name="Freeform 30"/>
          <p:cNvSpPr>
            <a:spLocks noEditPoints="1"/>
          </p:cNvSpPr>
          <p:nvPr/>
        </p:nvSpPr>
        <p:spPr bwMode="auto">
          <a:xfrm>
            <a:off x="6705383" y="3205142"/>
            <a:ext cx="840470" cy="867573"/>
          </a:xfrm>
          <a:custGeom>
            <a:avLst/>
            <a:gdLst>
              <a:gd name="T0" fmla="*/ 113 w 344"/>
              <a:gd name="T1" fmla="*/ 70 h 355"/>
              <a:gd name="T2" fmla="*/ 113 w 344"/>
              <a:gd name="T3" fmla="*/ 70 h 355"/>
              <a:gd name="T4" fmla="*/ 55 w 344"/>
              <a:gd name="T5" fmla="*/ 140 h 355"/>
              <a:gd name="T6" fmla="*/ 63 w 344"/>
              <a:gd name="T7" fmla="*/ 136 h 355"/>
              <a:gd name="T8" fmla="*/ 141 w 344"/>
              <a:gd name="T9" fmla="*/ 152 h 355"/>
              <a:gd name="T10" fmla="*/ 125 w 344"/>
              <a:gd name="T11" fmla="*/ 144 h 355"/>
              <a:gd name="T12" fmla="*/ 117 w 344"/>
              <a:gd name="T13" fmla="*/ 129 h 355"/>
              <a:gd name="T14" fmla="*/ 133 w 344"/>
              <a:gd name="T15" fmla="*/ 113 h 355"/>
              <a:gd name="T16" fmla="*/ 125 w 344"/>
              <a:gd name="T17" fmla="*/ 109 h 355"/>
              <a:gd name="T18" fmla="*/ 102 w 344"/>
              <a:gd name="T19" fmla="*/ 129 h 355"/>
              <a:gd name="T20" fmla="*/ 94 w 344"/>
              <a:gd name="T21" fmla="*/ 113 h 355"/>
              <a:gd name="T22" fmla="*/ 117 w 344"/>
              <a:gd name="T23" fmla="*/ 93 h 355"/>
              <a:gd name="T24" fmla="*/ 129 w 344"/>
              <a:gd name="T25" fmla="*/ 82 h 355"/>
              <a:gd name="T26" fmla="*/ 129 w 344"/>
              <a:gd name="T27" fmla="*/ 78 h 355"/>
              <a:gd name="T28" fmla="*/ 121 w 344"/>
              <a:gd name="T29" fmla="*/ 66 h 355"/>
              <a:gd name="T30" fmla="*/ 125 w 344"/>
              <a:gd name="T31" fmla="*/ 58 h 355"/>
              <a:gd name="T32" fmla="*/ 129 w 344"/>
              <a:gd name="T33" fmla="*/ 47 h 355"/>
              <a:gd name="T34" fmla="*/ 129 w 344"/>
              <a:gd name="T35" fmla="*/ 39 h 355"/>
              <a:gd name="T36" fmla="*/ 141 w 344"/>
              <a:gd name="T37" fmla="*/ 35 h 355"/>
              <a:gd name="T38" fmla="*/ 145 w 344"/>
              <a:gd name="T39" fmla="*/ 23 h 355"/>
              <a:gd name="T40" fmla="*/ 145 w 344"/>
              <a:gd name="T41" fmla="*/ 12 h 355"/>
              <a:gd name="T42" fmla="*/ 160 w 344"/>
              <a:gd name="T43" fmla="*/ 8 h 355"/>
              <a:gd name="T44" fmla="*/ 152 w 344"/>
              <a:gd name="T45" fmla="*/ 4 h 355"/>
              <a:gd name="T46" fmla="*/ 168 w 344"/>
              <a:gd name="T47" fmla="*/ 12 h 355"/>
              <a:gd name="T48" fmla="*/ 180 w 344"/>
              <a:gd name="T49" fmla="*/ 58 h 355"/>
              <a:gd name="T50" fmla="*/ 164 w 344"/>
              <a:gd name="T51" fmla="*/ 97 h 355"/>
              <a:gd name="T52" fmla="*/ 145 w 344"/>
              <a:gd name="T53" fmla="*/ 136 h 355"/>
              <a:gd name="T54" fmla="*/ 313 w 344"/>
              <a:gd name="T55" fmla="*/ 226 h 355"/>
              <a:gd name="T56" fmla="*/ 199 w 344"/>
              <a:gd name="T57" fmla="*/ 156 h 355"/>
              <a:gd name="T58" fmla="*/ 168 w 344"/>
              <a:gd name="T59" fmla="*/ 156 h 355"/>
              <a:gd name="T60" fmla="*/ 141 w 344"/>
              <a:gd name="T61" fmla="*/ 172 h 355"/>
              <a:gd name="T62" fmla="*/ 160 w 344"/>
              <a:gd name="T63" fmla="*/ 183 h 355"/>
              <a:gd name="T64" fmla="*/ 141 w 344"/>
              <a:gd name="T65" fmla="*/ 175 h 355"/>
              <a:gd name="T66" fmla="*/ 121 w 344"/>
              <a:gd name="T67" fmla="*/ 148 h 355"/>
              <a:gd name="T68" fmla="*/ 94 w 344"/>
              <a:gd name="T69" fmla="*/ 144 h 355"/>
              <a:gd name="T70" fmla="*/ 90 w 344"/>
              <a:gd name="T71" fmla="*/ 156 h 355"/>
              <a:gd name="T72" fmla="*/ 74 w 344"/>
              <a:gd name="T73" fmla="*/ 156 h 355"/>
              <a:gd name="T74" fmla="*/ 78 w 344"/>
              <a:gd name="T75" fmla="*/ 160 h 355"/>
              <a:gd name="T76" fmla="*/ 74 w 344"/>
              <a:gd name="T77" fmla="*/ 172 h 355"/>
              <a:gd name="T78" fmla="*/ 82 w 344"/>
              <a:gd name="T79" fmla="*/ 183 h 355"/>
              <a:gd name="T80" fmla="*/ 70 w 344"/>
              <a:gd name="T81" fmla="*/ 175 h 355"/>
              <a:gd name="T82" fmla="*/ 51 w 344"/>
              <a:gd name="T83" fmla="*/ 175 h 355"/>
              <a:gd name="T84" fmla="*/ 55 w 344"/>
              <a:gd name="T85" fmla="*/ 183 h 355"/>
              <a:gd name="T86" fmla="*/ 55 w 344"/>
              <a:gd name="T87" fmla="*/ 222 h 355"/>
              <a:gd name="T88" fmla="*/ 82 w 344"/>
              <a:gd name="T89" fmla="*/ 211 h 355"/>
              <a:gd name="T90" fmla="*/ 106 w 344"/>
              <a:gd name="T91" fmla="*/ 230 h 355"/>
              <a:gd name="T92" fmla="*/ 110 w 344"/>
              <a:gd name="T93" fmla="*/ 257 h 355"/>
              <a:gd name="T94" fmla="*/ 102 w 344"/>
              <a:gd name="T95" fmla="*/ 312 h 355"/>
              <a:gd name="T96" fmla="*/ 129 w 344"/>
              <a:gd name="T97" fmla="*/ 355 h 355"/>
              <a:gd name="T98" fmla="*/ 160 w 344"/>
              <a:gd name="T99" fmla="*/ 336 h 355"/>
              <a:gd name="T100" fmla="*/ 203 w 344"/>
              <a:gd name="T101" fmla="*/ 281 h 355"/>
              <a:gd name="T102" fmla="*/ 246 w 344"/>
              <a:gd name="T103" fmla="*/ 277 h 355"/>
              <a:gd name="T104" fmla="*/ 293 w 344"/>
              <a:gd name="T105" fmla="*/ 316 h 355"/>
              <a:gd name="T106" fmla="*/ 0 w 344"/>
              <a:gd name="T107" fmla="*/ 140 h 355"/>
              <a:gd name="T108" fmla="*/ 35 w 344"/>
              <a:gd name="T109" fmla="*/ 113 h 355"/>
              <a:gd name="T110" fmla="*/ 39 w 344"/>
              <a:gd name="T111" fmla="*/ 125 h 355"/>
              <a:gd name="T112" fmla="*/ 12 w 344"/>
              <a:gd name="T113" fmla="*/ 136 h 355"/>
              <a:gd name="T114" fmla="*/ 43 w 344"/>
              <a:gd name="T115" fmla="*/ 140 h 355"/>
              <a:gd name="T116" fmla="*/ 55 w 344"/>
              <a:gd name="T117" fmla="*/ 144 h 355"/>
              <a:gd name="T118" fmla="*/ 67 w 344"/>
              <a:gd name="T119" fmla="*/ 152 h 355"/>
              <a:gd name="T120" fmla="*/ 8 w 344"/>
              <a:gd name="T121" fmla="*/ 175 h 355"/>
              <a:gd name="T122" fmla="*/ 4 w 344"/>
              <a:gd name="T123" fmla="*/ 172 h 355"/>
              <a:gd name="T124" fmla="*/ 24 w 344"/>
              <a:gd name="T125" fmla="*/ 148 h 3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44" h="355">
                <a:moveTo>
                  <a:pt x="117" y="70"/>
                </a:moveTo>
                <a:lnTo>
                  <a:pt x="117" y="70"/>
                </a:lnTo>
                <a:lnTo>
                  <a:pt x="117" y="70"/>
                </a:lnTo>
                <a:lnTo>
                  <a:pt x="117" y="74"/>
                </a:lnTo>
                <a:lnTo>
                  <a:pt x="113" y="74"/>
                </a:lnTo>
                <a:lnTo>
                  <a:pt x="113" y="74"/>
                </a:lnTo>
                <a:lnTo>
                  <a:pt x="113" y="74"/>
                </a:lnTo>
                <a:lnTo>
                  <a:pt x="110" y="74"/>
                </a:lnTo>
                <a:lnTo>
                  <a:pt x="110" y="74"/>
                </a:lnTo>
                <a:lnTo>
                  <a:pt x="110" y="70"/>
                </a:lnTo>
                <a:lnTo>
                  <a:pt x="110" y="70"/>
                </a:lnTo>
                <a:lnTo>
                  <a:pt x="113" y="70"/>
                </a:lnTo>
                <a:lnTo>
                  <a:pt x="110" y="70"/>
                </a:lnTo>
                <a:lnTo>
                  <a:pt x="110" y="70"/>
                </a:lnTo>
                <a:lnTo>
                  <a:pt x="110" y="70"/>
                </a:lnTo>
                <a:lnTo>
                  <a:pt x="110" y="70"/>
                </a:lnTo>
                <a:lnTo>
                  <a:pt x="110" y="70"/>
                </a:lnTo>
                <a:lnTo>
                  <a:pt x="110" y="66"/>
                </a:lnTo>
                <a:lnTo>
                  <a:pt x="110" y="66"/>
                </a:lnTo>
                <a:lnTo>
                  <a:pt x="110" y="66"/>
                </a:lnTo>
                <a:lnTo>
                  <a:pt x="110" y="66"/>
                </a:lnTo>
                <a:lnTo>
                  <a:pt x="113" y="66"/>
                </a:lnTo>
                <a:lnTo>
                  <a:pt x="113" y="66"/>
                </a:lnTo>
                <a:lnTo>
                  <a:pt x="113" y="70"/>
                </a:lnTo>
                <a:lnTo>
                  <a:pt x="113" y="70"/>
                </a:lnTo>
                <a:lnTo>
                  <a:pt x="113" y="70"/>
                </a:lnTo>
                <a:lnTo>
                  <a:pt x="117" y="70"/>
                </a:lnTo>
                <a:moveTo>
                  <a:pt x="67" y="136"/>
                </a:moveTo>
                <a:lnTo>
                  <a:pt x="67" y="136"/>
                </a:lnTo>
                <a:lnTo>
                  <a:pt x="67" y="136"/>
                </a:lnTo>
                <a:lnTo>
                  <a:pt x="67" y="140"/>
                </a:lnTo>
                <a:lnTo>
                  <a:pt x="67" y="140"/>
                </a:lnTo>
                <a:lnTo>
                  <a:pt x="63" y="140"/>
                </a:lnTo>
                <a:lnTo>
                  <a:pt x="63" y="144"/>
                </a:lnTo>
                <a:lnTo>
                  <a:pt x="59" y="144"/>
                </a:lnTo>
                <a:lnTo>
                  <a:pt x="55" y="140"/>
                </a:lnTo>
                <a:lnTo>
                  <a:pt x="59" y="140"/>
                </a:lnTo>
                <a:lnTo>
                  <a:pt x="59" y="140"/>
                </a:lnTo>
                <a:lnTo>
                  <a:pt x="59" y="140"/>
                </a:lnTo>
                <a:lnTo>
                  <a:pt x="59" y="140"/>
                </a:lnTo>
                <a:lnTo>
                  <a:pt x="59" y="136"/>
                </a:lnTo>
                <a:lnTo>
                  <a:pt x="59" y="136"/>
                </a:lnTo>
                <a:lnTo>
                  <a:pt x="59" y="136"/>
                </a:lnTo>
                <a:lnTo>
                  <a:pt x="59" y="136"/>
                </a:lnTo>
                <a:lnTo>
                  <a:pt x="63" y="136"/>
                </a:lnTo>
                <a:lnTo>
                  <a:pt x="63" y="136"/>
                </a:lnTo>
                <a:lnTo>
                  <a:pt x="63" y="136"/>
                </a:lnTo>
                <a:lnTo>
                  <a:pt x="63" y="136"/>
                </a:lnTo>
                <a:lnTo>
                  <a:pt x="63" y="136"/>
                </a:lnTo>
                <a:lnTo>
                  <a:pt x="67" y="136"/>
                </a:lnTo>
                <a:lnTo>
                  <a:pt x="67" y="136"/>
                </a:lnTo>
                <a:lnTo>
                  <a:pt x="67" y="136"/>
                </a:lnTo>
                <a:lnTo>
                  <a:pt x="67" y="136"/>
                </a:lnTo>
                <a:lnTo>
                  <a:pt x="67" y="136"/>
                </a:lnTo>
                <a:moveTo>
                  <a:pt x="145" y="140"/>
                </a:moveTo>
                <a:lnTo>
                  <a:pt x="145" y="140"/>
                </a:lnTo>
                <a:lnTo>
                  <a:pt x="149" y="144"/>
                </a:lnTo>
                <a:lnTo>
                  <a:pt x="149" y="144"/>
                </a:lnTo>
                <a:lnTo>
                  <a:pt x="145" y="144"/>
                </a:lnTo>
                <a:lnTo>
                  <a:pt x="141" y="152"/>
                </a:lnTo>
                <a:lnTo>
                  <a:pt x="137" y="152"/>
                </a:lnTo>
                <a:lnTo>
                  <a:pt x="133" y="152"/>
                </a:lnTo>
                <a:lnTo>
                  <a:pt x="133" y="152"/>
                </a:lnTo>
                <a:lnTo>
                  <a:pt x="133" y="156"/>
                </a:lnTo>
                <a:lnTo>
                  <a:pt x="133" y="156"/>
                </a:lnTo>
                <a:lnTo>
                  <a:pt x="133" y="156"/>
                </a:lnTo>
                <a:lnTo>
                  <a:pt x="133" y="152"/>
                </a:lnTo>
                <a:lnTo>
                  <a:pt x="133" y="152"/>
                </a:lnTo>
                <a:lnTo>
                  <a:pt x="129" y="152"/>
                </a:lnTo>
                <a:lnTo>
                  <a:pt x="129" y="152"/>
                </a:lnTo>
                <a:lnTo>
                  <a:pt x="125" y="148"/>
                </a:lnTo>
                <a:lnTo>
                  <a:pt x="125" y="144"/>
                </a:lnTo>
                <a:lnTo>
                  <a:pt x="125" y="140"/>
                </a:lnTo>
                <a:lnTo>
                  <a:pt x="125" y="140"/>
                </a:lnTo>
                <a:lnTo>
                  <a:pt x="125" y="140"/>
                </a:lnTo>
                <a:lnTo>
                  <a:pt x="125" y="140"/>
                </a:lnTo>
                <a:lnTo>
                  <a:pt x="121" y="140"/>
                </a:lnTo>
                <a:lnTo>
                  <a:pt x="117" y="136"/>
                </a:lnTo>
                <a:lnTo>
                  <a:pt x="117" y="136"/>
                </a:lnTo>
                <a:lnTo>
                  <a:pt x="117" y="136"/>
                </a:lnTo>
                <a:lnTo>
                  <a:pt x="117" y="133"/>
                </a:lnTo>
                <a:lnTo>
                  <a:pt x="117" y="133"/>
                </a:lnTo>
                <a:lnTo>
                  <a:pt x="117" y="129"/>
                </a:lnTo>
                <a:lnTo>
                  <a:pt x="117" y="129"/>
                </a:lnTo>
                <a:lnTo>
                  <a:pt x="113" y="129"/>
                </a:lnTo>
                <a:lnTo>
                  <a:pt x="113" y="129"/>
                </a:lnTo>
                <a:lnTo>
                  <a:pt x="113" y="129"/>
                </a:lnTo>
                <a:lnTo>
                  <a:pt x="113" y="129"/>
                </a:lnTo>
                <a:lnTo>
                  <a:pt x="113" y="125"/>
                </a:lnTo>
                <a:lnTo>
                  <a:pt x="113" y="125"/>
                </a:lnTo>
                <a:lnTo>
                  <a:pt x="113" y="125"/>
                </a:lnTo>
                <a:lnTo>
                  <a:pt x="117" y="125"/>
                </a:lnTo>
                <a:lnTo>
                  <a:pt x="121" y="121"/>
                </a:lnTo>
                <a:lnTo>
                  <a:pt x="129" y="117"/>
                </a:lnTo>
                <a:lnTo>
                  <a:pt x="129" y="117"/>
                </a:lnTo>
                <a:lnTo>
                  <a:pt x="133" y="113"/>
                </a:lnTo>
                <a:lnTo>
                  <a:pt x="133" y="109"/>
                </a:lnTo>
                <a:lnTo>
                  <a:pt x="133" y="109"/>
                </a:lnTo>
                <a:lnTo>
                  <a:pt x="129" y="113"/>
                </a:lnTo>
                <a:lnTo>
                  <a:pt x="129" y="113"/>
                </a:lnTo>
                <a:lnTo>
                  <a:pt x="129" y="113"/>
                </a:lnTo>
                <a:lnTo>
                  <a:pt x="129" y="109"/>
                </a:lnTo>
                <a:lnTo>
                  <a:pt x="129" y="109"/>
                </a:lnTo>
                <a:lnTo>
                  <a:pt x="129" y="109"/>
                </a:lnTo>
                <a:lnTo>
                  <a:pt x="129" y="109"/>
                </a:lnTo>
                <a:lnTo>
                  <a:pt x="129" y="109"/>
                </a:lnTo>
                <a:lnTo>
                  <a:pt x="125" y="109"/>
                </a:lnTo>
                <a:lnTo>
                  <a:pt x="125" y="109"/>
                </a:lnTo>
                <a:lnTo>
                  <a:pt x="125" y="109"/>
                </a:lnTo>
                <a:lnTo>
                  <a:pt x="121" y="113"/>
                </a:lnTo>
                <a:lnTo>
                  <a:pt x="117" y="117"/>
                </a:lnTo>
                <a:lnTo>
                  <a:pt x="113" y="121"/>
                </a:lnTo>
                <a:lnTo>
                  <a:pt x="110" y="125"/>
                </a:lnTo>
                <a:lnTo>
                  <a:pt x="102" y="125"/>
                </a:lnTo>
                <a:lnTo>
                  <a:pt x="102" y="125"/>
                </a:lnTo>
                <a:lnTo>
                  <a:pt x="102" y="125"/>
                </a:lnTo>
                <a:lnTo>
                  <a:pt x="102" y="125"/>
                </a:lnTo>
                <a:lnTo>
                  <a:pt x="102" y="129"/>
                </a:lnTo>
                <a:lnTo>
                  <a:pt x="102" y="129"/>
                </a:lnTo>
                <a:lnTo>
                  <a:pt x="102" y="129"/>
                </a:lnTo>
                <a:lnTo>
                  <a:pt x="102" y="129"/>
                </a:lnTo>
                <a:lnTo>
                  <a:pt x="98" y="129"/>
                </a:lnTo>
                <a:lnTo>
                  <a:pt x="94" y="133"/>
                </a:lnTo>
                <a:lnTo>
                  <a:pt x="94" y="129"/>
                </a:lnTo>
                <a:lnTo>
                  <a:pt x="98" y="125"/>
                </a:lnTo>
                <a:lnTo>
                  <a:pt x="94" y="121"/>
                </a:lnTo>
                <a:lnTo>
                  <a:pt x="94" y="121"/>
                </a:lnTo>
                <a:lnTo>
                  <a:pt x="106" y="113"/>
                </a:lnTo>
                <a:lnTo>
                  <a:pt x="110" y="113"/>
                </a:lnTo>
                <a:lnTo>
                  <a:pt x="110" y="113"/>
                </a:lnTo>
                <a:lnTo>
                  <a:pt x="98" y="117"/>
                </a:lnTo>
                <a:lnTo>
                  <a:pt x="94" y="113"/>
                </a:lnTo>
                <a:lnTo>
                  <a:pt x="102" y="105"/>
                </a:lnTo>
                <a:lnTo>
                  <a:pt x="113" y="97"/>
                </a:lnTo>
                <a:lnTo>
                  <a:pt x="113" y="97"/>
                </a:lnTo>
                <a:lnTo>
                  <a:pt x="113" y="93"/>
                </a:lnTo>
                <a:lnTo>
                  <a:pt x="113" y="93"/>
                </a:lnTo>
                <a:lnTo>
                  <a:pt x="110" y="93"/>
                </a:lnTo>
                <a:lnTo>
                  <a:pt x="110" y="93"/>
                </a:lnTo>
                <a:lnTo>
                  <a:pt x="117" y="90"/>
                </a:lnTo>
                <a:lnTo>
                  <a:pt x="117" y="90"/>
                </a:lnTo>
                <a:lnTo>
                  <a:pt x="117" y="90"/>
                </a:lnTo>
                <a:lnTo>
                  <a:pt x="117" y="93"/>
                </a:lnTo>
                <a:lnTo>
                  <a:pt x="117" y="93"/>
                </a:lnTo>
                <a:lnTo>
                  <a:pt x="117" y="93"/>
                </a:lnTo>
                <a:lnTo>
                  <a:pt x="121" y="93"/>
                </a:lnTo>
                <a:lnTo>
                  <a:pt x="121" y="90"/>
                </a:lnTo>
                <a:lnTo>
                  <a:pt x="129" y="86"/>
                </a:lnTo>
                <a:lnTo>
                  <a:pt x="133" y="82"/>
                </a:lnTo>
                <a:lnTo>
                  <a:pt x="137" y="82"/>
                </a:lnTo>
                <a:lnTo>
                  <a:pt x="137" y="82"/>
                </a:lnTo>
                <a:lnTo>
                  <a:pt x="137" y="78"/>
                </a:lnTo>
                <a:lnTo>
                  <a:pt x="133" y="78"/>
                </a:lnTo>
                <a:lnTo>
                  <a:pt x="133" y="78"/>
                </a:lnTo>
                <a:lnTo>
                  <a:pt x="133" y="78"/>
                </a:lnTo>
                <a:lnTo>
                  <a:pt x="129" y="82"/>
                </a:lnTo>
                <a:lnTo>
                  <a:pt x="129" y="82"/>
                </a:lnTo>
                <a:lnTo>
                  <a:pt x="125" y="82"/>
                </a:lnTo>
                <a:lnTo>
                  <a:pt x="121" y="86"/>
                </a:lnTo>
                <a:lnTo>
                  <a:pt x="121" y="86"/>
                </a:lnTo>
                <a:lnTo>
                  <a:pt x="117" y="86"/>
                </a:lnTo>
                <a:lnTo>
                  <a:pt x="121" y="82"/>
                </a:lnTo>
                <a:lnTo>
                  <a:pt x="129" y="78"/>
                </a:lnTo>
                <a:lnTo>
                  <a:pt x="129" y="74"/>
                </a:lnTo>
                <a:lnTo>
                  <a:pt x="129" y="74"/>
                </a:lnTo>
                <a:lnTo>
                  <a:pt x="129" y="74"/>
                </a:lnTo>
                <a:lnTo>
                  <a:pt x="129" y="74"/>
                </a:lnTo>
                <a:lnTo>
                  <a:pt x="129" y="78"/>
                </a:lnTo>
                <a:lnTo>
                  <a:pt x="125" y="74"/>
                </a:lnTo>
                <a:lnTo>
                  <a:pt x="125" y="74"/>
                </a:lnTo>
                <a:lnTo>
                  <a:pt x="125" y="74"/>
                </a:lnTo>
                <a:lnTo>
                  <a:pt x="121" y="78"/>
                </a:lnTo>
                <a:lnTo>
                  <a:pt x="121" y="78"/>
                </a:lnTo>
                <a:lnTo>
                  <a:pt x="117" y="78"/>
                </a:lnTo>
                <a:lnTo>
                  <a:pt x="117" y="78"/>
                </a:lnTo>
                <a:lnTo>
                  <a:pt x="121" y="74"/>
                </a:lnTo>
                <a:lnTo>
                  <a:pt x="121" y="74"/>
                </a:lnTo>
                <a:lnTo>
                  <a:pt x="121" y="70"/>
                </a:lnTo>
                <a:lnTo>
                  <a:pt x="121" y="70"/>
                </a:lnTo>
                <a:lnTo>
                  <a:pt x="121" y="66"/>
                </a:lnTo>
                <a:lnTo>
                  <a:pt x="121" y="66"/>
                </a:lnTo>
                <a:lnTo>
                  <a:pt x="121" y="66"/>
                </a:lnTo>
                <a:lnTo>
                  <a:pt x="121" y="66"/>
                </a:lnTo>
                <a:lnTo>
                  <a:pt x="121" y="62"/>
                </a:lnTo>
                <a:lnTo>
                  <a:pt x="121" y="62"/>
                </a:lnTo>
                <a:lnTo>
                  <a:pt x="117" y="58"/>
                </a:lnTo>
                <a:lnTo>
                  <a:pt x="117" y="58"/>
                </a:lnTo>
                <a:lnTo>
                  <a:pt x="117" y="54"/>
                </a:lnTo>
                <a:lnTo>
                  <a:pt x="117" y="54"/>
                </a:lnTo>
                <a:lnTo>
                  <a:pt x="121" y="54"/>
                </a:lnTo>
                <a:lnTo>
                  <a:pt x="125" y="54"/>
                </a:lnTo>
                <a:lnTo>
                  <a:pt x="125" y="58"/>
                </a:lnTo>
                <a:lnTo>
                  <a:pt x="125" y="58"/>
                </a:lnTo>
                <a:lnTo>
                  <a:pt x="133" y="54"/>
                </a:lnTo>
                <a:lnTo>
                  <a:pt x="133" y="54"/>
                </a:lnTo>
                <a:lnTo>
                  <a:pt x="133" y="51"/>
                </a:lnTo>
                <a:lnTo>
                  <a:pt x="133" y="51"/>
                </a:lnTo>
                <a:lnTo>
                  <a:pt x="125" y="54"/>
                </a:lnTo>
                <a:lnTo>
                  <a:pt x="125" y="51"/>
                </a:lnTo>
                <a:lnTo>
                  <a:pt x="129" y="51"/>
                </a:lnTo>
                <a:lnTo>
                  <a:pt x="129" y="47"/>
                </a:lnTo>
                <a:lnTo>
                  <a:pt x="129" y="51"/>
                </a:lnTo>
                <a:lnTo>
                  <a:pt x="129" y="47"/>
                </a:lnTo>
                <a:lnTo>
                  <a:pt x="129" y="47"/>
                </a:lnTo>
                <a:lnTo>
                  <a:pt x="129" y="47"/>
                </a:lnTo>
                <a:lnTo>
                  <a:pt x="133" y="47"/>
                </a:lnTo>
                <a:lnTo>
                  <a:pt x="129" y="47"/>
                </a:lnTo>
                <a:lnTo>
                  <a:pt x="129" y="43"/>
                </a:lnTo>
                <a:lnTo>
                  <a:pt x="129" y="43"/>
                </a:lnTo>
                <a:lnTo>
                  <a:pt x="129" y="43"/>
                </a:lnTo>
                <a:lnTo>
                  <a:pt x="129" y="39"/>
                </a:lnTo>
                <a:lnTo>
                  <a:pt x="129" y="39"/>
                </a:lnTo>
                <a:lnTo>
                  <a:pt x="129" y="39"/>
                </a:lnTo>
                <a:lnTo>
                  <a:pt x="129" y="39"/>
                </a:lnTo>
                <a:lnTo>
                  <a:pt x="129" y="39"/>
                </a:lnTo>
                <a:lnTo>
                  <a:pt x="129" y="39"/>
                </a:lnTo>
                <a:lnTo>
                  <a:pt x="133" y="39"/>
                </a:lnTo>
                <a:lnTo>
                  <a:pt x="133" y="39"/>
                </a:lnTo>
                <a:lnTo>
                  <a:pt x="133" y="39"/>
                </a:lnTo>
                <a:lnTo>
                  <a:pt x="133" y="39"/>
                </a:lnTo>
                <a:lnTo>
                  <a:pt x="133" y="39"/>
                </a:lnTo>
                <a:lnTo>
                  <a:pt x="133" y="39"/>
                </a:lnTo>
                <a:lnTo>
                  <a:pt x="137" y="35"/>
                </a:lnTo>
                <a:lnTo>
                  <a:pt x="141" y="35"/>
                </a:lnTo>
                <a:lnTo>
                  <a:pt x="145" y="39"/>
                </a:lnTo>
                <a:lnTo>
                  <a:pt x="145" y="39"/>
                </a:lnTo>
                <a:lnTo>
                  <a:pt x="141" y="35"/>
                </a:lnTo>
                <a:lnTo>
                  <a:pt x="141" y="35"/>
                </a:lnTo>
                <a:lnTo>
                  <a:pt x="133" y="31"/>
                </a:lnTo>
                <a:lnTo>
                  <a:pt x="133" y="31"/>
                </a:lnTo>
                <a:lnTo>
                  <a:pt x="137" y="31"/>
                </a:lnTo>
                <a:lnTo>
                  <a:pt x="137" y="27"/>
                </a:lnTo>
                <a:lnTo>
                  <a:pt x="137" y="27"/>
                </a:lnTo>
                <a:lnTo>
                  <a:pt x="137" y="27"/>
                </a:lnTo>
                <a:lnTo>
                  <a:pt x="141" y="23"/>
                </a:lnTo>
                <a:lnTo>
                  <a:pt x="145" y="27"/>
                </a:lnTo>
                <a:lnTo>
                  <a:pt x="141" y="23"/>
                </a:lnTo>
                <a:lnTo>
                  <a:pt x="141" y="23"/>
                </a:lnTo>
                <a:lnTo>
                  <a:pt x="145" y="23"/>
                </a:lnTo>
                <a:lnTo>
                  <a:pt x="145" y="23"/>
                </a:lnTo>
                <a:lnTo>
                  <a:pt x="145" y="23"/>
                </a:lnTo>
                <a:lnTo>
                  <a:pt x="149" y="19"/>
                </a:lnTo>
                <a:lnTo>
                  <a:pt x="149" y="19"/>
                </a:lnTo>
                <a:lnTo>
                  <a:pt x="149" y="19"/>
                </a:lnTo>
                <a:lnTo>
                  <a:pt x="149" y="19"/>
                </a:lnTo>
                <a:lnTo>
                  <a:pt x="145" y="19"/>
                </a:lnTo>
                <a:lnTo>
                  <a:pt x="145" y="19"/>
                </a:lnTo>
                <a:lnTo>
                  <a:pt x="145" y="15"/>
                </a:lnTo>
                <a:lnTo>
                  <a:pt x="145" y="12"/>
                </a:lnTo>
                <a:lnTo>
                  <a:pt x="145" y="12"/>
                </a:lnTo>
                <a:lnTo>
                  <a:pt x="145" y="12"/>
                </a:lnTo>
                <a:lnTo>
                  <a:pt x="145" y="12"/>
                </a:lnTo>
                <a:lnTo>
                  <a:pt x="149" y="12"/>
                </a:lnTo>
                <a:lnTo>
                  <a:pt x="149" y="12"/>
                </a:lnTo>
                <a:lnTo>
                  <a:pt x="152" y="15"/>
                </a:lnTo>
                <a:lnTo>
                  <a:pt x="152" y="12"/>
                </a:lnTo>
                <a:lnTo>
                  <a:pt x="152" y="12"/>
                </a:lnTo>
                <a:lnTo>
                  <a:pt x="149" y="8"/>
                </a:lnTo>
                <a:lnTo>
                  <a:pt x="149" y="8"/>
                </a:lnTo>
                <a:lnTo>
                  <a:pt x="152" y="8"/>
                </a:lnTo>
                <a:lnTo>
                  <a:pt x="152" y="8"/>
                </a:lnTo>
                <a:lnTo>
                  <a:pt x="156" y="12"/>
                </a:lnTo>
                <a:lnTo>
                  <a:pt x="156" y="12"/>
                </a:lnTo>
                <a:lnTo>
                  <a:pt x="160" y="8"/>
                </a:lnTo>
                <a:lnTo>
                  <a:pt x="160" y="8"/>
                </a:lnTo>
                <a:lnTo>
                  <a:pt x="156" y="8"/>
                </a:lnTo>
                <a:lnTo>
                  <a:pt x="156" y="8"/>
                </a:lnTo>
                <a:lnTo>
                  <a:pt x="156" y="8"/>
                </a:lnTo>
                <a:lnTo>
                  <a:pt x="156" y="4"/>
                </a:lnTo>
                <a:lnTo>
                  <a:pt x="152" y="4"/>
                </a:lnTo>
                <a:lnTo>
                  <a:pt x="152" y="4"/>
                </a:lnTo>
                <a:lnTo>
                  <a:pt x="152" y="4"/>
                </a:lnTo>
                <a:lnTo>
                  <a:pt x="152" y="4"/>
                </a:lnTo>
                <a:lnTo>
                  <a:pt x="152" y="4"/>
                </a:lnTo>
                <a:lnTo>
                  <a:pt x="152" y="4"/>
                </a:lnTo>
                <a:lnTo>
                  <a:pt x="152" y="4"/>
                </a:lnTo>
                <a:lnTo>
                  <a:pt x="145" y="4"/>
                </a:lnTo>
                <a:lnTo>
                  <a:pt x="145" y="0"/>
                </a:lnTo>
                <a:lnTo>
                  <a:pt x="145" y="0"/>
                </a:lnTo>
                <a:lnTo>
                  <a:pt x="145" y="0"/>
                </a:lnTo>
                <a:lnTo>
                  <a:pt x="149" y="0"/>
                </a:lnTo>
                <a:lnTo>
                  <a:pt x="149" y="0"/>
                </a:lnTo>
                <a:lnTo>
                  <a:pt x="152" y="4"/>
                </a:lnTo>
                <a:lnTo>
                  <a:pt x="156" y="4"/>
                </a:lnTo>
                <a:lnTo>
                  <a:pt x="156" y="0"/>
                </a:lnTo>
                <a:lnTo>
                  <a:pt x="160" y="4"/>
                </a:lnTo>
                <a:lnTo>
                  <a:pt x="164" y="4"/>
                </a:lnTo>
                <a:lnTo>
                  <a:pt x="168" y="12"/>
                </a:lnTo>
                <a:lnTo>
                  <a:pt x="168" y="12"/>
                </a:lnTo>
                <a:lnTo>
                  <a:pt x="176" y="15"/>
                </a:lnTo>
                <a:lnTo>
                  <a:pt x="184" y="15"/>
                </a:lnTo>
                <a:lnTo>
                  <a:pt x="184" y="27"/>
                </a:lnTo>
                <a:lnTo>
                  <a:pt x="176" y="35"/>
                </a:lnTo>
                <a:lnTo>
                  <a:pt x="176" y="43"/>
                </a:lnTo>
                <a:lnTo>
                  <a:pt x="180" y="43"/>
                </a:lnTo>
                <a:lnTo>
                  <a:pt x="184" y="43"/>
                </a:lnTo>
                <a:lnTo>
                  <a:pt x="188" y="47"/>
                </a:lnTo>
                <a:lnTo>
                  <a:pt x="184" y="51"/>
                </a:lnTo>
                <a:lnTo>
                  <a:pt x="180" y="58"/>
                </a:lnTo>
                <a:lnTo>
                  <a:pt x="180" y="58"/>
                </a:lnTo>
                <a:lnTo>
                  <a:pt x="180" y="62"/>
                </a:lnTo>
                <a:lnTo>
                  <a:pt x="184" y="62"/>
                </a:lnTo>
                <a:lnTo>
                  <a:pt x="184" y="62"/>
                </a:lnTo>
                <a:lnTo>
                  <a:pt x="184" y="66"/>
                </a:lnTo>
                <a:lnTo>
                  <a:pt x="180" y="66"/>
                </a:lnTo>
                <a:lnTo>
                  <a:pt x="180" y="66"/>
                </a:lnTo>
                <a:lnTo>
                  <a:pt x="180" y="70"/>
                </a:lnTo>
                <a:lnTo>
                  <a:pt x="180" y="70"/>
                </a:lnTo>
                <a:lnTo>
                  <a:pt x="180" y="74"/>
                </a:lnTo>
                <a:lnTo>
                  <a:pt x="172" y="82"/>
                </a:lnTo>
                <a:lnTo>
                  <a:pt x="168" y="90"/>
                </a:lnTo>
                <a:lnTo>
                  <a:pt x="164" y="97"/>
                </a:lnTo>
                <a:lnTo>
                  <a:pt x="164" y="105"/>
                </a:lnTo>
                <a:lnTo>
                  <a:pt x="164" y="109"/>
                </a:lnTo>
                <a:lnTo>
                  <a:pt x="164" y="109"/>
                </a:lnTo>
                <a:lnTo>
                  <a:pt x="164" y="109"/>
                </a:lnTo>
                <a:lnTo>
                  <a:pt x="164" y="109"/>
                </a:lnTo>
                <a:lnTo>
                  <a:pt x="160" y="113"/>
                </a:lnTo>
                <a:lnTo>
                  <a:pt x="149" y="125"/>
                </a:lnTo>
                <a:lnTo>
                  <a:pt x="145" y="129"/>
                </a:lnTo>
                <a:lnTo>
                  <a:pt x="145" y="133"/>
                </a:lnTo>
                <a:lnTo>
                  <a:pt x="145" y="136"/>
                </a:lnTo>
                <a:lnTo>
                  <a:pt x="145" y="136"/>
                </a:lnTo>
                <a:lnTo>
                  <a:pt x="145" y="136"/>
                </a:lnTo>
                <a:lnTo>
                  <a:pt x="145" y="140"/>
                </a:lnTo>
                <a:lnTo>
                  <a:pt x="145" y="140"/>
                </a:lnTo>
                <a:moveTo>
                  <a:pt x="321" y="281"/>
                </a:moveTo>
                <a:lnTo>
                  <a:pt x="321" y="281"/>
                </a:lnTo>
                <a:lnTo>
                  <a:pt x="321" y="277"/>
                </a:lnTo>
                <a:lnTo>
                  <a:pt x="321" y="269"/>
                </a:lnTo>
                <a:lnTo>
                  <a:pt x="321" y="261"/>
                </a:lnTo>
                <a:lnTo>
                  <a:pt x="321" y="257"/>
                </a:lnTo>
                <a:lnTo>
                  <a:pt x="321" y="254"/>
                </a:lnTo>
                <a:lnTo>
                  <a:pt x="313" y="230"/>
                </a:lnTo>
                <a:lnTo>
                  <a:pt x="313" y="226"/>
                </a:lnTo>
                <a:lnTo>
                  <a:pt x="313" y="226"/>
                </a:lnTo>
                <a:lnTo>
                  <a:pt x="317" y="211"/>
                </a:lnTo>
                <a:lnTo>
                  <a:pt x="301" y="179"/>
                </a:lnTo>
                <a:lnTo>
                  <a:pt x="270" y="187"/>
                </a:lnTo>
                <a:lnTo>
                  <a:pt x="250" y="164"/>
                </a:lnTo>
                <a:lnTo>
                  <a:pt x="211" y="168"/>
                </a:lnTo>
                <a:lnTo>
                  <a:pt x="211" y="168"/>
                </a:lnTo>
                <a:lnTo>
                  <a:pt x="207" y="168"/>
                </a:lnTo>
                <a:lnTo>
                  <a:pt x="207" y="164"/>
                </a:lnTo>
                <a:lnTo>
                  <a:pt x="203" y="164"/>
                </a:lnTo>
                <a:lnTo>
                  <a:pt x="203" y="152"/>
                </a:lnTo>
                <a:lnTo>
                  <a:pt x="199" y="156"/>
                </a:lnTo>
                <a:lnTo>
                  <a:pt x="199" y="156"/>
                </a:lnTo>
                <a:lnTo>
                  <a:pt x="199" y="160"/>
                </a:lnTo>
                <a:lnTo>
                  <a:pt x="195" y="160"/>
                </a:lnTo>
                <a:lnTo>
                  <a:pt x="195" y="160"/>
                </a:lnTo>
                <a:lnTo>
                  <a:pt x="195" y="156"/>
                </a:lnTo>
                <a:lnTo>
                  <a:pt x="188" y="156"/>
                </a:lnTo>
                <a:lnTo>
                  <a:pt x="188" y="156"/>
                </a:lnTo>
                <a:lnTo>
                  <a:pt x="180" y="160"/>
                </a:lnTo>
                <a:lnTo>
                  <a:pt x="176" y="160"/>
                </a:lnTo>
                <a:lnTo>
                  <a:pt x="176" y="156"/>
                </a:lnTo>
                <a:lnTo>
                  <a:pt x="172" y="156"/>
                </a:lnTo>
                <a:lnTo>
                  <a:pt x="168" y="156"/>
                </a:lnTo>
                <a:lnTo>
                  <a:pt x="168" y="156"/>
                </a:lnTo>
                <a:lnTo>
                  <a:pt x="164" y="160"/>
                </a:lnTo>
                <a:lnTo>
                  <a:pt x="164" y="160"/>
                </a:lnTo>
                <a:lnTo>
                  <a:pt x="164" y="160"/>
                </a:lnTo>
                <a:lnTo>
                  <a:pt x="160" y="156"/>
                </a:lnTo>
                <a:lnTo>
                  <a:pt x="156" y="156"/>
                </a:lnTo>
                <a:lnTo>
                  <a:pt x="149" y="160"/>
                </a:lnTo>
                <a:lnTo>
                  <a:pt x="145" y="164"/>
                </a:lnTo>
                <a:lnTo>
                  <a:pt x="141" y="164"/>
                </a:lnTo>
                <a:lnTo>
                  <a:pt x="141" y="168"/>
                </a:lnTo>
                <a:lnTo>
                  <a:pt x="141" y="168"/>
                </a:lnTo>
                <a:lnTo>
                  <a:pt x="141" y="168"/>
                </a:lnTo>
                <a:lnTo>
                  <a:pt x="141" y="172"/>
                </a:lnTo>
                <a:lnTo>
                  <a:pt x="141" y="172"/>
                </a:lnTo>
                <a:lnTo>
                  <a:pt x="141" y="172"/>
                </a:lnTo>
                <a:lnTo>
                  <a:pt x="145" y="175"/>
                </a:lnTo>
                <a:lnTo>
                  <a:pt x="145" y="175"/>
                </a:lnTo>
                <a:lnTo>
                  <a:pt x="156" y="175"/>
                </a:lnTo>
                <a:lnTo>
                  <a:pt x="160" y="179"/>
                </a:lnTo>
                <a:lnTo>
                  <a:pt x="160" y="179"/>
                </a:lnTo>
                <a:lnTo>
                  <a:pt x="160" y="179"/>
                </a:lnTo>
                <a:lnTo>
                  <a:pt x="160" y="179"/>
                </a:lnTo>
                <a:lnTo>
                  <a:pt x="160" y="179"/>
                </a:lnTo>
                <a:lnTo>
                  <a:pt x="160" y="179"/>
                </a:lnTo>
                <a:lnTo>
                  <a:pt x="160" y="183"/>
                </a:lnTo>
                <a:lnTo>
                  <a:pt x="160" y="183"/>
                </a:lnTo>
                <a:lnTo>
                  <a:pt x="160" y="183"/>
                </a:lnTo>
                <a:lnTo>
                  <a:pt x="160" y="187"/>
                </a:lnTo>
                <a:lnTo>
                  <a:pt x="160" y="187"/>
                </a:lnTo>
                <a:lnTo>
                  <a:pt x="160" y="187"/>
                </a:lnTo>
                <a:lnTo>
                  <a:pt x="160" y="179"/>
                </a:lnTo>
                <a:lnTo>
                  <a:pt x="156" y="179"/>
                </a:lnTo>
                <a:lnTo>
                  <a:pt x="156" y="179"/>
                </a:lnTo>
                <a:lnTo>
                  <a:pt x="149" y="179"/>
                </a:lnTo>
                <a:lnTo>
                  <a:pt x="149" y="179"/>
                </a:lnTo>
                <a:lnTo>
                  <a:pt x="141" y="175"/>
                </a:lnTo>
                <a:lnTo>
                  <a:pt x="141" y="175"/>
                </a:lnTo>
                <a:lnTo>
                  <a:pt x="137" y="175"/>
                </a:lnTo>
                <a:lnTo>
                  <a:pt x="133" y="179"/>
                </a:lnTo>
                <a:lnTo>
                  <a:pt x="129" y="183"/>
                </a:lnTo>
                <a:lnTo>
                  <a:pt x="129" y="183"/>
                </a:lnTo>
                <a:lnTo>
                  <a:pt x="125" y="183"/>
                </a:lnTo>
                <a:lnTo>
                  <a:pt x="133" y="175"/>
                </a:lnTo>
                <a:lnTo>
                  <a:pt x="133" y="172"/>
                </a:lnTo>
                <a:lnTo>
                  <a:pt x="133" y="164"/>
                </a:lnTo>
                <a:lnTo>
                  <a:pt x="133" y="164"/>
                </a:lnTo>
                <a:lnTo>
                  <a:pt x="129" y="160"/>
                </a:lnTo>
                <a:lnTo>
                  <a:pt x="121" y="152"/>
                </a:lnTo>
                <a:lnTo>
                  <a:pt x="121" y="148"/>
                </a:lnTo>
                <a:lnTo>
                  <a:pt x="117" y="148"/>
                </a:lnTo>
                <a:lnTo>
                  <a:pt x="117" y="144"/>
                </a:lnTo>
                <a:lnTo>
                  <a:pt x="117" y="144"/>
                </a:lnTo>
                <a:lnTo>
                  <a:pt x="113" y="140"/>
                </a:lnTo>
                <a:lnTo>
                  <a:pt x="110" y="136"/>
                </a:lnTo>
                <a:lnTo>
                  <a:pt x="110" y="133"/>
                </a:lnTo>
                <a:lnTo>
                  <a:pt x="110" y="133"/>
                </a:lnTo>
                <a:lnTo>
                  <a:pt x="106" y="133"/>
                </a:lnTo>
                <a:lnTo>
                  <a:pt x="102" y="136"/>
                </a:lnTo>
                <a:lnTo>
                  <a:pt x="98" y="140"/>
                </a:lnTo>
                <a:lnTo>
                  <a:pt x="94" y="140"/>
                </a:lnTo>
                <a:lnTo>
                  <a:pt x="94" y="144"/>
                </a:lnTo>
                <a:lnTo>
                  <a:pt x="98" y="144"/>
                </a:lnTo>
                <a:lnTo>
                  <a:pt x="98" y="144"/>
                </a:lnTo>
                <a:lnTo>
                  <a:pt x="98" y="148"/>
                </a:lnTo>
                <a:lnTo>
                  <a:pt x="102" y="152"/>
                </a:lnTo>
                <a:lnTo>
                  <a:pt x="102" y="148"/>
                </a:lnTo>
                <a:lnTo>
                  <a:pt x="98" y="148"/>
                </a:lnTo>
                <a:lnTo>
                  <a:pt x="98" y="144"/>
                </a:lnTo>
                <a:lnTo>
                  <a:pt x="94" y="144"/>
                </a:lnTo>
                <a:lnTo>
                  <a:pt x="94" y="148"/>
                </a:lnTo>
                <a:lnTo>
                  <a:pt x="90" y="148"/>
                </a:lnTo>
                <a:lnTo>
                  <a:pt x="90" y="156"/>
                </a:lnTo>
                <a:lnTo>
                  <a:pt x="90" y="156"/>
                </a:lnTo>
                <a:lnTo>
                  <a:pt x="86" y="156"/>
                </a:lnTo>
                <a:lnTo>
                  <a:pt x="86" y="156"/>
                </a:lnTo>
                <a:lnTo>
                  <a:pt x="86" y="152"/>
                </a:lnTo>
                <a:lnTo>
                  <a:pt x="86" y="152"/>
                </a:lnTo>
                <a:lnTo>
                  <a:pt x="86" y="148"/>
                </a:lnTo>
                <a:lnTo>
                  <a:pt x="86" y="148"/>
                </a:lnTo>
                <a:lnTo>
                  <a:pt x="82" y="152"/>
                </a:lnTo>
                <a:lnTo>
                  <a:pt x="82" y="152"/>
                </a:lnTo>
                <a:lnTo>
                  <a:pt x="82" y="156"/>
                </a:lnTo>
                <a:lnTo>
                  <a:pt x="78" y="156"/>
                </a:lnTo>
                <a:lnTo>
                  <a:pt x="78" y="156"/>
                </a:lnTo>
                <a:lnTo>
                  <a:pt x="74" y="156"/>
                </a:lnTo>
                <a:lnTo>
                  <a:pt x="78" y="160"/>
                </a:lnTo>
                <a:lnTo>
                  <a:pt x="74" y="160"/>
                </a:lnTo>
                <a:lnTo>
                  <a:pt x="70" y="160"/>
                </a:lnTo>
                <a:lnTo>
                  <a:pt x="70" y="164"/>
                </a:lnTo>
                <a:lnTo>
                  <a:pt x="70" y="168"/>
                </a:lnTo>
                <a:lnTo>
                  <a:pt x="74" y="168"/>
                </a:lnTo>
                <a:lnTo>
                  <a:pt x="82" y="168"/>
                </a:lnTo>
                <a:lnTo>
                  <a:pt x="82" y="164"/>
                </a:lnTo>
                <a:lnTo>
                  <a:pt x="78" y="164"/>
                </a:lnTo>
                <a:lnTo>
                  <a:pt x="78" y="164"/>
                </a:lnTo>
                <a:lnTo>
                  <a:pt x="78" y="160"/>
                </a:lnTo>
                <a:lnTo>
                  <a:pt x="78" y="160"/>
                </a:lnTo>
                <a:lnTo>
                  <a:pt x="82" y="164"/>
                </a:lnTo>
                <a:lnTo>
                  <a:pt x="82" y="164"/>
                </a:lnTo>
                <a:lnTo>
                  <a:pt x="82" y="164"/>
                </a:lnTo>
                <a:lnTo>
                  <a:pt x="86" y="164"/>
                </a:lnTo>
                <a:lnTo>
                  <a:pt x="86" y="164"/>
                </a:lnTo>
                <a:lnTo>
                  <a:pt x="94" y="160"/>
                </a:lnTo>
                <a:lnTo>
                  <a:pt x="94" y="160"/>
                </a:lnTo>
                <a:lnTo>
                  <a:pt x="94" y="160"/>
                </a:lnTo>
                <a:lnTo>
                  <a:pt x="94" y="160"/>
                </a:lnTo>
                <a:lnTo>
                  <a:pt x="98" y="164"/>
                </a:lnTo>
                <a:lnTo>
                  <a:pt x="94" y="164"/>
                </a:lnTo>
                <a:lnTo>
                  <a:pt x="74" y="172"/>
                </a:lnTo>
                <a:lnTo>
                  <a:pt x="74" y="175"/>
                </a:lnTo>
                <a:lnTo>
                  <a:pt x="74" y="175"/>
                </a:lnTo>
                <a:lnTo>
                  <a:pt x="74" y="179"/>
                </a:lnTo>
                <a:lnTo>
                  <a:pt x="78" y="179"/>
                </a:lnTo>
                <a:lnTo>
                  <a:pt x="78" y="179"/>
                </a:lnTo>
                <a:lnTo>
                  <a:pt x="78" y="179"/>
                </a:lnTo>
                <a:lnTo>
                  <a:pt x="82" y="179"/>
                </a:lnTo>
                <a:lnTo>
                  <a:pt x="90" y="175"/>
                </a:lnTo>
                <a:lnTo>
                  <a:pt x="94" y="175"/>
                </a:lnTo>
                <a:lnTo>
                  <a:pt x="98" y="175"/>
                </a:lnTo>
                <a:lnTo>
                  <a:pt x="94" y="179"/>
                </a:lnTo>
                <a:lnTo>
                  <a:pt x="82" y="183"/>
                </a:lnTo>
                <a:lnTo>
                  <a:pt x="78" y="187"/>
                </a:lnTo>
                <a:lnTo>
                  <a:pt x="74" y="187"/>
                </a:lnTo>
                <a:lnTo>
                  <a:pt x="74" y="191"/>
                </a:lnTo>
                <a:lnTo>
                  <a:pt x="70" y="195"/>
                </a:lnTo>
                <a:lnTo>
                  <a:pt x="70" y="191"/>
                </a:lnTo>
                <a:lnTo>
                  <a:pt x="70" y="187"/>
                </a:lnTo>
                <a:lnTo>
                  <a:pt x="70" y="183"/>
                </a:lnTo>
                <a:lnTo>
                  <a:pt x="74" y="179"/>
                </a:lnTo>
                <a:lnTo>
                  <a:pt x="70" y="179"/>
                </a:lnTo>
                <a:lnTo>
                  <a:pt x="70" y="179"/>
                </a:lnTo>
                <a:lnTo>
                  <a:pt x="70" y="175"/>
                </a:lnTo>
                <a:lnTo>
                  <a:pt x="70" y="175"/>
                </a:lnTo>
                <a:lnTo>
                  <a:pt x="63" y="168"/>
                </a:lnTo>
                <a:lnTo>
                  <a:pt x="63" y="168"/>
                </a:lnTo>
                <a:lnTo>
                  <a:pt x="59" y="168"/>
                </a:lnTo>
                <a:lnTo>
                  <a:pt x="59" y="168"/>
                </a:lnTo>
                <a:lnTo>
                  <a:pt x="59" y="172"/>
                </a:lnTo>
                <a:lnTo>
                  <a:pt x="59" y="172"/>
                </a:lnTo>
                <a:lnTo>
                  <a:pt x="59" y="175"/>
                </a:lnTo>
                <a:lnTo>
                  <a:pt x="59" y="175"/>
                </a:lnTo>
                <a:lnTo>
                  <a:pt x="59" y="175"/>
                </a:lnTo>
                <a:lnTo>
                  <a:pt x="59" y="175"/>
                </a:lnTo>
                <a:lnTo>
                  <a:pt x="55" y="175"/>
                </a:lnTo>
                <a:lnTo>
                  <a:pt x="51" y="175"/>
                </a:lnTo>
                <a:lnTo>
                  <a:pt x="51" y="179"/>
                </a:lnTo>
                <a:lnTo>
                  <a:pt x="51" y="179"/>
                </a:lnTo>
                <a:lnTo>
                  <a:pt x="47" y="175"/>
                </a:lnTo>
                <a:lnTo>
                  <a:pt x="47" y="175"/>
                </a:lnTo>
                <a:lnTo>
                  <a:pt x="43" y="175"/>
                </a:lnTo>
                <a:lnTo>
                  <a:pt x="43" y="175"/>
                </a:lnTo>
                <a:lnTo>
                  <a:pt x="43" y="175"/>
                </a:lnTo>
                <a:lnTo>
                  <a:pt x="47" y="179"/>
                </a:lnTo>
                <a:lnTo>
                  <a:pt x="47" y="179"/>
                </a:lnTo>
                <a:lnTo>
                  <a:pt x="51" y="183"/>
                </a:lnTo>
                <a:lnTo>
                  <a:pt x="55" y="183"/>
                </a:lnTo>
                <a:lnTo>
                  <a:pt x="55" y="183"/>
                </a:lnTo>
                <a:lnTo>
                  <a:pt x="55" y="187"/>
                </a:lnTo>
                <a:lnTo>
                  <a:pt x="55" y="191"/>
                </a:lnTo>
                <a:lnTo>
                  <a:pt x="55" y="199"/>
                </a:lnTo>
                <a:lnTo>
                  <a:pt x="55" y="207"/>
                </a:lnTo>
                <a:lnTo>
                  <a:pt x="55" y="211"/>
                </a:lnTo>
                <a:lnTo>
                  <a:pt x="63" y="211"/>
                </a:lnTo>
                <a:lnTo>
                  <a:pt x="55" y="211"/>
                </a:lnTo>
                <a:lnTo>
                  <a:pt x="51" y="215"/>
                </a:lnTo>
                <a:lnTo>
                  <a:pt x="51" y="215"/>
                </a:lnTo>
                <a:lnTo>
                  <a:pt x="51" y="215"/>
                </a:lnTo>
                <a:lnTo>
                  <a:pt x="55" y="218"/>
                </a:lnTo>
                <a:lnTo>
                  <a:pt x="55" y="222"/>
                </a:lnTo>
                <a:lnTo>
                  <a:pt x="59" y="222"/>
                </a:lnTo>
                <a:lnTo>
                  <a:pt x="63" y="222"/>
                </a:lnTo>
                <a:lnTo>
                  <a:pt x="67" y="218"/>
                </a:lnTo>
                <a:lnTo>
                  <a:pt x="70" y="218"/>
                </a:lnTo>
                <a:lnTo>
                  <a:pt x="78" y="218"/>
                </a:lnTo>
                <a:lnTo>
                  <a:pt x="82" y="218"/>
                </a:lnTo>
                <a:lnTo>
                  <a:pt x="82" y="218"/>
                </a:lnTo>
                <a:lnTo>
                  <a:pt x="82" y="215"/>
                </a:lnTo>
                <a:lnTo>
                  <a:pt x="82" y="215"/>
                </a:lnTo>
                <a:lnTo>
                  <a:pt x="82" y="211"/>
                </a:lnTo>
                <a:lnTo>
                  <a:pt x="82" y="211"/>
                </a:lnTo>
                <a:lnTo>
                  <a:pt x="82" y="211"/>
                </a:lnTo>
                <a:lnTo>
                  <a:pt x="86" y="207"/>
                </a:lnTo>
                <a:lnTo>
                  <a:pt x="90" y="207"/>
                </a:lnTo>
                <a:lnTo>
                  <a:pt x="98" y="207"/>
                </a:lnTo>
                <a:lnTo>
                  <a:pt x="102" y="207"/>
                </a:lnTo>
                <a:lnTo>
                  <a:pt x="102" y="211"/>
                </a:lnTo>
                <a:lnTo>
                  <a:pt x="102" y="215"/>
                </a:lnTo>
                <a:lnTo>
                  <a:pt x="106" y="218"/>
                </a:lnTo>
                <a:lnTo>
                  <a:pt x="106" y="222"/>
                </a:lnTo>
                <a:lnTo>
                  <a:pt x="106" y="222"/>
                </a:lnTo>
                <a:lnTo>
                  <a:pt x="106" y="226"/>
                </a:lnTo>
                <a:lnTo>
                  <a:pt x="106" y="226"/>
                </a:lnTo>
                <a:lnTo>
                  <a:pt x="106" y="230"/>
                </a:lnTo>
                <a:lnTo>
                  <a:pt x="110" y="230"/>
                </a:lnTo>
                <a:lnTo>
                  <a:pt x="110" y="234"/>
                </a:lnTo>
                <a:lnTo>
                  <a:pt x="113" y="234"/>
                </a:lnTo>
                <a:lnTo>
                  <a:pt x="113" y="234"/>
                </a:lnTo>
                <a:lnTo>
                  <a:pt x="113" y="238"/>
                </a:lnTo>
                <a:lnTo>
                  <a:pt x="110" y="246"/>
                </a:lnTo>
                <a:lnTo>
                  <a:pt x="106" y="246"/>
                </a:lnTo>
                <a:lnTo>
                  <a:pt x="106" y="250"/>
                </a:lnTo>
                <a:lnTo>
                  <a:pt x="106" y="250"/>
                </a:lnTo>
                <a:lnTo>
                  <a:pt x="110" y="254"/>
                </a:lnTo>
                <a:lnTo>
                  <a:pt x="110" y="257"/>
                </a:lnTo>
                <a:lnTo>
                  <a:pt x="110" y="257"/>
                </a:lnTo>
                <a:lnTo>
                  <a:pt x="106" y="265"/>
                </a:lnTo>
                <a:lnTo>
                  <a:pt x="102" y="269"/>
                </a:lnTo>
                <a:lnTo>
                  <a:pt x="98" y="273"/>
                </a:lnTo>
                <a:lnTo>
                  <a:pt x="74" y="285"/>
                </a:lnTo>
                <a:lnTo>
                  <a:pt x="70" y="289"/>
                </a:lnTo>
                <a:lnTo>
                  <a:pt x="70" y="289"/>
                </a:lnTo>
                <a:lnTo>
                  <a:pt x="74" y="289"/>
                </a:lnTo>
                <a:lnTo>
                  <a:pt x="94" y="308"/>
                </a:lnTo>
                <a:lnTo>
                  <a:pt x="94" y="312"/>
                </a:lnTo>
                <a:lnTo>
                  <a:pt x="98" y="312"/>
                </a:lnTo>
                <a:lnTo>
                  <a:pt x="98" y="312"/>
                </a:lnTo>
                <a:lnTo>
                  <a:pt x="102" y="312"/>
                </a:lnTo>
                <a:lnTo>
                  <a:pt x="102" y="312"/>
                </a:lnTo>
                <a:lnTo>
                  <a:pt x="102" y="316"/>
                </a:lnTo>
                <a:lnTo>
                  <a:pt x="98" y="320"/>
                </a:lnTo>
                <a:lnTo>
                  <a:pt x="98" y="320"/>
                </a:lnTo>
                <a:lnTo>
                  <a:pt x="98" y="324"/>
                </a:lnTo>
                <a:lnTo>
                  <a:pt x="98" y="332"/>
                </a:lnTo>
                <a:lnTo>
                  <a:pt x="98" y="336"/>
                </a:lnTo>
                <a:lnTo>
                  <a:pt x="98" y="336"/>
                </a:lnTo>
                <a:lnTo>
                  <a:pt x="94" y="343"/>
                </a:lnTo>
                <a:lnTo>
                  <a:pt x="106" y="347"/>
                </a:lnTo>
                <a:lnTo>
                  <a:pt x="125" y="351"/>
                </a:lnTo>
                <a:lnTo>
                  <a:pt x="129" y="355"/>
                </a:lnTo>
                <a:lnTo>
                  <a:pt x="137" y="355"/>
                </a:lnTo>
                <a:lnTo>
                  <a:pt x="149" y="351"/>
                </a:lnTo>
                <a:lnTo>
                  <a:pt x="152" y="347"/>
                </a:lnTo>
                <a:lnTo>
                  <a:pt x="152" y="343"/>
                </a:lnTo>
                <a:lnTo>
                  <a:pt x="152" y="343"/>
                </a:lnTo>
                <a:lnTo>
                  <a:pt x="152" y="339"/>
                </a:lnTo>
                <a:lnTo>
                  <a:pt x="152" y="339"/>
                </a:lnTo>
                <a:lnTo>
                  <a:pt x="152" y="339"/>
                </a:lnTo>
                <a:lnTo>
                  <a:pt x="156" y="339"/>
                </a:lnTo>
                <a:lnTo>
                  <a:pt x="156" y="339"/>
                </a:lnTo>
                <a:lnTo>
                  <a:pt x="160" y="339"/>
                </a:lnTo>
                <a:lnTo>
                  <a:pt x="160" y="336"/>
                </a:lnTo>
                <a:lnTo>
                  <a:pt x="160" y="332"/>
                </a:lnTo>
                <a:lnTo>
                  <a:pt x="164" y="332"/>
                </a:lnTo>
                <a:lnTo>
                  <a:pt x="168" y="328"/>
                </a:lnTo>
                <a:lnTo>
                  <a:pt x="168" y="328"/>
                </a:lnTo>
                <a:lnTo>
                  <a:pt x="172" y="324"/>
                </a:lnTo>
                <a:lnTo>
                  <a:pt x="168" y="316"/>
                </a:lnTo>
                <a:lnTo>
                  <a:pt x="168" y="312"/>
                </a:lnTo>
                <a:lnTo>
                  <a:pt x="164" y="308"/>
                </a:lnTo>
                <a:lnTo>
                  <a:pt x="168" y="300"/>
                </a:lnTo>
                <a:lnTo>
                  <a:pt x="168" y="289"/>
                </a:lnTo>
                <a:lnTo>
                  <a:pt x="176" y="281"/>
                </a:lnTo>
                <a:lnTo>
                  <a:pt x="203" y="281"/>
                </a:lnTo>
                <a:lnTo>
                  <a:pt x="207" y="277"/>
                </a:lnTo>
                <a:lnTo>
                  <a:pt x="211" y="277"/>
                </a:lnTo>
                <a:lnTo>
                  <a:pt x="211" y="281"/>
                </a:lnTo>
                <a:lnTo>
                  <a:pt x="211" y="281"/>
                </a:lnTo>
                <a:lnTo>
                  <a:pt x="211" y="281"/>
                </a:lnTo>
                <a:lnTo>
                  <a:pt x="215" y="281"/>
                </a:lnTo>
                <a:lnTo>
                  <a:pt x="215" y="281"/>
                </a:lnTo>
                <a:lnTo>
                  <a:pt x="215" y="281"/>
                </a:lnTo>
                <a:lnTo>
                  <a:pt x="219" y="277"/>
                </a:lnTo>
                <a:lnTo>
                  <a:pt x="227" y="273"/>
                </a:lnTo>
                <a:lnTo>
                  <a:pt x="242" y="273"/>
                </a:lnTo>
                <a:lnTo>
                  <a:pt x="246" y="277"/>
                </a:lnTo>
                <a:lnTo>
                  <a:pt x="250" y="277"/>
                </a:lnTo>
                <a:lnTo>
                  <a:pt x="250" y="281"/>
                </a:lnTo>
                <a:lnTo>
                  <a:pt x="250" y="285"/>
                </a:lnTo>
                <a:lnTo>
                  <a:pt x="250" y="289"/>
                </a:lnTo>
                <a:lnTo>
                  <a:pt x="254" y="289"/>
                </a:lnTo>
                <a:lnTo>
                  <a:pt x="254" y="293"/>
                </a:lnTo>
                <a:lnTo>
                  <a:pt x="278" y="308"/>
                </a:lnTo>
                <a:lnTo>
                  <a:pt x="278" y="308"/>
                </a:lnTo>
                <a:lnTo>
                  <a:pt x="281" y="312"/>
                </a:lnTo>
                <a:lnTo>
                  <a:pt x="285" y="316"/>
                </a:lnTo>
                <a:lnTo>
                  <a:pt x="285" y="316"/>
                </a:lnTo>
                <a:lnTo>
                  <a:pt x="293" y="316"/>
                </a:lnTo>
                <a:lnTo>
                  <a:pt x="293" y="316"/>
                </a:lnTo>
                <a:lnTo>
                  <a:pt x="297" y="316"/>
                </a:lnTo>
                <a:lnTo>
                  <a:pt x="297" y="320"/>
                </a:lnTo>
                <a:lnTo>
                  <a:pt x="301" y="320"/>
                </a:lnTo>
                <a:lnTo>
                  <a:pt x="305" y="316"/>
                </a:lnTo>
                <a:lnTo>
                  <a:pt x="309" y="316"/>
                </a:lnTo>
                <a:lnTo>
                  <a:pt x="324" y="316"/>
                </a:lnTo>
                <a:lnTo>
                  <a:pt x="336" y="320"/>
                </a:lnTo>
                <a:lnTo>
                  <a:pt x="344" y="316"/>
                </a:lnTo>
                <a:lnTo>
                  <a:pt x="321" y="281"/>
                </a:lnTo>
                <a:moveTo>
                  <a:pt x="0" y="140"/>
                </a:moveTo>
                <a:lnTo>
                  <a:pt x="0" y="140"/>
                </a:lnTo>
                <a:lnTo>
                  <a:pt x="0" y="136"/>
                </a:lnTo>
                <a:lnTo>
                  <a:pt x="4" y="136"/>
                </a:lnTo>
                <a:lnTo>
                  <a:pt x="16" y="133"/>
                </a:lnTo>
                <a:lnTo>
                  <a:pt x="31" y="121"/>
                </a:lnTo>
                <a:lnTo>
                  <a:pt x="31" y="121"/>
                </a:lnTo>
                <a:lnTo>
                  <a:pt x="31" y="121"/>
                </a:lnTo>
                <a:lnTo>
                  <a:pt x="27" y="121"/>
                </a:lnTo>
                <a:lnTo>
                  <a:pt x="27" y="121"/>
                </a:lnTo>
                <a:lnTo>
                  <a:pt x="27" y="121"/>
                </a:lnTo>
                <a:lnTo>
                  <a:pt x="31" y="113"/>
                </a:lnTo>
                <a:lnTo>
                  <a:pt x="31" y="117"/>
                </a:lnTo>
                <a:lnTo>
                  <a:pt x="35" y="113"/>
                </a:lnTo>
                <a:lnTo>
                  <a:pt x="35" y="113"/>
                </a:lnTo>
                <a:lnTo>
                  <a:pt x="35" y="113"/>
                </a:lnTo>
                <a:lnTo>
                  <a:pt x="35" y="113"/>
                </a:lnTo>
                <a:lnTo>
                  <a:pt x="35" y="113"/>
                </a:lnTo>
                <a:lnTo>
                  <a:pt x="35" y="113"/>
                </a:lnTo>
                <a:lnTo>
                  <a:pt x="35" y="117"/>
                </a:lnTo>
                <a:lnTo>
                  <a:pt x="35" y="117"/>
                </a:lnTo>
                <a:lnTo>
                  <a:pt x="35" y="117"/>
                </a:lnTo>
                <a:lnTo>
                  <a:pt x="39" y="117"/>
                </a:lnTo>
                <a:lnTo>
                  <a:pt x="39" y="121"/>
                </a:lnTo>
                <a:lnTo>
                  <a:pt x="39" y="125"/>
                </a:lnTo>
                <a:lnTo>
                  <a:pt x="39" y="125"/>
                </a:lnTo>
                <a:lnTo>
                  <a:pt x="39" y="125"/>
                </a:lnTo>
                <a:lnTo>
                  <a:pt x="39" y="129"/>
                </a:lnTo>
                <a:lnTo>
                  <a:pt x="39" y="133"/>
                </a:lnTo>
                <a:lnTo>
                  <a:pt x="35" y="133"/>
                </a:lnTo>
                <a:lnTo>
                  <a:pt x="20" y="136"/>
                </a:lnTo>
                <a:lnTo>
                  <a:pt x="16" y="140"/>
                </a:lnTo>
                <a:lnTo>
                  <a:pt x="12" y="140"/>
                </a:lnTo>
                <a:lnTo>
                  <a:pt x="20" y="136"/>
                </a:lnTo>
                <a:lnTo>
                  <a:pt x="16" y="136"/>
                </a:lnTo>
                <a:lnTo>
                  <a:pt x="12" y="136"/>
                </a:lnTo>
                <a:lnTo>
                  <a:pt x="12" y="136"/>
                </a:lnTo>
                <a:lnTo>
                  <a:pt x="12" y="136"/>
                </a:lnTo>
                <a:lnTo>
                  <a:pt x="8" y="140"/>
                </a:lnTo>
                <a:lnTo>
                  <a:pt x="4" y="140"/>
                </a:lnTo>
                <a:lnTo>
                  <a:pt x="4" y="140"/>
                </a:lnTo>
                <a:lnTo>
                  <a:pt x="0" y="140"/>
                </a:lnTo>
                <a:moveTo>
                  <a:pt x="39" y="140"/>
                </a:moveTo>
                <a:lnTo>
                  <a:pt x="39" y="140"/>
                </a:lnTo>
                <a:lnTo>
                  <a:pt x="43" y="140"/>
                </a:lnTo>
                <a:lnTo>
                  <a:pt x="43" y="144"/>
                </a:lnTo>
                <a:lnTo>
                  <a:pt x="43" y="144"/>
                </a:lnTo>
                <a:lnTo>
                  <a:pt x="43" y="144"/>
                </a:lnTo>
                <a:lnTo>
                  <a:pt x="43" y="144"/>
                </a:lnTo>
                <a:lnTo>
                  <a:pt x="43" y="140"/>
                </a:lnTo>
                <a:lnTo>
                  <a:pt x="47" y="140"/>
                </a:lnTo>
                <a:lnTo>
                  <a:pt x="47" y="140"/>
                </a:lnTo>
                <a:lnTo>
                  <a:pt x="47" y="140"/>
                </a:lnTo>
                <a:lnTo>
                  <a:pt x="51" y="136"/>
                </a:lnTo>
                <a:lnTo>
                  <a:pt x="51" y="136"/>
                </a:lnTo>
                <a:lnTo>
                  <a:pt x="55" y="140"/>
                </a:lnTo>
                <a:lnTo>
                  <a:pt x="55" y="140"/>
                </a:lnTo>
                <a:lnTo>
                  <a:pt x="51" y="140"/>
                </a:lnTo>
                <a:lnTo>
                  <a:pt x="51" y="140"/>
                </a:lnTo>
                <a:lnTo>
                  <a:pt x="51" y="140"/>
                </a:lnTo>
                <a:lnTo>
                  <a:pt x="51" y="144"/>
                </a:lnTo>
                <a:lnTo>
                  <a:pt x="55" y="144"/>
                </a:lnTo>
                <a:lnTo>
                  <a:pt x="55" y="148"/>
                </a:lnTo>
                <a:lnTo>
                  <a:pt x="59" y="148"/>
                </a:lnTo>
                <a:lnTo>
                  <a:pt x="59" y="144"/>
                </a:lnTo>
                <a:lnTo>
                  <a:pt x="63" y="144"/>
                </a:lnTo>
                <a:lnTo>
                  <a:pt x="67" y="148"/>
                </a:lnTo>
                <a:lnTo>
                  <a:pt x="67" y="148"/>
                </a:lnTo>
                <a:lnTo>
                  <a:pt x="67" y="148"/>
                </a:lnTo>
                <a:lnTo>
                  <a:pt x="67" y="148"/>
                </a:lnTo>
                <a:lnTo>
                  <a:pt x="67" y="152"/>
                </a:lnTo>
                <a:lnTo>
                  <a:pt x="70" y="148"/>
                </a:lnTo>
                <a:lnTo>
                  <a:pt x="70" y="152"/>
                </a:lnTo>
                <a:lnTo>
                  <a:pt x="67" y="152"/>
                </a:lnTo>
                <a:lnTo>
                  <a:pt x="67" y="156"/>
                </a:lnTo>
                <a:lnTo>
                  <a:pt x="47" y="164"/>
                </a:lnTo>
                <a:lnTo>
                  <a:pt x="39" y="168"/>
                </a:lnTo>
                <a:lnTo>
                  <a:pt x="35" y="172"/>
                </a:lnTo>
                <a:lnTo>
                  <a:pt x="27" y="172"/>
                </a:lnTo>
                <a:lnTo>
                  <a:pt x="24" y="175"/>
                </a:lnTo>
                <a:lnTo>
                  <a:pt x="20" y="179"/>
                </a:lnTo>
                <a:lnTo>
                  <a:pt x="16" y="179"/>
                </a:lnTo>
                <a:lnTo>
                  <a:pt x="12" y="179"/>
                </a:lnTo>
                <a:lnTo>
                  <a:pt x="12" y="175"/>
                </a:lnTo>
                <a:lnTo>
                  <a:pt x="8" y="175"/>
                </a:lnTo>
                <a:lnTo>
                  <a:pt x="8" y="175"/>
                </a:lnTo>
                <a:lnTo>
                  <a:pt x="8" y="175"/>
                </a:lnTo>
                <a:lnTo>
                  <a:pt x="8" y="175"/>
                </a:lnTo>
                <a:lnTo>
                  <a:pt x="8" y="175"/>
                </a:lnTo>
                <a:lnTo>
                  <a:pt x="8" y="175"/>
                </a:lnTo>
                <a:lnTo>
                  <a:pt x="8" y="175"/>
                </a:lnTo>
                <a:lnTo>
                  <a:pt x="8" y="175"/>
                </a:lnTo>
                <a:lnTo>
                  <a:pt x="8" y="175"/>
                </a:lnTo>
                <a:lnTo>
                  <a:pt x="4" y="175"/>
                </a:lnTo>
                <a:lnTo>
                  <a:pt x="4" y="175"/>
                </a:lnTo>
                <a:lnTo>
                  <a:pt x="4" y="175"/>
                </a:lnTo>
                <a:lnTo>
                  <a:pt x="4" y="175"/>
                </a:lnTo>
                <a:lnTo>
                  <a:pt x="4" y="172"/>
                </a:lnTo>
                <a:lnTo>
                  <a:pt x="4" y="168"/>
                </a:lnTo>
                <a:lnTo>
                  <a:pt x="8" y="168"/>
                </a:lnTo>
                <a:lnTo>
                  <a:pt x="12" y="156"/>
                </a:lnTo>
                <a:lnTo>
                  <a:pt x="16" y="156"/>
                </a:lnTo>
                <a:lnTo>
                  <a:pt x="27" y="156"/>
                </a:lnTo>
                <a:lnTo>
                  <a:pt x="35" y="156"/>
                </a:lnTo>
                <a:lnTo>
                  <a:pt x="35" y="156"/>
                </a:lnTo>
                <a:lnTo>
                  <a:pt x="35" y="152"/>
                </a:lnTo>
                <a:lnTo>
                  <a:pt x="31" y="152"/>
                </a:lnTo>
                <a:lnTo>
                  <a:pt x="24" y="152"/>
                </a:lnTo>
                <a:lnTo>
                  <a:pt x="24" y="148"/>
                </a:lnTo>
                <a:lnTo>
                  <a:pt x="24" y="148"/>
                </a:lnTo>
                <a:lnTo>
                  <a:pt x="24" y="148"/>
                </a:lnTo>
                <a:lnTo>
                  <a:pt x="27" y="148"/>
                </a:lnTo>
                <a:lnTo>
                  <a:pt x="39" y="140"/>
                </a:lnTo>
              </a:path>
            </a:pathLst>
          </a:custGeom>
          <a:solidFill>
            <a:srgbClr val="C7C7C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1" name="Freeform 19"/>
          <p:cNvSpPr>
            <a:spLocks/>
          </p:cNvSpPr>
          <p:nvPr/>
        </p:nvSpPr>
        <p:spPr bwMode="auto">
          <a:xfrm>
            <a:off x="7424408" y="2829710"/>
            <a:ext cx="945528" cy="1373452"/>
          </a:xfrm>
          <a:custGeom>
            <a:avLst/>
            <a:gdLst>
              <a:gd name="T0" fmla="*/ 55 w 387"/>
              <a:gd name="T1" fmla="*/ 480 h 562"/>
              <a:gd name="T2" fmla="*/ 28 w 387"/>
              <a:gd name="T3" fmla="*/ 429 h 562"/>
              <a:gd name="T4" fmla="*/ 28 w 387"/>
              <a:gd name="T5" fmla="*/ 406 h 562"/>
              <a:gd name="T6" fmla="*/ 24 w 387"/>
              <a:gd name="T7" fmla="*/ 363 h 562"/>
              <a:gd name="T8" fmla="*/ 8 w 387"/>
              <a:gd name="T9" fmla="*/ 285 h 562"/>
              <a:gd name="T10" fmla="*/ 28 w 387"/>
              <a:gd name="T11" fmla="*/ 203 h 562"/>
              <a:gd name="T12" fmla="*/ 117 w 387"/>
              <a:gd name="T13" fmla="*/ 179 h 562"/>
              <a:gd name="T14" fmla="*/ 129 w 387"/>
              <a:gd name="T15" fmla="*/ 148 h 562"/>
              <a:gd name="T16" fmla="*/ 110 w 387"/>
              <a:gd name="T17" fmla="*/ 105 h 562"/>
              <a:gd name="T18" fmla="*/ 98 w 387"/>
              <a:gd name="T19" fmla="*/ 19 h 562"/>
              <a:gd name="T20" fmla="*/ 106 w 387"/>
              <a:gd name="T21" fmla="*/ 0 h 562"/>
              <a:gd name="T22" fmla="*/ 145 w 387"/>
              <a:gd name="T23" fmla="*/ 19 h 562"/>
              <a:gd name="T24" fmla="*/ 156 w 387"/>
              <a:gd name="T25" fmla="*/ 31 h 562"/>
              <a:gd name="T26" fmla="*/ 168 w 387"/>
              <a:gd name="T27" fmla="*/ 35 h 562"/>
              <a:gd name="T28" fmla="*/ 172 w 387"/>
              <a:gd name="T29" fmla="*/ 46 h 562"/>
              <a:gd name="T30" fmla="*/ 184 w 387"/>
              <a:gd name="T31" fmla="*/ 46 h 562"/>
              <a:gd name="T32" fmla="*/ 192 w 387"/>
              <a:gd name="T33" fmla="*/ 54 h 562"/>
              <a:gd name="T34" fmla="*/ 196 w 387"/>
              <a:gd name="T35" fmla="*/ 58 h 562"/>
              <a:gd name="T36" fmla="*/ 196 w 387"/>
              <a:gd name="T37" fmla="*/ 62 h 562"/>
              <a:gd name="T38" fmla="*/ 215 w 387"/>
              <a:gd name="T39" fmla="*/ 74 h 562"/>
              <a:gd name="T40" fmla="*/ 219 w 387"/>
              <a:gd name="T41" fmla="*/ 82 h 562"/>
              <a:gd name="T42" fmla="*/ 223 w 387"/>
              <a:gd name="T43" fmla="*/ 82 h 562"/>
              <a:gd name="T44" fmla="*/ 227 w 387"/>
              <a:gd name="T45" fmla="*/ 74 h 562"/>
              <a:gd name="T46" fmla="*/ 235 w 387"/>
              <a:gd name="T47" fmla="*/ 85 h 562"/>
              <a:gd name="T48" fmla="*/ 262 w 387"/>
              <a:gd name="T49" fmla="*/ 105 h 562"/>
              <a:gd name="T50" fmla="*/ 270 w 387"/>
              <a:gd name="T51" fmla="*/ 105 h 562"/>
              <a:gd name="T52" fmla="*/ 321 w 387"/>
              <a:gd name="T53" fmla="*/ 167 h 562"/>
              <a:gd name="T54" fmla="*/ 317 w 387"/>
              <a:gd name="T55" fmla="*/ 191 h 562"/>
              <a:gd name="T56" fmla="*/ 285 w 387"/>
              <a:gd name="T57" fmla="*/ 203 h 562"/>
              <a:gd name="T58" fmla="*/ 289 w 387"/>
              <a:gd name="T59" fmla="*/ 222 h 562"/>
              <a:gd name="T60" fmla="*/ 297 w 387"/>
              <a:gd name="T61" fmla="*/ 238 h 562"/>
              <a:gd name="T62" fmla="*/ 383 w 387"/>
              <a:gd name="T63" fmla="*/ 296 h 562"/>
              <a:gd name="T64" fmla="*/ 356 w 387"/>
              <a:gd name="T65" fmla="*/ 339 h 562"/>
              <a:gd name="T66" fmla="*/ 317 w 387"/>
              <a:gd name="T67" fmla="*/ 359 h 562"/>
              <a:gd name="T68" fmla="*/ 242 w 387"/>
              <a:gd name="T69" fmla="*/ 394 h 562"/>
              <a:gd name="T70" fmla="*/ 242 w 387"/>
              <a:gd name="T71" fmla="*/ 398 h 562"/>
              <a:gd name="T72" fmla="*/ 242 w 387"/>
              <a:gd name="T73" fmla="*/ 402 h 562"/>
              <a:gd name="T74" fmla="*/ 246 w 387"/>
              <a:gd name="T75" fmla="*/ 409 h 562"/>
              <a:gd name="T76" fmla="*/ 246 w 387"/>
              <a:gd name="T77" fmla="*/ 413 h 562"/>
              <a:gd name="T78" fmla="*/ 258 w 387"/>
              <a:gd name="T79" fmla="*/ 429 h 562"/>
              <a:gd name="T80" fmla="*/ 282 w 387"/>
              <a:gd name="T81" fmla="*/ 441 h 562"/>
              <a:gd name="T82" fmla="*/ 301 w 387"/>
              <a:gd name="T83" fmla="*/ 445 h 562"/>
              <a:gd name="T84" fmla="*/ 305 w 387"/>
              <a:gd name="T85" fmla="*/ 456 h 562"/>
              <a:gd name="T86" fmla="*/ 289 w 387"/>
              <a:gd name="T87" fmla="*/ 491 h 562"/>
              <a:gd name="T88" fmla="*/ 289 w 387"/>
              <a:gd name="T89" fmla="*/ 499 h 562"/>
              <a:gd name="T90" fmla="*/ 293 w 387"/>
              <a:gd name="T91" fmla="*/ 511 h 562"/>
              <a:gd name="T92" fmla="*/ 282 w 387"/>
              <a:gd name="T93" fmla="*/ 511 h 562"/>
              <a:gd name="T94" fmla="*/ 270 w 387"/>
              <a:gd name="T95" fmla="*/ 515 h 562"/>
              <a:gd name="T96" fmla="*/ 270 w 387"/>
              <a:gd name="T97" fmla="*/ 523 h 562"/>
              <a:gd name="T98" fmla="*/ 258 w 387"/>
              <a:gd name="T99" fmla="*/ 511 h 562"/>
              <a:gd name="T100" fmla="*/ 250 w 387"/>
              <a:gd name="T101" fmla="*/ 531 h 562"/>
              <a:gd name="T102" fmla="*/ 242 w 387"/>
              <a:gd name="T103" fmla="*/ 562 h 562"/>
              <a:gd name="T104" fmla="*/ 172 w 387"/>
              <a:gd name="T105" fmla="*/ 554 h 562"/>
              <a:gd name="T106" fmla="*/ 149 w 387"/>
              <a:gd name="T107" fmla="*/ 527 h 562"/>
              <a:gd name="T108" fmla="*/ 133 w 387"/>
              <a:gd name="T109" fmla="*/ 507 h 5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87" h="562">
                <a:moveTo>
                  <a:pt x="98" y="484"/>
                </a:moveTo>
                <a:lnTo>
                  <a:pt x="98" y="484"/>
                </a:lnTo>
                <a:lnTo>
                  <a:pt x="59" y="480"/>
                </a:lnTo>
                <a:lnTo>
                  <a:pt x="55" y="480"/>
                </a:lnTo>
                <a:lnTo>
                  <a:pt x="55" y="476"/>
                </a:lnTo>
                <a:lnTo>
                  <a:pt x="51" y="468"/>
                </a:lnTo>
                <a:lnTo>
                  <a:pt x="28" y="433"/>
                </a:lnTo>
                <a:lnTo>
                  <a:pt x="28" y="429"/>
                </a:lnTo>
                <a:lnTo>
                  <a:pt x="28" y="421"/>
                </a:lnTo>
                <a:lnTo>
                  <a:pt x="28" y="413"/>
                </a:lnTo>
                <a:lnTo>
                  <a:pt x="28" y="409"/>
                </a:lnTo>
                <a:lnTo>
                  <a:pt x="28" y="406"/>
                </a:lnTo>
                <a:lnTo>
                  <a:pt x="20" y="382"/>
                </a:lnTo>
                <a:lnTo>
                  <a:pt x="20" y="378"/>
                </a:lnTo>
                <a:lnTo>
                  <a:pt x="20" y="378"/>
                </a:lnTo>
                <a:lnTo>
                  <a:pt x="24" y="363"/>
                </a:lnTo>
                <a:lnTo>
                  <a:pt x="0" y="320"/>
                </a:lnTo>
                <a:lnTo>
                  <a:pt x="8" y="288"/>
                </a:lnTo>
                <a:lnTo>
                  <a:pt x="8" y="285"/>
                </a:lnTo>
                <a:lnTo>
                  <a:pt x="8" y="285"/>
                </a:lnTo>
                <a:lnTo>
                  <a:pt x="0" y="265"/>
                </a:lnTo>
                <a:lnTo>
                  <a:pt x="8" y="257"/>
                </a:lnTo>
                <a:lnTo>
                  <a:pt x="20" y="230"/>
                </a:lnTo>
                <a:lnTo>
                  <a:pt x="28" y="203"/>
                </a:lnTo>
                <a:lnTo>
                  <a:pt x="31" y="199"/>
                </a:lnTo>
                <a:lnTo>
                  <a:pt x="47" y="183"/>
                </a:lnTo>
                <a:lnTo>
                  <a:pt x="63" y="175"/>
                </a:lnTo>
                <a:lnTo>
                  <a:pt x="117" y="179"/>
                </a:lnTo>
                <a:lnTo>
                  <a:pt x="121" y="179"/>
                </a:lnTo>
                <a:lnTo>
                  <a:pt x="121" y="179"/>
                </a:lnTo>
                <a:lnTo>
                  <a:pt x="129" y="152"/>
                </a:lnTo>
                <a:lnTo>
                  <a:pt x="129" y="148"/>
                </a:lnTo>
                <a:lnTo>
                  <a:pt x="129" y="144"/>
                </a:lnTo>
                <a:lnTo>
                  <a:pt x="113" y="109"/>
                </a:lnTo>
                <a:lnTo>
                  <a:pt x="113" y="105"/>
                </a:lnTo>
                <a:lnTo>
                  <a:pt x="110" y="105"/>
                </a:lnTo>
                <a:lnTo>
                  <a:pt x="106" y="105"/>
                </a:lnTo>
                <a:lnTo>
                  <a:pt x="102" y="101"/>
                </a:lnTo>
                <a:lnTo>
                  <a:pt x="74" y="93"/>
                </a:lnTo>
                <a:lnTo>
                  <a:pt x="98" y="19"/>
                </a:lnTo>
                <a:lnTo>
                  <a:pt x="98" y="19"/>
                </a:lnTo>
                <a:lnTo>
                  <a:pt x="106" y="3"/>
                </a:lnTo>
                <a:lnTo>
                  <a:pt x="106" y="0"/>
                </a:lnTo>
                <a:lnTo>
                  <a:pt x="106" y="0"/>
                </a:lnTo>
                <a:lnTo>
                  <a:pt x="137" y="11"/>
                </a:lnTo>
                <a:lnTo>
                  <a:pt x="141" y="15"/>
                </a:lnTo>
                <a:lnTo>
                  <a:pt x="141" y="19"/>
                </a:lnTo>
                <a:lnTo>
                  <a:pt x="145" y="19"/>
                </a:lnTo>
                <a:lnTo>
                  <a:pt x="145" y="19"/>
                </a:lnTo>
                <a:lnTo>
                  <a:pt x="153" y="31"/>
                </a:lnTo>
                <a:lnTo>
                  <a:pt x="153" y="31"/>
                </a:lnTo>
                <a:lnTo>
                  <a:pt x="156" y="31"/>
                </a:lnTo>
                <a:lnTo>
                  <a:pt x="160" y="31"/>
                </a:lnTo>
                <a:lnTo>
                  <a:pt x="164" y="31"/>
                </a:lnTo>
                <a:lnTo>
                  <a:pt x="164" y="31"/>
                </a:lnTo>
                <a:lnTo>
                  <a:pt x="168" y="35"/>
                </a:lnTo>
                <a:lnTo>
                  <a:pt x="168" y="39"/>
                </a:lnTo>
                <a:lnTo>
                  <a:pt x="172" y="42"/>
                </a:lnTo>
                <a:lnTo>
                  <a:pt x="172" y="42"/>
                </a:lnTo>
                <a:lnTo>
                  <a:pt x="172" y="46"/>
                </a:lnTo>
                <a:lnTo>
                  <a:pt x="176" y="46"/>
                </a:lnTo>
                <a:lnTo>
                  <a:pt x="180" y="46"/>
                </a:lnTo>
                <a:lnTo>
                  <a:pt x="180" y="46"/>
                </a:lnTo>
                <a:lnTo>
                  <a:pt x="184" y="46"/>
                </a:lnTo>
                <a:lnTo>
                  <a:pt x="188" y="50"/>
                </a:lnTo>
                <a:lnTo>
                  <a:pt x="188" y="50"/>
                </a:lnTo>
                <a:lnTo>
                  <a:pt x="188" y="50"/>
                </a:lnTo>
                <a:lnTo>
                  <a:pt x="192" y="54"/>
                </a:lnTo>
                <a:lnTo>
                  <a:pt x="196" y="54"/>
                </a:lnTo>
                <a:lnTo>
                  <a:pt x="196" y="54"/>
                </a:lnTo>
                <a:lnTo>
                  <a:pt x="196" y="54"/>
                </a:lnTo>
                <a:lnTo>
                  <a:pt x="196" y="58"/>
                </a:lnTo>
                <a:lnTo>
                  <a:pt x="192" y="58"/>
                </a:lnTo>
                <a:lnTo>
                  <a:pt x="192" y="62"/>
                </a:lnTo>
                <a:lnTo>
                  <a:pt x="192" y="62"/>
                </a:lnTo>
                <a:lnTo>
                  <a:pt x="196" y="62"/>
                </a:lnTo>
                <a:lnTo>
                  <a:pt x="196" y="62"/>
                </a:lnTo>
                <a:lnTo>
                  <a:pt x="199" y="66"/>
                </a:lnTo>
                <a:lnTo>
                  <a:pt x="211" y="74"/>
                </a:lnTo>
                <a:lnTo>
                  <a:pt x="215" y="74"/>
                </a:lnTo>
                <a:lnTo>
                  <a:pt x="215" y="78"/>
                </a:lnTo>
                <a:lnTo>
                  <a:pt x="219" y="78"/>
                </a:lnTo>
                <a:lnTo>
                  <a:pt x="219" y="78"/>
                </a:lnTo>
                <a:lnTo>
                  <a:pt x="219" y="82"/>
                </a:lnTo>
                <a:lnTo>
                  <a:pt x="219" y="85"/>
                </a:lnTo>
                <a:lnTo>
                  <a:pt x="223" y="85"/>
                </a:lnTo>
                <a:lnTo>
                  <a:pt x="223" y="85"/>
                </a:lnTo>
                <a:lnTo>
                  <a:pt x="223" y="82"/>
                </a:lnTo>
                <a:lnTo>
                  <a:pt x="223" y="78"/>
                </a:lnTo>
                <a:lnTo>
                  <a:pt x="223" y="78"/>
                </a:lnTo>
                <a:lnTo>
                  <a:pt x="223" y="74"/>
                </a:lnTo>
                <a:lnTo>
                  <a:pt x="227" y="74"/>
                </a:lnTo>
                <a:lnTo>
                  <a:pt x="227" y="74"/>
                </a:lnTo>
                <a:lnTo>
                  <a:pt x="231" y="78"/>
                </a:lnTo>
                <a:lnTo>
                  <a:pt x="231" y="82"/>
                </a:lnTo>
                <a:lnTo>
                  <a:pt x="235" y="85"/>
                </a:lnTo>
                <a:lnTo>
                  <a:pt x="235" y="89"/>
                </a:lnTo>
                <a:lnTo>
                  <a:pt x="254" y="97"/>
                </a:lnTo>
                <a:lnTo>
                  <a:pt x="258" y="101"/>
                </a:lnTo>
                <a:lnTo>
                  <a:pt x="262" y="105"/>
                </a:lnTo>
                <a:lnTo>
                  <a:pt x="262" y="109"/>
                </a:lnTo>
                <a:lnTo>
                  <a:pt x="266" y="109"/>
                </a:lnTo>
                <a:lnTo>
                  <a:pt x="270" y="109"/>
                </a:lnTo>
                <a:lnTo>
                  <a:pt x="270" y="105"/>
                </a:lnTo>
                <a:lnTo>
                  <a:pt x="274" y="109"/>
                </a:lnTo>
                <a:lnTo>
                  <a:pt x="278" y="109"/>
                </a:lnTo>
                <a:lnTo>
                  <a:pt x="325" y="140"/>
                </a:lnTo>
                <a:lnTo>
                  <a:pt x="321" y="167"/>
                </a:lnTo>
                <a:lnTo>
                  <a:pt x="325" y="175"/>
                </a:lnTo>
                <a:lnTo>
                  <a:pt x="325" y="187"/>
                </a:lnTo>
                <a:lnTo>
                  <a:pt x="321" y="191"/>
                </a:lnTo>
                <a:lnTo>
                  <a:pt x="317" y="191"/>
                </a:lnTo>
                <a:lnTo>
                  <a:pt x="301" y="199"/>
                </a:lnTo>
                <a:lnTo>
                  <a:pt x="293" y="199"/>
                </a:lnTo>
                <a:lnTo>
                  <a:pt x="289" y="199"/>
                </a:lnTo>
                <a:lnTo>
                  <a:pt x="285" y="203"/>
                </a:lnTo>
                <a:lnTo>
                  <a:pt x="278" y="206"/>
                </a:lnTo>
                <a:lnTo>
                  <a:pt x="278" y="210"/>
                </a:lnTo>
                <a:lnTo>
                  <a:pt x="285" y="218"/>
                </a:lnTo>
                <a:lnTo>
                  <a:pt x="289" y="222"/>
                </a:lnTo>
                <a:lnTo>
                  <a:pt x="289" y="230"/>
                </a:lnTo>
                <a:lnTo>
                  <a:pt x="293" y="234"/>
                </a:lnTo>
                <a:lnTo>
                  <a:pt x="293" y="238"/>
                </a:lnTo>
                <a:lnTo>
                  <a:pt x="297" y="238"/>
                </a:lnTo>
                <a:lnTo>
                  <a:pt x="301" y="242"/>
                </a:lnTo>
                <a:lnTo>
                  <a:pt x="305" y="242"/>
                </a:lnTo>
                <a:lnTo>
                  <a:pt x="309" y="249"/>
                </a:lnTo>
                <a:lnTo>
                  <a:pt x="383" y="296"/>
                </a:lnTo>
                <a:lnTo>
                  <a:pt x="387" y="300"/>
                </a:lnTo>
                <a:lnTo>
                  <a:pt x="368" y="308"/>
                </a:lnTo>
                <a:lnTo>
                  <a:pt x="364" y="316"/>
                </a:lnTo>
                <a:lnTo>
                  <a:pt x="356" y="339"/>
                </a:lnTo>
                <a:lnTo>
                  <a:pt x="352" y="347"/>
                </a:lnTo>
                <a:lnTo>
                  <a:pt x="352" y="351"/>
                </a:lnTo>
                <a:lnTo>
                  <a:pt x="348" y="351"/>
                </a:lnTo>
                <a:lnTo>
                  <a:pt x="317" y="359"/>
                </a:lnTo>
                <a:lnTo>
                  <a:pt x="297" y="374"/>
                </a:lnTo>
                <a:lnTo>
                  <a:pt x="266" y="386"/>
                </a:lnTo>
                <a:lnTo>
                  <a:pt x="250" y="390"/>
                </a:lnTo>
                <a:lnTo>
                  <a:pt x="242" y="394"/>
                </a:lnTo>
                <a:lnTo>
                  <a:pt x="239" y="394"/>
                </a:lnTo>
                <a:lnTo>
                  <a:pt x="239" y="394"/>
                </a:lnTo>
                <a:lnTo>
                  <a:pt x="239" y="398"/>
                </a:lnTo>
                <a:lnTo>
                  <a:pt x="242" y="398"/>
                </a:lnTo>
                <a:lnTo>
                  <a:pt x="242" y="398"/>
                </a:lnTo>
                <a:lnTo>
                  <a:pt x="242" y="398"/>
                </a:lnTo>
                <a:lnTo>
                  <a:pt x="242" y="402"/>
                </a:lnTo>
                <a:lnTo>
                  <a:pt x="242" y="402"/>
                </a:lnTo>
                <a:lnTo>
                  <a:pt x="242" y="402"/>
                </a:lnTo>
                <a:lnTo>
                  <a:pt x="242" y="402"/>
                </a:lnTo>
                <a:lnTo>
                  <a:pt x="242" y="406"/>
                </a:lnTo>
                <a:lnTo>
                  <a:pt x="246" y="409"/>
                </a:lnTo>
                <a:lnTo>
                  <a:pt x="246" y="409"/>
                </a:lnTo>
                <a:lnTo>
                  <a:pt x="246" y="413"/>
                </a:lnTo>
                <a:lnTo>
                  <a:pt x="246" y="413"/>
                </a:lnTo>
                <a:lnTo>
                  <a:pt x="246" y="413"/>
                </a:lnTo>
                <a:lnTo>
                  <a:pt x="246" y="417"/>
                </a:lnTo>
                <a:lnTo>
                  <a:pt x="246" y="421"/>
                </a:lnTo>
                <a:lnTo>
                  <a:pt x="254" y="425"/>
                </a:lnTo>
                <a:lnTo>
                  <a:pt x="258" y="429"/>
                </a:lnTo>
                <a:lnTo>
                  <a:pt x="262" y="433"/>
                </a:lnTo>
                <a:lnTo>
                  <a:pt x="270" y="437"/>
                </a:lnTo>
                <a:lnTo>
                  <a:pt x="274" y="441"/>
                </a:lnTo>
                <a:lnTo>
                  <a:pt x="282" y="441"/>
                </a:lnTo>
                <a:lnTo>
                  <a:pt x="285" y="437"/>
                </a:lnTo>
                <a:lnTo>
                  <a:pt x="293" y="437"/>
                </a:lnTo>
                <a:lnTo>
                  <a:pt x="297" y="445"/>
                </a:lnTo>
                <a:lnTo>
                  <a:pt x="301" y="445"/>
                </a:lnTo>
                <a:lnTo>
                  <a:pt x="301" y="449"/>
                </a:lnTo>
                <a:lnTo>
                  <a:pt x="305" y="452"/>
                </a:lnTo>
                <a:lnTo>
                  <a:pt x="305" y="456"/>
                </a:lnTo>
                <a:lnTo>
                  <a:pt x="305" y="456"/>
                </a:lnTo>
                <a:lnTo>
                  <a:pt x="305" y="460"/>
                </a:lnTo>
                <a:lnTo>
                  <a:pt x="285" y="484"/>
                </a:lnTo>
                <a:lnTo>
                  <a:pt x="285" y="484"/>
                </a:lnTo>
                <a:lnTo>
                  <a:pt x="289" y="491"/>
                </a:lnTo>
                <a:lnTo>
                  <a:pt x="289" y="495"/>
                </a:lnTo>
                <a:lnTo>
                  <a:pt x="289" y="495"/>
                </a:lnTo>
                <a:lnTo>
                  <a:pt x="289" y="499"/>
                </a:lnTo>
                <a:lnTo>
                  <a:pt x="289" y="499"/>
                </a:lnTo>
                <a:lnTo>
                  <a:pt x="289" y="503"/>
                </a:lnTo>
                <a:lnTo>
                  <a:pt x="289" y="503"/>
                </a:lnTo>
                <a:lnTo>
                  <a:pt x="289" y="507"/>
                </a:lnTo>
                <a:lnTo>
                  <a:pt x="293" y="511"/>
                </a:lnTo>
                <a:lnTo>
                  <a:pt x="293" y="511"/>
                </a:lnTo>
                <a:lnTo>
                  <a:pt x="289" y="511"/>
                </a:lnTo>
                <a:lnTo>
                  <a:pt x="285" y="511"/>
                </a:lnTo>
                <a:lnTo>
                  <a:pt x="282" y="511"/>
                </a:lnTo>
                <a:lnTo>
                  <a:pt x="278" y="511"/>
                </a:lnTo>
                <a:lnTo>
                  <a:pt x="278" y="515"/>
                </a:lnTo>
                <a:lnTo>
                  <a:pt x="274" y="515"/>
                </a:lnTo>
                <a:lnTo>
                  <a:pt x="270" y="515"/>
                </a:lnTo>
                <a:lnTo>
                  <a:pt x="270" y="515"/>
                </a:lnTo>
                <a:lnTo>
                  <a:pt x="270" y="519"/>
                </a:lnTo>
                <a:lnTo>
                  <a:pt x="274" y="523"/>
                </a:lnTo>
                <a:lnTo>
                  <a:pt x="270" y="523"/>
                </a:lnTo>
                <a:lnTo>
                  <a:pt x="270" y="523"/>
                </a:lnTo>
                <a:lnTo>
                  <a:pt x="270" y="523"/>
                </a:lnTo>
                <a:lnTo>
                  <a:pt x="262" y="511"/>
                </a:lnTo>
                <a:lnTo>
                  <a:pt x="258" y="511"/>
                </a:lnTo>
                <a:lnTo>
                  <a:pt x="258" y="511"/>
                </a:lnTo>
                <a:lnTo>
                  <a:pt x="258" y="511"/>
                </a:lnTo>
                <a:lnTo>
                  <a:pt x="250" y="523"/>
                </a:lnTo>
                <a:lnTo>
                  <a:pt x="250" y="531"/>
                </a:lnTo>
                <a:lnTo>
                  <a:pt x="250" y="538"/>
                </a:lnTo>
                <a:lnTo>
                  <a:pt x="254" y="554"/>
                </a:lnTo>
                <a:lnTo>
                  <a:pt x="250" y="562"/>
                </a:lnTo>
                <a:lnTo>
                  <a:pt x="242" y="562"/>
                </a:lnTo>
                <a:lnTo>
                  <a:pt x="235" y="562"/>
                </a:lnTo>
                <a:lnTo>
                  <a:pt x="180" y="562"/>
                </a:lnTo>
                <a:lnTo>
                  <a:pt x="172" y="558"/>
                </a:lnTo>
                <a:lnTo>
                  <a:pt x="172" y="554"/>
                </a:lnTo>
                <a:lnTo>
                  <a:pt x="168" y="550"/>
                </a:lnTo>
                <a:lnTo>
                  <a:pt x="160" y="542"/>
                </a:lnTo>
                <a:lnTo>
                  <a:pt x="156" y="534"/>
                </a:lnTo>
                <a:lnTo>
                  <a:pt x="149" y="527"/>
                </a:lnTo>
                <a:lnTo>
                  <a:pt x="149" y="515"/>
                </a:lnTo>
                <a:lnTo>
                  <a:pt x="149" y="511"/>
                </a:lnTo>
                <a:lnTo>
                  <a:pt x="141" y="503"/>
                </a:lnTo>
                <a:lnTo>
                  <a:pt x="133" y="507"/>
                </a:lnTo>
                <a:lnTo>
                  <a:pt x="121" y="499"/>
                </a:lnTo>
                <a:lnTo>
                  <a:pt x="113" y="495"/>
                </a:lnTo>
                <a:lnTo>
                  <a:pt x="98" y="484"/>
                </a:lnTo>
              </a:path>
            </a:pathLst>
          </a:custGeom>
          <a:solidFill>
            <a:srgbClr val="C5C5C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2" name="Freeform 46"/>
          <p:cNvSpPr>
            <a:spLocks noEditPoints="1"/>
          </p:cNvSpPr>
          <p:nvPr/>
        </p:nvSpPr>
        <p:spPr bwMode="auto">
          <a:xfrm>
            <a:off x="7059649" y="2823899"/>
            <a:ext cx="676773" cy="838247"/>
          </a:xfrm>
          <a:custGeom>
            <a:avLst/>
            <a:gdLst>
              <a:gd name="T0" fmla="*/ 66 w 277"/>
              <a:gd name="T1" fmla="*/ 43 h 343"/>
              <a:gd name="T2" fmla="*/ 54 w 277"/>
              <a:gd name="T3" fmla="*/ 46 h 343"/>
              <a:gd name="T4" fmla="*/ 66 w 277"/>
              <a:gd name="T5" fmla="*/ 35 h 343"/>
              <a:gd name="T6" fmla="*/ 54 w 277"/>
              <a:gd name="T7" fmla="*/ 117 h 343"/>
              <a:gd name="T8" fmla="*/ 47 w 277"/>
              <a:gd name="T9" fmla="*/ 117 h 343"/>
              <a:gd name="T10" fmla="*/ 54 w 277"/>
              <a:gd name="T11" fmla="*/ 109 h 343"/>
              <a:gd name="T12" fmla="*/ 62 w 277"/>
              <a:gd name="T13" fmla="*/ 125 h 343"/>
              <a:gd name="T14" fmla="*/ 66 w 277"/>
              <a:gd name="T15" fmla="*/ 121 h 343"/>
              <a:gd name="T16" fmla="*/ 168 w 277"/>
              <a:gd name="T17" fmla="*/ 19 h 343"/>
              <a:gd name="T18" fmla="*/ 156 w 277"/>
              <a:gd name="T19" fmla="*/ 39 h 343"/>
              <a:gd name="T20" fmla="*/ 117 w 277"/>
              <a:gd name="T21" fmla="*/ 46 h 343"/>
              <a:gd name="T22" fmla="*/ 105 w 277"/>
              <a:gd name="T23" fmla="*/ 46 h 343"/>
              <a:gd name="T24" fmla="*/ 93 w 277"/>
              <a:gd name="T25" fmla="*/ 43 h 343"/>
              <a:gd name="T26" fmla="*/ 78 w 277"/>
              <a:gd name="T27" fmla="*/ 50 h 343"/>
              <a:gd name="T28" fmla="*/ 66 w 277"/>
              <a:gd name="T29" fmla="*/ 62 h 343"/>
              <a:gd name="T30" fmla="*/ 62 w 277"/>
              <a:gd name="T31" fmla="*/ 70 h 343"/>
              <a:gd name="T32" fmla="*/ 47 w 277"/>
              <a:gd name="T33" fmla="*/ 82 h 343"/>
              <a:gd name="T34" fmla="*/ 47 w 277"/>
              <a:gd name="T35" fmla="*/ 97 h 343"/>
              <a:gd name="T36" fmla="*/ 70 w 277"/>
              <a:gd name="T37" fmla="*/ 74 h 343"/>
              <a:gd name="T38" fmla="*/ 93 w 277"/>
              <a:gd name="T39" fmla="*/ 58 h 343"/>
              <a:gd name="T40" fmla="*/ 82 w 277"/>
              <a:gd name="T41" fmla="*/ 74 h 343"/>
              <a:gd name="T42" fmla="*/ 86 w 277"/>
              <a:gd name="T43" fmla="*/ 86 h 343"/>
              <a:gd name="T44" fmla="*/ 58 w 277"/>
              <a:gd name="T45" fmla="*/ 101 h 343"/>
              <a:gd name="T46" fmla="*/ 62 w 277"/>
              <a:gd name="T47" fmla="*/ 113 h 343"/>
              <a:gd name="T48" fmla="*/ 74 w 277"/>
              <a:gd name="T49" fmla="*/ 117 h 343"/>
              <a:gd name="T50" fmla="*/ 86 w 277"/>
              <a:gd name="T51" fmla="*/ 117 h 343"/>
              <a:gd name="T52" fmla="*/ 70 w 277"/>
              <a:gd name="T53" fmla="*/ 132 h 343"/>
              <a:gd name="T54" fmla="*/ 66 w 277"/>
              <a:gd name="T55" fmla="*/ 144 h 343"/>
              <a:gd name="T56" fmla="*/ 62 w 277"/>
              <a:gd name="T57" fmla="*/ 148 h 343"/>
              <a:gd name="T58" fmla="*/ 39 w 277"/>
              <a:gd name="T59" fmla="*/ 132 h 343"/>
              <a:gd name="T60" fmla="*/ 27 w 277"/>
              <a:gd name="T61" fmla="*/ 125 h 343"/>
              <a:gd name="T62" fmla="*/ 31 w 277"/>
              <a:gd name="T63" fmla="*/ 136 h 343"/>
              <a:gd name="T64" fmla="*/ 27 w 277"/>
              <a:gd name="T65" fmla="*/ 140 h 343"/>
              <a:gd name="T66" fmla="*/ 19 w 277"/>
              <a:gd name="T67" fmla="*/ 144 h 343"/>
              <a:gd name="T68" fmla="*/ 23 w 277"/>
              <a:gd name="T69" fmla="*/ 152 h 343"/>
              <a:gd name="T70" fmla="*/ 15 w 277"/>
              <a:gd name="T71" fmla="*/ 156 h 343"/>
              <a:gd name="T72" fmla="*/ 7 w 277"/>
              <a:gd name="T73" fmla="*/ 156 h 343"/>
              <a:gd name="T74" fmla="*/ 35 w 277"/>
              <a:gd name="T75" fmla="*/ 199 h 343"/>
              <a:gd name="T76" fmla="*/ 35 w 277"/>
              <a:gd name="T77" fmla="*/ 226 h 343"/>
              <a:gd name="T78" fmla="*/ 0 w 277"/>
              <a:gd name="T79" fmla="*/ 289 h 343"/>
              <a:gd name="T80" fmla="*/ 19 w 277"/>
              <a:gd name="T81" fmla="*/ 292 h 343"/>
              <a:gd name="T82" fmla="*/ 54 w 277"/>
              <a:gd name="T83" fmla="*/ 257 h 343"/>
              <a:gd name="T84" fmla="*/ 47 w 277"/>
              <a:gd name="T85" fmla="*/ 238 h 343"/>
              <a:gd name="T86" fmla="*/ 43 w 277"/>
              <a:gd name="T87" fmla="*/ 238 h 343"/>
              <a:gd name="T88" fmla="*/ 74 w 277"/>
              <a:gd name="T89" fmla="*/ 199 h 343"/>
              <a:gd name="T90" fmla="*/ 86 w 277"/>
              <a:gd name="T91" fmla="*/ 214 h 343"/>
              <a:gd name="T92" fmla="*/ 62 w 277"/>
              <a:gd name="T93" fmla="*/ 242 h 343"/>
              <a:gd name="T94" fmla="*/ 90 w 277"/>
              <a:gd name="T95" fmla="*/ 242 h 343"/>
              <a:gd name="T96" fmla="*/ 62 w 277"/>
              <a:gd name="T97" fmla="*/ 265 h 343"/>
              <a:gd name="T98" fmla="*/ 39 w 277"/>
              <a:gd name="T99" fmla="*/ 289 h 343"/>
              <a:gd name="T100" fmla="*/ 47 w 277"/>
              <a:gd name="T101" fmla="*/ 289 h 343"/>
              <a:gd name="T102" fmla="*/ 47 w 277"/>
              <a:gd name="T103" fmla="*/ 296 h 343"/>
              <a:gd name="T104" fmla="*/ 66 w 277"/>
              <a:gd name="T105" fmla="*/ 324 h 343"/>
              <a:gd name="T106" fmla="*/ 195 w 277"/>
              <a:gd name="T107" fmla="*/ 187 h 343"/>
              <a:gd name="T108" fmla="*/ 222 w 277"/>
              <a:gd name="T109" fmla="*/ 97 h 343"/>
              <a:gd name="T110" fmla="*/ 31 w 277"/>
              <a:gd name="T111" fmla="*/ 82 h 343"/>
              <a:gd name="T112" fmla="*/ 19 w 277"/>
              <a:gd name="T113" fmla="*/ 78 h 343"/>
              <a:gd name="T114" fmla="*/ 39 w 277"/>
              <a:gd name="T115" fmla="*/ 70 h 343"/>
              <a:gd name="T116" fmla="*/ 35 w 277"/>
              <a:gd name="T117" fmla="*/ 121 h 343"/>
              <a:gd name="T118" fmla="*/ 66 w 277"/>
              <a:gd name="T119" fmla="*/ 132 h 343"/>
              <a:gd name="T120" fmla="*/ 7 w 277"/>
              <a:gd name="T121" fmla="*/ 82 h 343"/>
              <a:gd name="T122" fmla="*/ 23 w 277"/>
              <a:gd name="T123" fmla="*/ 62 h 3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277" h="343">
                <a:moveTo>
                  <a:pt x="74" y="31"/>
                </a:moveTo>
                <a:lnTo>
                  <a:pt x="74" y="31"/>
                </a:lnTo>
                <a:lnTo>
                  <a:pt x="74" y="35"/>
                </a:lnTo>
                <a:lnTo>
                  <a:pt x="70" y="35"/>
                </a:lnTo>
                <a:lnTo>
                  <a:pt x="70" y="35"/>
                </a:lnTo>
                <a:lnTo>
                  <a:pt x="70" y="39"/>
                </a:lnTo>
                <a:lnTo>
                  <a:pt x="66" y="39"/>
                </a:lnTo>
                <a:lnTo>
                  <a:pt x="66" y="39"/>
                </a:lnTo>
                <a:lnTo>
                  <a:pt x="66" y="43"/>
                </a:lnTo>
                <a:lnTo>
                  <a:pt x="66" y="43"/>
                </a:lnTo>
                <a:lnTo>
                  <a:pt x="70" y="43"/>
                </a:lnTo>
                <a:lnTo>
                  <a:pt x="70" y="43"/>
                </a:lnTo>
                <a:lnTo>
                  <a:pt x="66" y="43"/>
                </a:lnTo>
                <a:lnTo>
                  <a:pt x="66" y="46"/>
                </a:lnTo>
                <a:lnTo>
                  <a:pt x="66" y="46"/>
                </a:lnTo>
                <a:lnTo>
                  <a:pt x="66" y="46"/>
                </a:lnTo>
                <a:lnTo>
                  <a:pt x="66" y="43"/>
                </a:lnTo>
                <a:lnTo>
                  <a:pt x="66" y="43"/>
                </a:lnTo>
                <a:lnTo>
                  <a:pt x="66" y="43"/>
                </a:lnTo>
                <a:lnTo>
                  <a:pt x="66" y="43"/>
                </a:lnTo>
                <a:lnTo>
                  <a:pt x="66" y="43"/>
                </a:lnTo>
                <a:lnTo>
                  <a:pt x="62" y="43"/>
                </a:lnTo>
                <a:lnTo>
                  <a:pt x="62" y="46"/>
                </a:lnTo>
                <a:lnTo>
                  <a:pt x="62" y="46"/>
                </a:lnTo>
                <a:lnTo>
                  <a:pt x="58" y="46"/>
                </a:lnTo>
                <a:lnTo>
                  <a:pt x="54" y="46"/>
                </a:lnTo>
                <a:lnTo>
                  <a:pt x="54" y="43"/>
                </a:lnTo>
                <a:lnTo>
                  <a:pt x="54" y="43"/>
                </a:lnTo>
                <a:lnTo>
                  <a:pt x="54" y="43"/>
                </a:lnTo>
                <a:lnTo>
                  <a:pt x="54" y="43"/>
                </a:lnTo>
                <a:lnTo>
                  <a:pt x="54" y="43"/>
                </a:lnTo>
                <a:lnTo>
                  <a:pt x="54" y="39"/>
                </a:lnTo>
                <a:lnTo>
                  <a:pt x="54" y="39"/>
                </a:lnTo>
                <a:lnTo>
                  <a:pt x="58" y="39"/>
                </a:lnTo>
                <a:lnTo>
                  <a:pt x="58" y="35"/>
                </a:lnTo>
                <a:lnTo>
                  <a:pt x="58" y="35"/>
                </a:lnTo>
                <a:lnTo>
                  <a:pt x="62" y="35"/>
                </a:lnTo>
                <a:lnTo>
                  <a:pt x="66" y="35"/>
                </a:lnTo>
                <a:lnTo>
                  <a:pt x="66" y="35"/>
                </a:lnTo>
                <a:lnTo>
                  <a:pt x="70" y="35"/>
                </a:lnTo>
                <a:lnTo>
                  <a:pt x="70" y="35"/>
                </a:lnTo>
                <a:lnTo>
                  <a:pt x="70" y="35"/>
                </a:lnTo>
                <a:lnTo>
                  <a:pt x="70" y="35"/>
                </a:lnTo>
                <a:lnTo>
                  <a:pt x="70" y="31"/>
                </a:lnTo>
                <a:lnTo>
                  <a:pt x="70" y="31"/>
                </a:lnTo>
                <a:lnTo>
                  <a:pt x="74" y="31"/>
                </a:lnTo>
                <a:moveTo>
                  <a:pt x="54" y="113"/>
                </a:moveTo>
                <a:lnTo>
                  <a:pt x="54" y="113"/>
                </a:lnTo>
                <a:lnTo>
                  <a:pt x="58" y="113"/>
                </a:lnTo>
                <a:lnTo>
                  <a:pt x="58" y="117"/>
                </a:lnTo>
                <a:lnTo>
                  <a:pt x="58" y="117"/>
                </a:lnTo>
                <a:lnTo>
                  <a:pt x="54" y="117"/>
                </a:lnTo>
                <a:lnTo>
                  <a:pt x="54" y="117"/>
                </a:lnTo>
                <a:lnTo>
                  <a:pt x="54" y="117"/>
                </a:lnTo>
                <a:lnTo>
                  <a:pt x="54" y="121"/>
                </a:lnTo>
                <a:lnTo>
                  <a:pt x="54" y="121"/>
                </a:lnTo>
                <a:lnTo>
                  <a:pt x="54" y="121"/>
                </a:lnTo>
                <a:lnTo>
                  <a:pt x="50" y="117"/>
                </a:lnTo>
                <a:lnTo>
                  <a:pt x="50" y="117"/>
                </a:lnTo>
                <a:lnTo>
                  <a:pt x="50" y="113"/>
                </a:lnTo>
                <a:lnTo>
                  <a:pt x="50" y="113"/>
                </a:lnTo>
                <a:lnTo>
                  <a:pt x="47" y="113"/>
                </a:lnTo>
                <a:lnTo>
                  <a:pt x="47" y="113"/>
                </a:lnTo>
                <a:lnTo>
                  <a:pt x="47" y="117"/>
                </a:lnTo>
                <a:lnTo>
                  <a:pt x="47" y="117"/>
                </a:lnTo>
                <a:lnTo>
                  <a:pt x="43" y="117"/>
                </a:lnTo>
                <a:lnTo>
                  <a:pt x="43" y="113"/>
                </a:lnTo>
                <a:lnTo>
                  <a:pt x="43" y="113"/>
                </a:lnTo>
                <a:lnTo>
                  <a:pt x="43" y="113"/>
                </a:lnTo>
                <a:lnTo>
                  <a:pt x="43" y="113"/>
                </a:lnTo>
                <a:lnTo>
                  <a:pt x="43" y="109"/>
                </a:lnTo>
                <a:lnTo>
                  <a:pt x="43" y="109"/>
                </a:lnTo>
                <a:lnTo>
                  <a:pt x="43" y="109"/>
                </a:lnTo>
                <a:lnTo>
                  <a:pt x="50" y="105"/>
                </a:lnTo>
                <a:lnTo>
                  <a:pt x="54" y="105"/>
                </a:lnTo>
                <a:lnTo>
                  <a:pt x="54" y="105"/>
                </a:lnTo>
                <a:lnTo>
                  <a:pt x="54" y="105"/>
                </a:lnTo>
                <a:lnTo>
                  <a:pt x="54" y="109"/>
                </a:lnTo>
                <a:lnTo>
                  <a:pt x="54" y="109"/>
                </a:lnTo>
                <a:lnTo>
                  <a:pt x="54" y="113"/>
                </a:lnTo>
                <a:moveTo>
                  <a:pt x="66" y="125"/>
                </a:moveTo>
                <a:lnTo>
                  <a:pt x="66" y="125"/>
                </a:lnTo>
                <a:lnTo>
                  <a:pt x="70" y="125"/>
                </a:lnTo>
                <a:lnTo>
                  <a:pt x="70" y="125"/>
                </a:lnTo>
                <a:lnTo>
                  <a:pt x="66" y="125"/>
                </a:lnTo>
                <a:lnTo>
                  <a:pt x="66" y="125"/>
                </a:lnTo>
                <a:lnTo>
                  <a:pt x="66" y="128"/>
                </a:lnTo>
                <a:lnTo>
                  <a:pt x="66" y="128"/>
                </a:lnTo>
                <a:lnTo>
                  <a:pt x="66" y="128"/>
                </a:lnTo>
                <a:lnTo>
                  <a:pt x="66" y="128"/>
                </a:lnTo>
                <a:lnTo>
                  <a:pt x="62" y="125"/>
                </a:lnTo>
                <a:lnTo>
                  <a:pt x="58" y="125"/>
                </a:lnTo>
                <a:lnTo>
                  <a:pt x="58" y="125"/>
                </a:lnTo>
                <a:lnTo>
                  <a:pt x="58" y="121"/>
                </a:lnTo>
                <a:lnTo>
                  <a:pt x="58" y="121"/>
                </a:lnTo>
                <a:lnTo>
                  <a:pt x="58" y="121"/>
                </a:lnTo>
                <a:lnTo>
                  <a:pt x="58" y="117"/>
                </a:lnTo>
                <a:lnTo>
                  <a:pt x="58" y="113"/>
                </a:lnTo>
                <a:lnTo>
                  <a:pt x="58" y="113"/>
                </a:lnTo>
                <a:lnTo>
                  <a:pt x="62" y="117"/>
                </a:lnTo>
                <a:lnTo>
                  <a:pt x="58" y="117"/>
                </a:lnTo>
                <a:lnTo>
                  <a:pt x="58" y="113"/>
                </a:lnTo>
                <a:lnTo>
                  <a:pt x="62" y="117"/>
                </a:lnTo>
                <a:lnTo>
                  <a:pt x="66" y="121"/>
                </a:lnTo>
                <a:lnTo>
                  <a:pt x="66" y="121"/>
                </a:lnTo>
                <a:lnTo>
                  <a:pt x="66" y="121"/>
                </a:lnTo>
                <a:lnTo>
                  <a:pt x="66" y="125"/>
                </a:lnTo>
                <a:moveTo>
                  <a:pt x="207" y="11"/>
                </a:moveTo>
                <a:lnTo>
                  <a:pt x="207" y="11"/>
                </a:lnTo>
                <a:lnTo>
                  <a:pt x="203" y="11"/>
                </a:lnTo>
                <a:lnTo>
                  <a:pt x="199" y="11"/>
                </a:lnTo>
                <a:lnTo>
                  <a:pt x="183" y="15"/>
                </a:lnTo>
                <a:lnTo>
                  <a:pt x="172" y="15"/>
                </a:lnTo>
                <a:lnTo>
                  <a:pt x="168" y="15"/>
                </a:lnTo>
                <a:lnTo>
                  <a:pt x="168" y="19"/>
                </a:lnTo>
                <a:lnTo>
                  <a:pt x="168" y="19"/>
                </a:lnTo>
                <a:lnTo>
                  <a:pt x="168" y="19"/>
                </a:lnTo>
                <a:lnTo>
                  <a:pt x="168" y="23"/>
                </a:lnTo>
                <a:lnTo>
                  <a:pt x="168" y="23"/>
                </a:lnTo>
                <a:lnTo>
                  <a:pt x="164" y="27"/>
                </a:lnTo>
                <a:lnTo>
                  <a:pt x="160" y="31"/>
                </a:lnTo>
                <a:lnTo>
                  <a:pt x="160" y="31"/>
                </a:lnTo>
                <a:lnTo>
                  <a:pt x="156" y="35"/>
                </a:lnTo>
                <a:lnTo>
                  <a:pt x="156" y="35"/>
                </a:lnTo>
                <a:lnTo>
                  <a:pt x="160" y="35"/>
                </a:lnTo>
                <a:lnTo>
                  <a:pt x="160" y="39"/>
                </a:lnTo>
                <a:lnTo>
                  <a:pt x="160" y="39"/>
                </a:lnTo>
                <a:lnTo>
                  <a:pt x="160" y="39"/>
                </a:lnTo>
                <a:lnTo>
                  <a:pt x="160" y="39"/>
                </a:lnTo>
                <a:lnTo>
                  <a:pt x="156" y="39"/>
                </a:lnTo>
                <a:lnTo>
                  <a:pt x="156" y="43"/>
                </a:lnTo>
                <a:lnTo>
                  <a:pt x="152" y="43"/>
                </a:lnTo>
                <a:lnTo>
                  <a:pt x="148" y="46"/>
                </a:lnTo>
                <a:lnTo>
                  <a:pt x="148" y="46"/>
                </a:lnTo>
                <a:lnTo>
                  <a:pt x="148" y="46"/>
                </a:lnTo>
                <a:lnTo>
                  <a:pt x="148" y="46"/>
                </a:lnTo>
                <a:lnTo>
                  <a:pt x="144" y="46"/>
                </a:lnTo>
                <a:lnTo>
                  <a:pt x="136" y="50"/>
                </a:lnTo>
                <a:lnTo>
                  <a:pt x="136" y="46"/>
                </a:lnTo>
                <a:lnTo>
                  <a:pt x="133" y="46"/>
                </a:lnTo>
                <a:lnTo>
                  <a:pt x="133" y="46"/>
                </a:lnTo>
                <a:lnTo>
                  <a:pt x="121" y="46"/>
                </a:lnTo>
                <a:lnTo>
                  <a:pt x="117" y="46"/>
                </a:lnTo>
                <a:lnTo>
                  <a:pt x="117" y="50"/>
                </a:lnTo>
                <a:lnTo>
                  <a:pt x="113" y="50"/>
                </a:lnTo>
                <a:lnTo>
                  <a:pt x="113" y="50"/>
                </a:lnTo>
                <a:lnTo>
                  <a:pt x="109" y="46"/>
                </a:lnTo>
                <a:lnTo>
                  <a:pt x="109" y="46"/>
                </a:lnTo>
                <a:lnTo>
                  <a:pt x="109" y="46"/>
                </a:lnTo>
                <a:lnTo>
                  <a:pt x="105" y="46"/>
                </a:lnTo>
                <a:lnTo>
                  <a:pt x="105" y="46"/>
                </a:lnTo>
                <a:lnTo>
                  <a:pt x="105" y="46"/>
                </a:lnTo>
                <a:lnTo>
                  <a:pt x="105" y="46"/>
                </a:lnTo>
                <a:lnTo>
                  <a:pt x="105" y="46"/>
                </a:lnTo>
                <a:lnTo>
                  <a:pt x="105" y="46"/>
                </a:lnTo>
                <a:lnTo>
                  <a:pt x="105" y="46"/>
                </a:lnTo>
                <a:lnTo>
                  <a:pt x="105" y="46"/>
                </a:lnTo>
                <a:lnTo>
                  <a:pt x="101" y="43"/>
                </a:lnTo>
                <a:lnTo>
                  <a:pt x="101" y="43"/>
                </a:lnTo>
                <a:lnTo>
                  <a:pt x="101" y="43"/>
                </a:lnTo>
                <a:lnTo>
                  <a:pt x="97" y="43"/>
                </a:lnTo>
                <a:lnTo>
                  <a:pt x="97" y="43"/>
                </a:lnTo>
                <a:lnTo>
                  <a:pt x="97" y="43"/>
                </a:lnTo>
                <a:lnTo>
                  <a:pt x="93" y="39"/>
                </a:lnTo>
                <a:lnTo>
                  <a:pt x="93" y="39"/>
                </a:lnTo>
                <a:lnTo>
                  <a:pt x="93" y="39"/>
                </a:lnTo>
                <a:lnTo>
                  <a:pt x="93" y="39"/>
                </a:lnTo>
                <a:lnTo>
                  <a:pt x="93" y="39"/>
                </a:lnTo>
                <a:lnTo>
                  <a:pt x="93" y="43"/>
                </a:lnTo>
                <a:lnTo>
                  <a:pt x="93" y="43"/>
                </a:lnTo>
                <a:lnTo>
                  <a:pt x="93" y="43"/>
                </a:lnTo>
                <a:lnTo>
                  <a:pt x="90" y="43"/>
                </a:lnTo>
                <a:lnTo>
                  <a:pt x="90" y="43"/>
                </a:lnTo>
                <a:lnTo>
                  <a:pt x="90" y="39"/>
                </a:lnTo>
                <a:lnTo>
                  <a:pt x="90" y="39"/>
                </a:lnTo>
                <a:lnTo>
                  <a:pt x="86" y="39"/>
                </a:lnTo>
                <a:lnTo>
                  <a:pt x="86" y="43"/>
                </a:lnTo>
                <a:lnTo>
                  <a:pt x="82" y="43"/>
                </a:lnTo>
                <a:lnTo>
                  <a:pt x="78" y="46"/>
                </a:lnTo>
                <a:lnTo>
                  <a:pt x="78" y="50"/>
                </a:lnTo>
                <a:lnTo>
                  <a:pt x="78" y="50"/>
                </a:lnTo>
                <a:lnTo>
                  <a:pt x="78" y="50"/>
                </a:lnTo>
                <a:lnTo>
                  <a:pt x="82" y="50"/>
                </a:lnTo>
                <a:lnTo>
                  <a:pt x="78" y="54"/>
                </a:lnTo>
                <a:lnTo>
                  <a:pt x="78" y="54"/>
                </a:lnTo>
                <a:lnTo>
                  <a:pt x="78" y="54"/>
                </a:lnTo>
                <a:lnTo>
                  <a:pt x="74" y="58"/>
                </a:lnTo>
                <a:lnTo>
                  <a:pt x="70" y="58"/>
                </a:lnTo>
                <a:lnTo>
                  <a:pt x="70" y="58"/>
                </a:lnTo>
                <a:lnTo>
                  <a:pt x="66" y="58"/>
                </a:lnTo>
                <a:lnTo>
                  <a:pt x="66" y="58"/>
                </a:lnTo>
                <a:lnTo>
                  <a:pt x="66" y="58"/>
                </a:lnTo>
                <a:lnTo>
                  <a:pt x="66" y="58"/>
                </a:lnTo>
                <a:lnTo>
                  <a:pt x="66" y="62"/>
                </a:lnTo>
                <a:lnTo>
                  <a:pt x="66" y="62"/>
                </a:lnTo>
                <a:lnTo>
                  <a:pt x="66" y="62"/>
                </a:lnTo>
                <a:lnTo>
                  <a:pt x="62" y="62"/>
                </a:lnTo>
                <a:lnTo>
                  <a:pt x="62" y="62"/>
                </a:lnTo>
                <a:lnTo>
                  <a:pt x="58" y="62"/>
                </a:lnTo>
                <a:lnTo>
                  <a:pt x="58" y="66"/>
                </a:lnTo>
                <a:lnTo>
                  <a:pt x="62" y="70"/>
                </a:lnTo>
                <a:lnTo>
                  <a:pt x="62" y="70"/>
                </a:lnTo>
                <a:lnTo>
                  <a:pt x="62" y="66"/>
                </a:lnTo>
                <a:lnTo>
                  <a:pt x="66" y="66"/>
                </a:lnTo>
                <a:lnTo>
                  <a:pt x="66" y="66"/>
                </a:lnTo>
                <a:lnTo>
                  <a:pt x="66" y="66"/>
                </a:lnTo>
                <a:lnTo>
                  <a:pt x="66" y="66"/>
                </a:lnTo>
                <a:lnTo>
                  <a:pt x="62" y="70"/>
                </a:lnTo>
                <a:lnTo>
                  <a:pt x="62" y="70"/>
                </a:lnTo>
                <a:lnTo>
                  <a:pt x="62" y="70"/>
                </a:lnTo>
                <a:lnTo>
                  <a:pt x="54" y="66"/>
                </a:lnTo>
                <a:lnTo>
                  <a:pt x="54" y="66"/>
                </a:lnTo>
                <a:lnTo>
                  <a:pt x="50" y="66"/>
                </a:lnTo>
                <a:lnTo>
                  <a:pt x="43" y="78"/>
                </a:lnTo>
                <a:lnTo>
                  <a:pt x="43" y="78"/>
                </a:lnTo>
                <a:lnTo>
                  <a:pt x="66" y="70"/>
                </a:lnTo>
                <a:lnTo>
                  <a:pt x="70" y="66"/>
                </a:lnTo>
                <a:lnTo>
                  <a:pt x="74" y="66"/>
                </a:lnTo>
                <a:lnTo>
                  <a:pt x="70" y="70"/>
                </a:lnTo>
                <a:lnTo>
                  <a:pt x="62" y="74"/>
                </a:lnTo>
                <a:lnTo>
                  <a:pt x="47" y="82"/>
                </a:lnTo>
                <a:lnTo>
                  <a:pt x="43" y="82"/>
                </a:lnTo>
                <a:lnTo>
                  <a:pt x="43" y="86"/>
                </a:lnTo>
                <a:lnTo>
                  <a:pt x="43" y="86"/>
                </a:lnTo>
                <a:lnTo>
                  <a:pt x="47" y="86"/>
                </a:lnTo>
                <a:lnTo>
                  <a:pt x="50" y="86"/>
                </a:lnTo>
                <a:lnTo>
                  <a:pt x="58" y="86"/>
                </a:lnTo>
                <a:lnTo>
                  <a:pt x="58" y="86"/>
                </a:lnTo>
                <a:lnTo>
                  <a:pt x="54" y="93"/>
                </a:lnTo>
                <a:lnTo>
                  <a:pt x="54" y="93"/>
                </a:lnTo>
                <a:lnTo>
                  <a:pt x="50" y="93"/>
                </a:lnTo>
                <a:lnTo>
                  <a:pt x="50" y="93"/>
                </a:lnTo>
                <a:lnTo>
                  <a:pt x="47" y="97"/>
                </a:lnTo>
                <a:lnTo>
                  <a:pt x="47" y="97"/>
                </a:lnTo>
                <a:lnTo>
                  <a:pt x="47" y="97"/>
                </a:lnTo>
                <a:lnTo>
                  <a:pt x="54" y="93"/>
                </a:lnTo>
                <a:lnTo>
                  <a:pt x="58" y="93"/>
                </a:lnTo>
                <a:lnTo>
                  <a:pt x="58" y="89"/>
                </a:lnTo>
                <a:lnTo>
                  <a:pt x="58" y="89"/>
                </a:lnTo>
                <a:lnTo>
                  <a:pt x="58" y="86"/>
                </a:lnTo>
                <a:lnTo>
                  <a:pt x="62" y="86"/>
                </a:lnTo>
                <a:lnTo>
                  <a:pt x="62" y="82"/>
                </a:lnTo>
                <a:lnTo>
                  <a:pt x="62" y="82"/>
                </a:lnTo>
                <a:lnTo>
                  <a:pt x="66" y="82"/>
                </a:lnTo>
                <a:lnTo>
                  <a:pt x="70" y="78"/>
                </a:lnTo>
                <a:lnTo>
                  <a:pt x="70" y="78"/>
                </a:lnTo>
                <a:lnTo>
                  <a:pt x="70" y="74"/>
                </a:lnTo>
                <a:lnTo>
                  <a:pt x="70" y="74"/>
                </a:lnTo>
                <a:lnTo>
                  <a:pt x="78" y="70"/>
                </a:lnTo>
                <a:lnTo>
                  <a:pt x="86" y="58"/>
                </a:lnTo>
                <a:lnTo>
                  <a:pt x="93" y="54"/>
                </a:lnTo>
                <a:lnTo>
                  <a:pt x="93" y="54"/>
                </a:lnTo>
                <a:lnTo>
                  <a:pt x="93" y="54"/>
                </a:lnTo>
                <a:lnTo>
                  <a:pt x="97" y="50"/>
                </a:lnTo>
                <a:lnTo>
                  <a:pt x="101" y="50"/>
                </a:lnTo>
                <a:lnTo>
                  <a:pt x="105" y="54"/>
                </a:lnTo>
                <a:lnTo>
                  <a:pt x="109" y="54"/>
                </a:lnTo>
                <a:lnTo>
                  <a:pt x="97" y="54"/>
                </a:lnTo>
                <a:lnTo>
                  <a:pt x="97" y="54"/>
                </a:lnTo>
                <a:lnTo>
                  <a:pt x="93" y="58"/>
                </a:lnTo>
                <a:lnTo>
                  <a:pt x="93" y="58"/>
                </a:lnTo>
                <a:lnTo>
                  <a:pt x="93" y="58"/>
                </a:lnTo>
                <a:lnTo>
                  <a:pt x="90" y="62"/>
                </a:lnTo>
                <a:lnTo>
                  <a:pt x="82" y="66"/>
                </a:lnTo>
                <a:lnTo>
                  <a:pt x="78" y="70"/>
                </a:lnTo>
                <a:lnTo>
                  <a:pt x="78" y="70"/>
                </a:lnTo>
                <a:lnTo>
                  <a:pt x="78" y="70"/>
                </a:lnTo>
                <a:lnTo>
                  <a:pt x="74" y="74"/>
                </a:lnTo>
                <a:lnTo>
                  <a:pt x="70" y="78"/>
                </a:lnTo>
                <a:lnTo>
                  <a:pt x="74" y="78"/>
                </a:lnTo>
                <a:lnTo>
                  <a:pt x="78" y="78"/>
                </a:lnTo>
                <a:lnTo>
                  <a:pt x="82" y="74"/>
                </a:lnTo>
                <a:lnTo>
                  <a:pt x="82" y="74"/>
                </a:lnTo>
                <a:lnTo>
                  <a:pt x="82" y="74"/>
                </a:lnTo>
                <a:lnTo>
                  <a:pt x="82" y="78"/>
                </a:lnTo>
                <a:lnTo>
                  <a:pt x="82" y="78"/>
                </a:lnTo>
                <a:lnTo>
                  <a:pt x="74" y="78"/>
                </a:lnTo>
                <a:lnTo>
                  <a:pt x="74" y="82"/>
                </a:lnTo>
                <a:lnTo>
                  <a:pt x="74" y="82"/>
                </a:lnTo>
                <a:lnTo>
                  <a:pt x="78" y="82"/>
                </a:lnTo>
                <a:lnTo>
                  <a:pt x="82" y="82"/>
                </a:lnTo>
                <a:lnTo>
                  <a:pt x="78" y="82"/>
                </a:lnTo>
                <a:lnTo>
                  <a:pt x="86" y="82"/>
                </a:lnTo>
                <a:lnTo>
                  <a:pt x="86" y="82"/>
                </a:lnTo>
                <a:lnTo>
                  <a:pt x="86" y="82"/>
                </a:lnTo>
                <a:lnTo>
                  <a:pt x="86" y="86"/>
                </a:lnTo>
                <a:lnTo>
                  <a:pt x="66" y="89"/>
                </a:lnTo>
                <a:lnTo>
                  <a:pt x="70" y="89"/>
                </a:lnTo>
                <a:lnTo>
                  <a:pt x="70" y="89"/>
                </a:lnTo>
                <a:lnTo>
                  <a:pt x="70" y="89"/>
                </a:lnTo>
                <a:lnTo>
                  <a:pt x="70" y="93"/>
                </a:lnTo>
                <a:lnTo>
                  <a:pt x="74" y="93"/>
                </a:lnTo>
                <a:lnTo>
                  <a:pt x="74" y="93"/>
                </a:lnTo>
                <a:lnTo>
                  <a:pt x="70" y="93"/>
                </a:lnTo>
                <a:lnTo>
                  <a:pt x="70" y="93"/>
                </a:lnTo>
                <a:lnTo>
                  <a:pt x="66" y="93"/>
                </a:lnTo>
                <a:lnTo>
                  <a:pt x="62" y="97"/>
                </a:lnTo>
                <a:lnTo>
                  <a:pt x="58" y="101"/>
                </a:lnTo>
                <a:lnTo>
                  <a:pt x="58" y="101"/>
                </a:lnTo>
                <a:lnTo>
                  <a:pt x="58" y="101"/>
                </a:lnTo>
                <a:lnTo>
                  <a:pt x="58" y="101"/>
                </a:lnTo>
                <a:lnTo>
                  <a:pt x="58" y="101"/>
                </a:lnTo>
                <a:lnTo>
                  <a:pt x="62" y="101"/>
                </a:lnTo>
                <a:lnTo>
                  <a:pt x="62" y="105"/>
                </a:lnTo>
                <a:lnTo>
                  <a:pt x="58" y="105"/>
                </a:lnTo>
                <a:lnTo>
                  <a:pt x="58" y="105"/>
                </a:lnTo>
                <a:lnTo>
                  <a:pt x="58" y="105"/>
                </a:lnTo>
                <a:lnTo>
                  <a:pt x="58" y="105"/>
                </a:lnTo>
                <a:lnTo>
                  <a:pt x="58" y="109"/>
                </a:lnTo>
                <a:lnTo>
                  <a:pt x="62" y="109"/>
                </a:lnTo>
                <a:lnTo>
                  <a:pt x="62" y="109"/>
                </a:lnTo>
                <a:lnTo>
                  <a:pt x="62" y="113"/>
                </a:lnTo>
                <a:lnTo>
                  <a:pt x="62" y="113"/>
                </a:lnTo>
                <a:lnTo>
                  <a:pt x="62" y="113"/>
                </a:lnTo>
                <a:lnTo>
                  <a:pt x="62" y="113"/>
                </a:lnTo>
                <a:lnTo>
                  <a:pt x="66" y="113"/>
                </a:lnTo>
                <a:lnTo>
                  <a:pt x="66" y="117"/>
                </a:lnTo>
                <a:lnTo>
                  <a:pt x="66" y="117"/>
                </a:lnTo>
                <a:lnTo>
                  <a:pt x="70" y="121"/>
                </a:lnTo>
                <a:lnTo>
                  <a:pt x="70" y="121"/>
                </a:lnTo>
                <a:lnTo>
                  <a:pt x="74" y="121"/>
                </a:lnTo>
                <a:lnTo>
                  <a:pt x="74" y="121"/>
                </a:lnTo>
                <a:lnTo>
                  <a:pt x="74" y="117"/>
                </a:lnTo>
                <a:lnTo>
                  <a:pt x="74" y="117"/>
                </a:lnTo>
                <a:lnTo>
                  <a:pt x="74" y="117"/>
                </a:lnTo>
                <a:lnTo>
                  <a:pt x="74" y="117"/>
                </a:lnTo>
                <a:lnTo>
                  <a:pt x="74" y="117"/>
                </a:lnTo>
                <a:lnTo>
                  <a:pt x="74" y="117"/>
                </a:lnTo>
                <a:lnTo>
                  <a:pt x="74" y="113"/>
                </a:lnTo>
                <a:lnTo>
                  <a:pt x="78" y="113"/>
                </a:lnTo>
                <a:lnTo>
                  <a:pt x="78" y="113"/>
                </a:lnTo>
                <a:lnTo>
                  <a:pt x="78" y="113"/>
                </a:lnTo>
                <a:lnTo>
                  <a:pt x="78" y="117"/>
                </a:lnTo>
                <a:lnTo>
                  <a:pt x="78" y="117"/>
                </a:lnTo>
                <a:lnTo>
                  <a:pt x="78" y="121"/>
                </a:lnTo>
                <a:lnTo>
                  <a:pt x="82" y="117"/>
                </a:lnTo>
                <a:lnTo>
                  <a:pt x="90" y="117"/>
                </a:lnTo>
                <a:lnTo>
                  <a:pt x="86" y="117"/>
                </a:lnTo>
                <a:lnTo>
                  <a:pt x="82" y="121"/>
                </a:lnTo>
                <a:lnTo>
                  <a:pt x="74" y="128"/>
                </a:lnTo>
                <a:lnTo>
                  <a:pt x="74" y="125"/>
                </a:lnTo>
                <a:lnTo>
                  <a:pt x="74" y="125"/>
                </a:lnTo>
                <a:lnTo>
                  <a:pt x="74" y="125"/>
                </a:lnTo>
                <a:lnTo>
                  <a:pt x="70" y="125"/>
                </a:lnTo>
                <a:lnTo>
                  <a:pt x="70" y="128"/>
                </a:lnTo>
                <a:lnTo>
                  <a:pt x="74" y="128"/>
                </a:lnTo>
                <a:lnTo>
                  <a:pt x="74" y="128"/>
                </a:lnTo>
                <a:lnTo>
                  <a:pt x="74" y="128"/>
                </a:lnTo>
                <a:lnTo>
                  <a:pt x="74" y="128"/>
                </a:lnTo>
                <a:lnTo>
                  <a:pt x="74" y="128"/>
                </a:lnTo>
                <a:lnTo>
                  <a:pt x="70" y="132"/>
                </a:lnTo>
                <a:lnTo>
                  <a:pt x="70" y="132"/>
                </a:lnTo>
                <a:lnTo>
                  <a:pt x="70" y="136"/>
                </a:lnTo>
                <a:lnTo>
                  <a:pt x="70" y="136"/>
                </a:lnTo>
                <a:lnTo>
                  <a:pt x="70" y="140"/>
                </a:lnTo>
                <a:lnTo>
                  <a:pt x="86" y="136"/>
                </a:lnTo>
                <a:lnTo>
                  <a:pt x="82" y="136"/>
                </a:lnTo>
                <a:lnTo>
                  <a:pt x="74" y="140"/>
                </a:lnTo>
                <a:lnTo>
                  <a:pt x="70" y="140"/>
                </a:lnTo>
                <a:lnTo>
                  <a:pt x="70" y="144"/>
                </a:lnTo>
                <a:lnTo>
                  <a:pt x="70" y="144"/>
                </a:lnTo>
                <a:lnTo>
                  <a:pt x="70" y="144"/>
                </a:lnTo>
                <a:lnTo>
                  <a:pt x="66" y="144"/>
                </a:lnTo>
                <a:lnTo>
                  <a:pt x="66" y="144"/>
                </a:lnTo>
                <a:lnTo>
                  <a:pt x="66" y="144"/>
                </a:lnTo>
                <a:lnTo>
                  <a:pt x="66" y="148"/>
                </a:lnTo>
                <a:lnTo>
                  <a:pt x="66" y="148"/>
                </a:lnTo>
                <a:lnTo>
                  <a:pt x="66" y="148"/>
                </a:lnTo>
                <a:lnTo>
                  <a:pt x="66" y="148"/>
                </a:lnTo>
                <a:lnTo>
                  <a:pt x="66" y="152"/>
                </a:lnTo>
                <a:lnTo>
                  <a:pt x="62" y="156"/>
                </a:lnTo>
                <a:lnTo>
                  <a:pt x="58" y="164"/>
                </a:lnTo>
                <a:lnTo>
                  <a:pt x="58" y="164"/>
                </a:lnTo>
                <a:lnTo>
                  <a:pt x="58" y="164"/>
                </a:lnTo>
                <a:lnTo>
                  <a:pt x="58" y="156"/>
                </a:lnTo>
                <a:lnTo>
                  <a:pt x="62" y="152"/>
                </a:lnTo>
                <a:lnTo>
                  <a:pt x="62" y="148"/>
                </a:lnTo>
                <a:lnTo>
                  <a:pt x="62" y="148"/>
                </a:lnTo>
                <a:lnTo>
                  <a:pt x="62" y="144"/>
                </a:lnTo>
                <a:lnTo>
                  <a:pt x="58" y="144"/>
                </a:lnTo>
                <a:lnTo>
                  <a:pt x="58" y="144"/>
                </a:lnTo>
                <a:lnTo>
                  <a:pt x="54" y="144"/>
                </a:lnTo>
                <a:lnTo>
                  <a:pt x="50" y="148"/>
                </a:lnTo>
                <a:lnTo>
                  <a:pt x="50" y="144"/>
                </a:lnTo>
                <a:lnTo>
                  <a:pt x="50" y="144"/>
                </a:lnTo>
                <a:lnTo>
                  <a:pt x="50" y="140"/>
                </a:lnTo>
                <a:lnTo>
                  <a:pt x="47" y="140"/>
                </a:lnTo>
                <a:lnTo>
                  <a:pt x="43" y="132"/>
                </a:lnTo>
                <a:lnTo>
                  <a:pt x="43" y="136"/>
                </a:lnTo>
                <a:lnTo>
                  <a:pt x="39" y="132"/>
                </a:lnTo>
                <a:lnTo>
                  <a:pt x="39" y="132"/>
                </a:lnTo>
                <a:lnTo>
                  <a:pt x="39" y="132"/>
                </a:lnTo>
                <a:lnTo>
                  <a:pt x="39" y="128"/>
                </a:lnTo>
                <a:lnTo>
                  <a:pt x="39" y="125"/>
                </a:lnTo>
                <a:lnTo>
                  <a:pt x="39" y="125"/>
                </a:lnTo>
                <a:lnTo>
                  <a:pt x="31" y="125"/>
                </a:lnTo>
                <a:lnTo>
                  <a:pt x="31" y="121"/>
                </a:lnTo>
                <a:lnTo>
                  <a:pt x="31" y="121"/>
                </a:lnTo>
                <a:lnTo>
                  <a:pt x="31" y="125"/>
                </a:lnTo>
                <a:lnTo>
                  <a:pt x="31" y="125"/>
                </a:lnTo>
                <a:lnTo>
                  <a:pt x="31" y="125"/>
                </a:lnTo>
                <a:lnTo>
                  <a:pt x="31" y="125"/>
                </a:lnTo>
                <a:lnTo>
                  <a:pt x="27" y="125"/>
                </a:lnTo>
                <a:lnTo>
                  <a:pt x="27" y="125"/>
                </a:lnTo>
                <a:lnTo>
                  <a:pt x="27" y="125"/>
                </a:lnTo>
                <a:lnTo>
                  <a:pt x="27" y="128"/>
                </a:lnTo>
                <a:lnTo>
                  <a:pt x="27" y="128"/>
                </a:lnTo>
                <a:lnTo>
                  <a:pt x="31" y="128"/>
                </a:lnTo>
                <a:lnTo>
                  <a:pt x="31" y="128"/>
                </a:lnTo>
                <a:lnTo>
                  <a:pt x="31" y="132"/>
                </a:lnTo>
                <a:lnTo>
                  <a:pt x="31" y="132"/>
                </a:lnTo>
                <a:lnTo>
                  <a:pt x="31" y="136"/>
                </a:lnTo>
                <a:lnTo>
                  <a:pt x="31" y="136"/>
                </a:lnTo>
                <a:lnTo>
                  <a:pt x="31" y="136"/>
                </a:lnTo>
                <a:lnTo>
                  <a:pt x="31" y="136"/>
                </a:lnTo>
                <a:lnTo>
                  <a:pt x="31" y="136"/>
                </a:lnTo>
                <a:lnTo>
                  <a:pt x="31" y="136"/>
                </a:lnTo>
                <a:lnTo>
                  <a:pt x="31" y="140"/>
                </a:lnTo>
                <a:lnTo>
                  <a:pt x="31" y="140"/>
                </a:lnTo>
                <a:lnTo>
                  <a:pt x="31" y="140"/>
                </a:lnTo>
                <a:lnTo>
                  <a:pt x="31" y="140"/>
                </a:lnTo>
                <a:lnTo>
                  <a:pt x="31" y="140"/>
                </a:lnTo>
                <a:lnTo>
                  <a:pt x="31" y="140"/>
                </a:lnTo>
                <a:lnTo>
                  <a:pt x="31" y="140"/>
                </a:lnTo>
                <a:lnTo>
                  <a:pt x="31" y="140"/>
                </a:lnTo>
                <a:lnTo>
                  <a:pt x="27" y="144"/>
                </a:lnTo>
                <a:lnTo>
                  <a:pt x="27" y="144"/>
                </a:lnTo>
                <a:lnTo>
                  <a:pt x="27" y="144"/>
                </a:lnTo>
                <a:lnTo>
                  <a:pt x="27" y="140"/>
                </a:lnTo>
                <a:lnTo>
                  <a:pt x="23" y="140"/>
                </a:lnTo>
                <a:lnTo>
                  <a:pt x="23" y="140"/>
                </a:lnTo>
                <a:lnTo>
                  <a:pt x="19" y="140"/>
                </a:lnTo>
                <a:lnTo>
                  <a:pt x="23" y="140"/>
                </a:lnTo>
                <a:lnTo>
                  <a:pt x="23" y="140"/>
                </a:lnTo>
                <a:lnTo>
                  <a:pt x="23" y="144"/>
                </a:lnTo>
                <a:lnTo>
                  <a:pt x="23" y="144"/>
                </a:lnTo>
                <a:lnTo>
                  <a:pt x="23" y="144"/>
                </a:lnTo>
                <a:lnTo>
                  <a:pt x="23" y="144"/>
                </a:lnTo>
                <a:lnTo>
                  <a:pt x="19" y="144"/>
                </a:lnTo>
                <a:lnTo>
                  <a:pt x="19" y="144"/>
                </a:lnTo>
                <a:lnTo>
                  <a:pt x="19" y="144"/>
                </a:lnTo>
                <a:lnTo>
                  <a:pt x="19" y="144"/>
                </a:lnTo>
                <a:lnTo>
                  <a:pt x="19" y="148"/>
                </a:lnTo>
                <a:lnTo>
                  <a:pt x="19" y="148"/>
                </a:lnTo>
                <a:lnTo>
                  <a:pt x="19" y="148"/>
                </a:lnTo>
                <a:lnTo>
                  <a:pt x="15" y="144"/>
                </a:lnTo>
                <a:lnTo>
                  <a:pt x="15" y="144"/>
                </a:lnTo>
                <a:lnTo>
                  <a:pt x="15" y="148"/>
                </a:lnTo>
                <a:lnTo>
                  <a:pt x="11" y="148"/>
                </a:lnTo>
                <a:lnTo>
                  <a:pt x="11" y="148"/>
                </a:lnTo>
                <a:lnTo>
                  <a:pt x="11" y="152"/>
                </a:lnTo>
                <a:lnTo>
                  <a:pt x="15" y="152"/>
                </a:lnTo>
                <a:lnTo>
                  <a:pt x="19" y="148"/>
                </a:lnTo>
                <a:lnTo>
                  <a:pt x="19" y="152"/>
                </a:lnTo>
                <a:lnTo>
                  <a:pt x="23" y="152"/>
                </a:lnTo>
                <a:lnTo>
                  <a:pt x="23" y="152"/>
                </a:lnTo>
                <a:lnTo>
                  <a:pt x="23" y="156"/>
                </a:lnTo>
                <a:lnTo>
                  <a:pt x="23" y="156"/>
                </a:lnTo>
                <a:lnTo>
                  <a:pt x="27" y="160"/>
                </a:lnTo>
                <a:lnTo>
                  <a:pt x="27" y="160"/>
                </a:lnTo>
                <a:lnTo>
                  <a:pt x="27" y="160"/>
                </a:lnTo>
                <a:lnTo>
                  <a:pt x="19" y="160"/>
                </a:lnTo>
                <a:lnTo>
                  <a:pt x="19" y="156"/>
                </a:lnTo>
                <a:lnTo>
                  <a:pt x="19" y="156"/>
                </a:lnTo>
                <a:lnTo>
                  <a:pt x="19" y="156"/>
                </a:lnTo>
                <a:lnTo>
                  <a:pt x="19" y="156"/>
                </a:lnTo>
                <a:lnTo>
                  <a:pt x="19" y="156"/>
                </a:lnTo>
                <a:lnTo>
                  <a:pt x="15" y="156"/>
                </a:lnTo>
                <a:lnTo>
                  <a:pt x="11" y="156"/>
                </a:lnTo>
                <a:lnTo>
                  <a:pt x="11" y="152"/>
                </a:lnTo>
                <a:lnTo>
                  <a:pt x="11" y="152"/>
                </a:lnTo>
                <a:lnTo>
                  <a:pt x="11" y="152"/>
                </a:lnTo>
                <a:lnTo>
                  <a:pt x="7" y="152"/>
                </a:lnTo>
                <a:lnTo>
                  <a:pt x="7" y="152"/>
                </a:lnTo>
                <a:lnTo>
                  <a:pt x="7" y="152"/>
                </a:lnTo>
                <a:lnTo>
                  <a:pt x="7" y="152"/>
                </a:lnTo>
                <a:lnTo>
                  <a:pt x="7" y="152"/>
                </a:lnTo>
                <a:lnTo>
                  <a:pt x="7" y="152"/>
                </a:lnTo>
                <a:lnTo>
                  <a:pt x="7" y="156"/>
                </a:lnTo>
                <a:lnTo>
                  <a:pt x="7" y="156"/>
                </a:lnTo>
                <a:lnTo>
                  <a:pt x="7" y="156"/>
                </a:lnTo>
                <a:lnTo>
                  <a:pt x="11" y="156"/>
                </a:lnTo>
                <a:lnTo>
                  <a:pt x="11" y="156"/>
                </a:lnTo>
                <a:lnTo>
                  <a:pt x="11" y="156"/>
                </a:lnTo>
                <a:lnTo>
                  <a:pt x="15" y="160"/>
                </a:lnTo>
                <a:lnTo>
                  <a:pt x="19" y="160"/>
                </a:lnTo>
                <a:lnTo>
                  <a:pt x="23" y="168"/>
                </a:lnTo>
                <a:lnTo>
                  <a:pt x="23" y="168"/>
                </a:lnTo>
                <a:lnTo>
                  <a:pt x="31" y="171"/>
                </a:lnTo>
                <a:lnTo>
                  <a:pt x="39" y="171"/>
                </a:lnTo>
                <a:lnTo>
                  <a:pt x="39" y="183"/>
                </a:lnTo>
                <a:lnTo>
                  <a:pt x="31" y="191"/>
                </a:lnTo>
                <a:lnTo>
                  <a:pt x="31" y="199"/>
                </a:lnTo>
                <a:lnTo>
                  <a:pt x="35" y="199"/>
                </a:lnTo>
                <a:lnTo>
                  <a:pt x="39" y="199"/>
                </a:lnTo>
                <a:lnTo>
                  <a:pt x="43" y="203"/>
                </a:lnTo>
                <a:lnTo>
                  <a:pt x="39" y="207"/>
                </a:lnTo>
                <a:lnTo>
                  <a:pt x="35" y="214"/>
                </a:lnTo>
                <a:lnTo>
                  <a:pt x="35" y="214"/>
                </a:lnTo>
                <a:lnTo>
                  <a:pt x="35" y="218"/>
                </a:lnTo>
                <a:lnTo>
                  <a:pt x="39" y="218"/>
                </a:lnTo>
                <a:lnTo>
                  <a:pt x="39" y="218"/>
                </a:lnTo>
                <a:lnTo>
                  <a:pt x="39" y="222"/>
                </a:lnTo>
                <a:lnTo>
                  <a:pt x="35" y="222"/>
                </a:lnTo>
                <a:lnTo>
                  <a:pt x="35" y="222"/>
                </a:lnTo>
                <a:lnTo>
                  <a:pt x="35" y="226"/>
                </a:lnTo>
                <a:lnTo>
                  <a:pt x="35" y="226"/>
                </a:lnTo>
                <a:lnTo>
                  <a:pt x="35" y="230"/>
                </a:lnTo>
                <a:lnTo>
                  <a:pt x="27" y="238"/>
                </a:lnTo>
                <a:lnTo>
                  <a:pt x="23" y="246"/>
                </a:lnTo>
                <a:lnTo>
                  <a:pt x="19" y="253"/>
                </a:lnTo>
                <a:lnTo>
                  <a:pt x="19" y="261"/>
                </a:lnTo>
                <a:lnTo>
                  <a:pt x="19" y="265"/>
                </a:lnTo>
                <a:lnTo>
                  <a:pt x="19" y="265"/>
                </a:lnTo>
                <a:lnTo>
                  <a:pt x="19" y="265"/>
                </a:lnTo>
                <a:lnTo>
                  <a:pt x="19" y="265"/>
                </a:lnTo>
                <a:lnTo>
                  <a:pt x="15" y="269"/>
                </a:lnTo>
                <a:lnTo>
                  <a:pt x="4" y="281"/>
                </a:lnTo>
                <a:lnTo>
                  <a:pt x="0" y="285"/>
                </a:lnTo>
                <a:lnTo>
                  <a:pt x="0" y="289"/>
                </a:lnTo>
                <a:lnTo>
                  <a:pt x="0" y="292"/>
                </a:lnTo>
                <a:lnTo>
                  <a:pt x="0" y="292"/>
                </a:lnTo>
                <a:lnTo>
                  <a:pt x="0" y="292"/>
                </a:lnTo>
                <a:lnTo>
                  <a:pt x="0" y="296"/>
                </a:lnTo>
                <a:lnTo>
                  <a:pt x="0" y="296"/>
                </a:lnTo>
                <a:lnTo>
                  <a:pt x="4" y="300"/>
                </a:lnTo>
                <a:lnTo>
                  <a:pt x="4" y="300"/>
                </a:lnTo>
                <a:lnTo>
                  <a:pt x="4" y="296"/>
                </a:lnTo>
                <a:lnTo>
                  <a:pt x="7" y="296"/>
                </a:lnTo>
                <a:lnTo>
                  <a:pt x="11" y="296"/>
                </a:lnTo>
                <a:lnTo>
                  <a:pt x="11" y="296"/>
                </a:lnTo>
                <a:lnTo>
                  <a:pt x="15" y="292"/>
                </a:lnTo>
                <a:lnTo>
                  <a:pt x="19" y="292"/>
                </a:lnTo>
                <a:lnTo>
                  <a:pt x="19" y="292"/>
                </a:lnTo>
                <a:lnTo>
                  <a:pt x="27" y="285"/>
                </a:lnTo>
                <a:lnTo>
                  <a:pt x="27" y="285"/>
                </a:lnTo>
                <a:lnTo>
                  <a:pt x="31" y="281"/>
                </a:lnTo>
                <a:lnTo>
                  <a:pt x="31" y="281"/>
                </a:lnTo>
                <a:lnTo>
                  <a:pt x="31" y="277"/>
                </a:lnTo>
                <a:lnTo>
                  <a:pt x="35" y="273"/>
                </a:lnTo>
                <a:lnTo>
                  <a:pt x="35" y="273"/>
                </a:lnTo>
                <a:lnTo>
                  <a:pt x="39" y="273"/>
                </a:lnTo>
                <a:lnTo>
                  <a:pt x="43" y="265"/>
                </a:lnTo>
                <a:lnTo>
                  <a:pt x="50" y="261"/>
                </a:lnTo>
                <a:lnTo>
                  <a:pt x="54" y="261"/>
                </a:lnTo>
                <a:lnTo>
                  <a:pt x="54" y="257"/>
                </a:lnTo>
                <a:lnTo>
                  <a:pt x="54" y="257"/>
                </a:lnTo>
                <a:lnTo>
                  <a:pt x="54" y="257"/>
                </a:lnTo>
                <a:lnTo>
                  <a:pt x="54" y="253"/>
                </a:lnTo>
                <a:lnTo>
                  <a:pt x="54" y="253"/>
                </a:lnTo>
                <a:lnTo>
                  <a:pt x="54" y="249"/>
                </a:lnTo>
                <a:lnTo>
                  <a:pt x="54" y="249"/>
                </a:lnTo>
                <a:lnTo>
                  <a:pt x="58" y="246"/>
                </a:lnTo>
                <a:lnTo>
                  <a:pt x="58" y="246"/>
                </a:lnTo>
                <a:lnTo>
                  <a:pt x="62" y="246"/>
                </a:lnTo>
                <a:lnTo>
                  <a:pt x="58" y="242"/>
                </a:lnTo>
                <a:lnTo>
                  <a:pt x="54" y="238"/>
                </a:lnTo>
                <a:lnTo>
                  <a:pt x="54" y="238"/>
                </a:lnTo>
                <a:lnTo>
                  <a:pt x="47" y="238"/>
                </a:lnTo>
                <a:lnTo>
                  <a:pt x="47" y="238"/>
                </a:lnTo>
                <a:lnTo>
                  <a:pt x="39" y="246"/>
                </a:lnTo>
                <a:lnTo>
                  <a:pt x="31" y="246"/>
                </a:lnTo>
                <a:lnTo>
                  <a:pt x="31" y="249"/>
                </a:lnTo>
                <a:lnTo>
                  <a:pt x="27" y="253"/>
                </a:lnTo>
                <a:lnTo>
                  <a:pt x="27" y="253"/>
                </a:lnTo>
                <a:lnTo>
                  <a:pt x="27" y="253"/>
                </a:lnTo>
                <a:lnTo>
                  <a:pt x="23" y="253"/>
                </a:lnTo>
                <a:lnTo>
                  <a:pt x="27" y="253"/>
                </a:lnTo>
                <a:lnTo>
                  <a:pt x="27" y="249"/>
                </a:lnTo>
                <a:lnTo>
                  <a:pt x="31" y="246"/>
                </a:lnTo>
                <a:lnTo>
                  <a:pt x="35" y="242"/>
                </a:lnTo>
                <a:lnTo>
                  <a:pt x="43" y="238"/>
                </a:lnTo>
                <a:lnTo>
                  <a:pt x="43" y="238"/>
                </a:lnTo>
                <a:lnTo>
                  <a:pt x="47" y="234"/>
                </a:lnTo>
                <a:lnTo>
                  <a:pt x="47" y="234"/>
                </a:lnTo>
                <a:lnTo>
                  <a:pt x="47" y="230"/>
                </a:lnTo>
                <a:lnTo>
                  <a:pt x="50" y="226"/>
                </a:lnTo>
                <a:lnTo>
                  <a:pt x="62" y="214"/>
                </a:lnTo>
                <a:lnTo>
                  <a:pt x="66" y="214"/>
                </a:lnTo>
                <a:lnTo>
                  <a:pt x="66" y="214"/>
                </a:lnTo>
                <a:lnTo>
                  <a:pt x="66" y="207"/>
                </a:lnTo>
                <a:lnTo>
                  <a:pt x="70" y="199"/>
                </a:lnTo>
                <a:lnTo>
                  <a:pt x="70" y="199"/>
                </a:lnTo>
                <a:lnTo>
                  <a:pt x="74" y="195"/>
                </a:lnTo>
                <a:lnTo>
                  <a:pt x="74" y="199"/>
                </a:lnTo>
                <a:lnTo>
                  <a:pt x="70" y="203"/>
                </a:lnTo>
                <a:lnTo>
                  <a:pt x="66" y="207"/>
                </a:lnTo>
                <a:lnTo>
                  <a:pt x="66" y="207"/>
                </a:lnTo>
                <a:lnTo>
                  <a:pt x="66" y="207"/>
                </a:lnTo>
                <a:lnTo>
                  <a:pt x="66" y="210"/>
                </a:lnTo>
                <a:lnTo>
                  <a:pt x="70" y="210"/>
                </a:lnTo>
                <a:lnTo>
                  <a:pt x="78" y="210"/>
                </a:lnTo>
                <a:lnTo>
                  <a:pt x="82" y="210"/>
                </a:lnTo>
                <a:lnTo>
                  <a:pt x="82" y="210"/>
                </a:lnTo>
                <a:lnTo>
                  <a:pt x="82" y="210"/>
                </a:lnTo>
                <a:lnTo>
                  <a:pt x="86" y="210"/>
                </a:lnTo>
                <a:lnTo>
                  <a:pt x="86" y="214"/>
                </a:lnTo>
                <a:lnTo>
                  <a:pt x="86" y="214"/>
                </a:lnTo>
                <a:lnTo>
                  <a:pt x="82" y="218"/>
                </a:lnTo>
                <a:lnTo>
                  <a:pt x="74" y="222"/>
                </a:lnTo>
                <a:lnTo>
                  <a:pt x="70" y="226"/>
                </a:lnTo>
                <a:lnTo>
                  <a:pt x="66" y="226"/>
                </a:lnTo>
                <a:lnTo>
                  <a:pt x="66" y="230"/>
                </a:lnTo>
                <a:lnTo>
                  <a:pt x="66" y="230"/>
                </a:lnTo>
                <a:lnTo>
                  <a:pt x="62" y="234"/>
                </a:lnTo>
                <a:lnTo>
                  <a:pt x="62" y="234"/>
                </a:lnTo>
                <a:lnTo>
                  <a:pt x="62" y="234"/>
                </a:lnTo>
                <a:lnTo>
                  <a:pt x="62" y="238"/>
                </a:lnTo>
                <a:lnTo>
                  <a:pt x="62" y="238"/>
                </a:lnTo>
                <a:lnTo>
                  <a:pt x="62" y="242"/>
                </a:lnTo>
                <a:lnTo>
                  <a:pt x="62" y="242"/>
                </a:lnTo>
                <a:lnTo>
                  <a:pt x="62" y="242"/>
                </a:lnTo>
                <a:lnTo>
                  <a:pt x="74" y="238"/>
                </a:lnTo>
                <a:lnTo>
                  <a:pt x="74" y="238"/>
                </a:lnTo>
                <a:lnTo>
                  <a:pt x="78" y="238"/>
                </a:lnTo>
                <a:lnTo>
                  <a:pt x="78" y="238"/>
                </a:lnTo>
                <a:lnTo>
                  <a:pt x="82" y="238"/>
                </a:lnTo>
                <a:lnTo>
                  <a:pt x="86" y="238"/>
                </a:lnTo>
                <a:lnTo>
                  <a:pt x="90" y="242"/>
                </a:lnTo>
                <a:lnTo>
                  <a:pt x="86" y="242"/>
                </a:lnTo>
                <a:lnTo>
                  <a:pt x="86" y="242"/>
                </a:lnTo>
                <a:lnTo>
                  <a:pt x="86" y="242"/>
                </a:lnTo>
                <a:lnTo>
                  <a:pt x="90" y="242"/>
                </a:lnTo>
                <a:lnTo>
                  <a:pt x="90" y="242"/>
                </a:lnTo>
                <a:lnTo>
                  <a:pt x="90" y="246"/>
                </a:lnTo>
                <a:lnTo>
                  <a:pt x="90" y="246"/>
                </a:lnTo>
                <a:lnTo>
                  <a:pt x="90" y="249"/>
                </a:lnTo>
                <a:lnTo>
                  <a:pt x="90" y="249"/>
                </a:lnTo>
                <a:lnTo>
                  <a:pt x="82" y="249"/>
                </a:lnTo>
                <a:lnTo>
                  <a:pt x="78" y="253"/>
                </a:lnTo>
                <a:lnTo>
                  <a:pt x="74" y="253"/>
                </a:lnTo>
                <a:lnTo>
                  <a:pt x="74" y="261"/>
                </a:lnTo>
                <a:lnTo>
                  <a:pt x="74" y="261"/>
                </a:lnTo>
                <a:lnTo>
                  <a:pt x="70" y="265"/>
                </a:lnTo>
                <a:lnTo>
                  <a:pt x="66" y="265"/>
                </a:lnTo>
                <a:lnTo>
                  <a:pt x="66" y="265"/>
                </a:lnTo>
                <a:lnTo>
                  <a:pt x="62" y="265"/>
                </a:lnTo>
                <a:lnTo>
                  <a:pt x="62" y="265"/>
                </a:lnTo>
                <a:lnTo>
                  <a:pt x="54" y="269"/>
                </a:lnTo>
                <a:lnTo>
                  <a:pt x="50" y="277"/>
                </a:lnTo>
                <a:lnTo>
                  <a:pt x="50" y="277"/>
                </a:lnTo>
                <a:lnTo>
                  <a:pt x="47" y="281"/>
                </a:lnTo>
                <a:lnTo>
                  <a:pt x="43" y="281"/>
                </a:lnTo>
                <a:lnTo>
                  <a:pt x="43" y="285"/>
                </a:lnTo>
                <a:lnTo>
                  <a:pt x="43" y="285"/>
                </a:lnTo>
                <a:lnTo>
                  <a:pt x="43" y="285"/>
                </a:lnTo>
                <a:lnTo>
                  <a:pt x="39" y="285"/>
                </a:lnTo>
                <a:lnTo>
                  <a:pt x="39" y="289"/>
                </a:lnTo>
                <a:lnTo>
                  <a:pt x="39" y="289"/>
                </a:lnTo>
                <a:lnTo>
                  <a:pt x="39" y="289"/>
                </a:lnTo>
                <a:lnTo>
                  <a:pt x="39" y="289"/>
                </a:lnTo>
                <a:lnTo>
                  <a:pt x="39" y="289"/>
                </a:lnTo>
                <a:lnTo>
                  <a:pt x="39" y="292"/>
                </a:lnTo>
                <a:lnTo>
                  <a:pt x="39" y="292"/>
                </a:lnTo>
                <a:lnTo>
                  <a:pt x="39" y="292"/>
                </a:lnTo>
                <a:lnTo>
                  <a:pt x="39" y="296"/>
                </a:lnTo>
                <a:lnTo>
                  <a:pt x="39" y="296"/>
                </a:lnTo>
                <a:lnTo>
                  <a:pt x="39" y="292"/>
                </a:lnTo>
                <a:lnTo>
                  <a:pt x="43" y="292"/>
                </a:lnTo>
                <a:lnTo>
                  <a:pt x="43" y="292"/>
                </a:lnTo>
                <a:lnTo>
                  <a:pt x="43" y="292"/>
                </a:lnTo>
                <a:lnTo>
                  <a:pt x="47" y="289"/>
                </a:lnTo>
                <a:lnTo>
                  <a:pt x="47" y="289"/>
                </a:lnTo>
                <a:lnTo>
                  <a:pt x="50" y="289"/>
                </a:lnTo>
                <a:lnTo>
                  <a:pt x="50" y="285"/>
                </a:lnTo>
                <a:lnTo>
                  <a:pt x="54" y="285"/>
                </a:lnTo>
                <a:lnTo>
                  <a:pt x="54" y="285"/>
                </a:lnTo>
                <a:lnTo>
                  <a:pt x="54" y="289"/>
                </a:lnTo>
                <a:lnTo>
                  <a:pt x="54" y="289"/>
                </a:lnTo>
                <a:lnTo>
                  <a:pt x="50" y="289"/>
                </a:lnTo>
                <a:lnTo>
                  <a:pt x="50" y="289"/>
                </a:lnTo>
                <a:lnTo>
                  <a:pt x="54" y="289"/>
                </a:lnTo>
                <a:lnTo>
                  <a:pt x="58" y="289"/>
                </a:lnTo>
                <a:lnTo>
                  <a:pt x="58" y="292"/>
                </a:lnTo>
                <a:lnTo>
                  <a:pt x="50" y="292"/>
                </a:lnTo>
                <a:lnTo>
                  <a:pt x="47" y="296"/>
                </a:lnTo>
                <a:lnTo>
                  <a:pt x="47" y="300"/>
                </a:lnTo>
                <a:lnTo>
                  <a:pt x="50" y="304"/>
                </a:lnTo>
                <a:lnTo>
                  <a:pt x="50" y="304"/>
                </a:lnTo>
                <a:lnTo>
                  <a:pt x="58" y="304"/>
                </a:lnTo>
                <a:lnTo>
                  <a:pt x="58" y="308"/>
                </a:lnTo>
                <a:lnTo>
                  <a:pt x="58" y="308"/>
                </a:lnTo>
                <a:lnTo>
                  <a:pt x="58" y="308"/>
                </a:lnTo>
                <a:lnTo>
                  <a:pt x="58" y="308"/>
                </a:lnTo>
                <a:lnTo>
                  <a:pt x="58" y="320"/>
                </a:lnTo>
                <a:lnTo>
                  <a:pt x="62" y="320"/>
                </a:lnTo>
                <a:lnTo>
                  <a:pt x="62" y="324"/>
                </a:lnTo>
                <a:lnTo>
                  <a:pt x="66" y="324"/>
                </a:lnTo>
                <a:lnTo>
                  <a:pt x="66" y="324"/>
                </a:lnTo>
                <a:lnTo>
                  <a:pt x="105" y="320"/>
                </a:lnTo>
                <a:lnTo>
                  <a:pt x="125" y="343"/>
                </a:lnTo>
                <a:lnTo>
                  <a:pt x="156" y="335"/>
                </a:lnTo>
                <a:lnTo>
                  <a:pt x="148" y="324"/>
                </a:lnTo>
                <a:lnTo>
                  <a:pt x="156" y="292"/>
                </a:lnTo>
                <a:lnTo>
                  <a:pt x="156" y="289"/>
                </a:lnTo>
                <a:lnTo>
                  <a:pt x="156" y="289"/>
                </a:lnTo>
                <a:lnTo>
                  <a:pt x="148" y="269"/>
                </a:lnTo>
                <a:lnTo>
                  <a:pt x="156" y="261"/>
                </a:lnTo>
                <a:lnTo>
                  <a:pt x="168" y="234"/>
                </a:lnTo>
                <a:lnTo>
                  <a:pt x="176" y="207"/>
                </a:lnTo>
                <a:lnTo>
                  <a:pt x="179" y="203"/>
                </a:lnTo>
                <a:lnTo>
                  <a:pt x="195" y="187"/>
                </a:lnTo>
                <a:lnTo>
                  <a:pt x="211" y="179"/>
                </a:lnTo>
                <a:lnTo>
                  <a:pt x="265" y="183"/>
                </a:lnTo>
                <a:lnTo>
                  <a:pt x="269" y="183"/>
                </a:lnTo>
                <a:lnTo>
                  <a:pt x="269" y="183"/>
                </a:lnTo>
                <a:lnTo>
                  <a:pt x="277" y="156"/>
                </a:lnTo>
                <a:lnTo>
                  <a:pt x="277" y="152"/>
                </a:lnTo>
                <a:lnTo>
                  <a:pt x="277" y="148"/>
                </a:lnTo>
                <a:lnTo>
                  <a:pt x="261" y="113"/>
                </a:lnTo>
                <a:lnTo>
                  <a:pt x="261" y="109"/>
                </a:lnTo>
                <a:lnTo>
                  <a:pt x="258" y="109"/>
                </a:lnTo>
                <a:lnTo>
                  <a:pt x="254" y="109"/>
                </a:lnTo>
                <a:lnTo>
                  <a:pt x="250" y="105"/>
                </a:lnTo>
                <a:lnTo>
                  <a:pt x="222" y="97"/>
                </a:lnTo>
                <a:lnTo>
                  <a:pt x="246" y="23"/>
                </a:lnTo>
                <a:lnTo>
                  <a:pt x="246" y="23"/>
                </a:lnTo>
                <a:lnTo>
                  <a:pt x="254" y="7"/>
                </a:lnTo>
                <a:lnTo>
                  <a:pt x="254" y="4"/>
                </a:lnTo>
                <a:lnTo>
                  <a:pt x="246" y="0"/>
                </a:lnTo>
                <a:lnTo>
                  <a:pt x="207" y="11"/>
                </a:lnTo>
                <a:moveTo>
                  <a:pt x="43" y="74"/>
                </a:moveTo>
                <a:lnTo>
                  <a:pt x="43" y="74"/>
                </a:lnTo>
                <a:lnTo>
                  <a:pt x="39" y="78"/>
                </a:lnTo>
                <a:lnTo>
                  <a:pt x="39" y="82"/>
                </a:lnTo>
                <a:lnTo>
                  <a:pt x="35" y="82"/>
                </a:lnTo>
                <a:lnTo>
                  <a:pt x="31" y="86"/>
                </a:lnTo>
                <a:lnTo>
                  <a:pt x="31" y="82"/>
                </a:lnTo>
                <a:lnTo>
                  <a:pt x="31" y="82"/>
                </a:lnTo>
                <a:lnTo>
                  <a:pt x="31" y="82"/>
                </a:lnTo>
                <a:lnTo>
                  <a:pt x="31" y="82"/>
                </a:lnTo>
                <a:lnTo>
                  <a:pt x="31" y="82"/>
                </a:lnTo>
                <a:lnTo>
                  <a:pt x="27" y="82"/>
                </a:lnTo>
                <a:lnTo>
                  <a:pt x="27" y="82"/>
                </a:lnTo>
                <a:lnTo>
                  <a:pt x="31" y="82"/>
                </a:lnTo>
                <a:lnTo>
                  <a:pt x="31" y="78"/>
                </a:lnTo>
                <a:lnTo>
                  <a:pt x="31" y="74"/>
                </a:lnTo>
                <a:lnTo>
                  <a:pt x="31" y="74"/>
                </a:lnTo>
                <a:lnTo>
                  <a:pt x="31" y="74"/>
                </a:lnTo>
                <a:lnTo>
                  <a:pt x="23" y="74"/>
                </a:lnTo>
                <a:lnTo>
                  <a:pt x="19" y="78"/>
                </a:lnTo>
                <a:lnTo>
                  <a:pt x="19" y="82"/>
                </a:lnTo>
                <a:lnTo>
                  <a:pt x="15" y="82"/>
                </a:lnTo>
                <a:lnTo>
                  <a:pt x="15" y="86"/>
                </a:lnTo>
                <a:lnTo>
                  <a:pt x="11" y="86"/>
                </a:lnTo>
                <a:lnTo>
                  <a:pt x="11" y="82"/>
                </a:lnTo>
                <a:lnTo>
                  <a:pt x="27" y="66"/>
                </a:lnTo>
                <a:lnTo>
                  <a:pt x="31" y="66"/>
                </a:lnTo>
                <a:lnTo>
                  <a:pt x="31" y="66"/>
                </a:lnTo>
                <a:lnTo>
                  <a:pt x="31" y="66"/>
                </a:lnTo>
                <a:lnTo>
                  <a:pt x="35" y="66"/>
                </a:lnTo>
                <a:lnTo>
                  <a:pt x="35" y="66"/>
                </a:lnTo>
                <a:lnTo>
                  <a:pt x="35" y="70"/>
                </a:lnTo>
                <a:lnTo>
                  <a:pt x="39" y="70"/>
                </a:lnTo>
                <a:lnTo>
                  <a:pt x="39" y="70"/>
                </a:lnTo>
                <a:lnTo>
                  <a:pt x="43" y="74"/>
                </a:lnTo>
                <a:lnTo>
                  <a:pt x="43" y="74"/>
                </a:lnTo>
                <a:lnTo>
                  <a:pt x="43" y="74"/>
                </a:lnTo>
                <a:lnTo>
                  <a:pt x="43" y="74"/>
                </a:lnTo>
                <a:lnTo>
                  <a:pt x="43" y="74"/>
                </a:lnTo>
                <a:moveTo>
                  <a:pt x="47" y="125"/>
                </a:moveTo>
                <a:lnTo>
                  <a:pt x="47" y="125"/>
                </a:lnTo>
                <a:lnTo>
                  <a:pt x="50" y="125"/>
                </a:lnTo>
                <a:lnTo>
                  <a:pt x="47" y="121"/>
                </a:lnTo>
                <a:lnTo>
                  <a:pt x="39" y="125"/>
                </a:lnTo>
                <a:lnTo>
                  <a:pt x="35" y="121"/>
                </a:lnTo>
                <a:lnTo>
                  <a:pt x="35" y="121"/>
                </a:lnTo>
                <a:lnTo>
                  <a:pt x="35" y="117"/>
                </a:lnTo>
                <a:lnTo>
                  <a:pt x="35" y="117"/>
                </a:lnTo>
                <a:lnTo>
                  <a:pt x="35" y="113"/>
                </a:lnTo>
                <a:lnTo>
                  <a:pt x="39" y="113"/>
                </a:lnTo>
                <a:lnTo>
                  <a:pt x="39" y="113"/>
                </a:lnTo>
                <a:lnTo>
                  <a:pt x="43" y="117"/>
                </a:lnTo>
                <a:lnTo>
                  <a:pt x="50" y="117"/>
                </a:lnTo>
                <a:lnTo>
                  <a:pt x="50" y="121"/>
                </a:lnTo>
                <a:lnTo>
                  <a:pt x="54" y="125"/>
                </a:lnTo>
                <a:lnTo>
                  <a:pt x="58" y="128"/>
                </a:lnTo>
                <a:lnTo>
                  <a:pt x="66" y="128"/>
                </a:lnTo>
                <a:lnTo>
                  <a:pt x="66" y="132"/>
                </a:lnTo>
                <a:lnTo>
                  <a:pt x="66" y="132"/>
                </a:lnTo>
                <a:lnTo>
                  <a:pt x="66" y="136"/>
                </a:lnTo>
                <a:lnTo>
                  <a:pt x="66" y="140"/>
                </a:lnTo>
                <a:lnTo>
                  <a:pt x="66" y="136"/>
                </a:lnTo>
                <a:lnTo>
                  <a:pt x="58" y="136"/>
                </a:lnTo>
                <a:lnTo>
                  <a:pt x="58" y="136"/>
                </a:lnTo>
                <a:lnTo>
                  <a:pt x="54" y="132"/>
                </a:lnTo>
                <a:lnTo>
                  <a:pt x="54" y="132"/>
                </a:lnTo>
                <a:lnTo>
                  <a:pt x="47" y="136"/>
                </a:lnTo>
                <a:lnTo>
                  <a:pt x="43" y="128"/>
                </a:lnTo>
                <a:lnTo>
                  <a:pt x="43" y="125"/>
                </a:lnTo>
                <a:lnTo>
                  <a:pt x="47" y="125"/>
                </a:lnTo>
                <a:moveTo>
                  <a:pt x="7" y="82"/>
                </a:moveTo>
                <a:lnTo>
                  <a:pt x="7" y="82"/>
                </a:lnTo>
                <a:lnTo>
                  <a:pt x="7" y="82"/>
                </a:lnTo>
                <a:lnTo>
                  <a:pt x="4" y="82"/>
                </a:lnTo>
                <a:lnTo>
                  <a:pt x="4" y="82"/>
                </a:lnTo>
                <a:lnTo>
                  <a:pt x="4" y="78"/>
                </a:lnTo>
                <a:lnTo>
                  <a:pt x="4" y="78"/>
                </a:lnTo>
                <a:lnTo>
                  <a:pt x="7" y="74"/>
                </a:lnTo>
                <a:lnTo>
                  <a:pt x="7" y="74"/>
                </a:lnTo>
                <a:lnTo>
                  <a:pt x="11" y="74"/>
                </a:lnTo>
                <a:lnTo>
                  <a:pt x="15" y="70"/>
                </a:lnTo>
                <a:lnTo>
                  <a:pt x="15" y="70"/>
                </a:lnTo>
                <a:lnTo>
                  <a:pt x="19" y="66"/>
                </a:lnTo>
                <a:lnTo>
                  <a:pt x="23" y="62"/>
                </a:lnTo>
                <a:lnTo>
                  <a:pt x="23" y="62"/>
                </a:lnTo>
                <a:lnTo>
                  <a:pt x="27" y="58"/>
                </a:lnTo>
                <a:lnTo>
                  <a:pt x="27" y="62"/>
                </a:lnTo>
                <a:lnTo>
                  <a:pt x="31" y="62"/>
                </a:lnTo>
                <a:lnTo>
                  <a:pt x="31" y="62"/>
                </a:lnTo>
                <a:lnTo>
                  <a:pt x="31" y="62"/>
                </a:lnTo>
                <a:lnTo>
                  <a:pt x="31" y="62"/>
                </a:lnTo>
                <a:lnTo>
                  <a:pt x="19" y="74"/>
                </a:lnTo>
                <a:lnTo>
                  <a:pt x="15" y="74"/>
                </a:lnTo>
                <a:lnTo>
                  <a:pt x="11" y="82"/>
                </a:lnTo>
                <a:lnTo>
                  <a:pt x="11" y="82"/>
                </a:lnTo>
                <a:lnTo>
                  <a:pt x="7" y="86"/>
                </a:lnTo>
                <a:lnTo>
                  <a:pt x="7" y="82"/>
                </a:lnTo>
              </a:path>
            </a:pathLst>
          </a:custGeom>
          <a:solidFill>
            <a:srgbClr val="C9C9C9"/>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3" name="Freeform 22"/>
          <p:cNvSpPr>
            <a:spLocks noEditPoints="1"/>
          </p:cNvSpPr>
          <p:nvPr/>
        </p:nvSpPr>
        <p:spPr bwMode="auto">
          <a:xfrm>
            <a:off x="7614980" y="2314054"/>
            <a:ext cx="1385309" cy="972658"/>
          </a:xfrm>
          <a:custGeom>
            <a:avLst/>
            <a:gdLst>
              <a:gd name="T0" fmla="*/ 559 w 567"/>
              <a:gd name="T1" fmla="*/ 320 h 398"/>
              <a:gd name="T2" fmla="*/ 559 w 567"/>
              <a:gd name="T3" fmla="*/ 328 h 398"/>
              <a:gd name="T4" fmla="*/ 559 w 567"/>
              <a:gd name="T5" fmla="*/ 339 h 398"/>
              <a:gd name="T6" fmla="*/ 391 w 567"/>
              <a:gd name="T7" fmla="*/ 117 h 398"/>
              <a:gd name="T8" fmla="*/ 375 w 567"/>
              <a:gd name="T9" fmla="*/ 125 h 398"/>
              <a:gd name="T10" fmla="*/ 360 w 567"/>
              <a:gd name="T11" fmla="*/ 113 h 398"/>
              <a:gd name="T12" fmla="*/ 313 w 567"/>
              <a:gd name="T13" fmla="*/ 97 h 398"/>
              <a:gd name="T14" fmla="*/ 243 w 567"/>
              <a:gd name="T15" fmla="*/ 78 h 398"/>
              <a:gd name="T16" fmla="*/ 59 w 567"/>
              <a:gd name="T17" fmla="*/ 11 h 398"/>
              <a:gd name="T18" fmla="*/ 32 w 567"/>
              <a:gd name="T19" fmla="*/ 168 h 398"/>
              <a:gd name="T20" fmla="*/ 63 w 567"/>
              <a:gd name="T21" fmla="*/ 226 h 398"/>
              <a:gd name="T22" fmla="*/ 90 w 567"/>
              <a:gd name="T23" fmla="*/ 246 h 398"/>
              <a:gd name="T24" fmla="*/ 110 w 567"/>
              <a:gd name="T25" fmla="*/ 261 h 398"/>
              <a:gd name="T26" fmla="*/ 118 w 567"/>
              <a:gd name="T27" fmla="*/ 273 h 398"/>
              <a:gd name="T28" fmla="*/ 145 w 567"/>
              <a:gd name="T29" fmla="*/ 296 h 398"/>
              <a:gd name="T30" fmla="*/ 157 w 567"/>
              <a:gd name="T31" fmla="*/ 296 h 398"/>
              <a:gd name="T32" fmla="*/ 200 w 567"/>
              <a:gd name="T33" fmla="*/ 320 h 398"/>
              <a:gd name="T34" fmla="*/ 372 w 567"/>
              <a:gd name="T35" fmla="*/ 335 h 398"/>
              <a:gd name="T36" fmla="*/ 387 w 567"/>
              <a:gd name="T37" fmla="*/ 347 h 398"/>
              <a:gd name="T38" fmla="*/ 415 w 567"/>
              <a:gd name="T39" fmla="*/ 351 h 398"/>
              <a:gd name="T40" fmla="*/ 458 w 567"/>
              <a:gd name="T41" fmla="*/ 394 h 398"/>
              <a:gd name="T42" fmla="*/ 473 w 567"/>
              <a:gd name="T43" fmla="*/ 398 h 398"/>
              <a:gd name="T44" fmla="*/ 469 w 567"/>
              <a:gd name="T45" fmla="*/ 386 h 398"/>
              <a:gd name="T46" fmla="*/ 469 w 567"/>
              <a:gd name="T47" fmla="*/ 378 h 398"/>
              <a:gd name="T48" fmla="*/ 481 w 567"/>
              <a:gd name="T49" fmla="*/ 390 h 398"/>
              <a:gd name="T50" fmla="*/ 485 w 567"/>
              <a:gd name="T51" fmla="*/ 378 h 398"/>
              <a:gd name="T52" fmla="*/ 501 w 567"/>
              <a:gd name="T53" fmla="*/ 359 h 398"/>
              <a:gd name="T54" fmla="*/ 504 w 567"/>
              <a:gd name="T55" fmla="*/ 351 h 398"/>
              <a:gd name="T56" fmla="*/ 512 w 567"/>
              <a:gd name="T57" fmla="*/ 335 h 398"/>
              <a:gd name="T58" fmla="*/ 516 w 567"/>
              <a:gd name="T59" fmla="*/ 332 h 398"/>
              <a:gd name="T60" fmla="*/ 524 w 567"/>
              <a:gd name="T61" fmla="*/ 339 h 398"/>
              <a:gd name="T62" fmla="*/ 524 w 567"/>
              <a:gd name="T63" fmla="*/ 328 h 398"/>
              <a:gd name="T64" fmla="*/ 532 w 567"/>
              <a:gd name="T65" fmla="*/ 320 h 398"/>
              <a:gd name="T66" fmla="*/ 536 w 567"/>
              <a:gd name="T67" fmla="*/ 312 h 398"/>
              <a:gd name="T68" fmla="*/ 544 w 567"/>
              <a:gd name="T69" fmla="*/ 289 h 398"/>
              <a:gd name="T70" fmla="*/ 544 w 567"/>
              <a:gd name="T71" fmla="*/ 277 h 398"/>
              <a:gd name="T72" fmla="*/ 540 w 567"/>
              <a:gd name="T73" fmla="*/ 261 h 398"/>
              <a:gd name="T74" fmla="*/ 551 w 567"/>
              <a:gd name="T75" fmla="*/ 226 h 398"/>
              <a:gd name="T76" fmla="*/ 555 w 567"/>
              <a:gd name="T77" fmla="*/ 222 h 398"/>
              <a:gd name="T78" fmla="*/ 563 w 567"/>
              <a:gd name="T79" fmla="*/ 207 h 398"/>
              <a:gd name="T80" fmla="*/ 563 w 567"/>
              <a:gd name="T81" fmla="*/ 195 h 398"/>
              <a:gd name="T82" fmla="*/ 555 w 567"/>
              <a:gd name="T83" fmla="*/ 195 h 398"/>
              <a:gd name="T84" fmla="*/ 547 w 567"/>
              <a:gd name="T85" fmla="*/ 191 h 398"/>
              <a:gd name="T86" fmla="*/ 551 w 567"/>
              <a:gd name="T87" fmla="*/ 183 h 398"/>
              <a:gd name="T88" fmla="*/ 551 w 567"/>
              <a:gd name="T89" fmla="*/ 183 h 398"/>
              <a:gd name="T90" fmla="*/ 540 w 567"/>
              <a:gd name="T91" fmla="*/ 179 h 398"/>
              <a:gd name="T92" fmla="*/ 540 w 567"/>
              <a:gd name="T93" fmla="*/ 179 h 398"/>
              <a:gd name="T94" fmla="*/ 528 w 567"/>
              <a:gd name="T95" fmla="*/ 171 h 398"/>
              <a:gd name="T96" fmla="*/ 524 w 567"/>
              <a:gd name="T97" fmla="*/ 168 h 398"/>
              <a:gd name="T98" fmla="*/ 532 w 567"/>
              <a:gd name="T99" fmla="*/ 164 h 398"/>
              <a:gd name="T100" fmla="*/ 516 w 567"/>
              <a:gd name="T101" fmla="*/ 156 h 398"/>
              <a:gd name="T102" fmla="*/ 504 w 567"/>
              <a:gd name="T103" fmla="*/ 144 h 398"/>
              <a:gd name="T104" fmla="*/ 512 w 567"/>
              <a:gd name="T105" fmla="*/ 144 h 398"/>
              <a:gd name="T106" fmla="*/ 512 w 567"/>
              <a:gd name="T107" fmla="*/ 129 h 398"/>
              <a:gd name="T108" fmla="*/ 520 w 567"/>
              <a:gd name="T109" fmla="*/ 113 h 398"/>
              <a:gd name="T110" fmla="*/ 524 w 567"/>
              <a:gd name="T111" fmla="*/ 105 h 398"/>
              <a:gd name="T112" fmla="*/ 555 w 567"/>
              <a:gd name="T113" fmla="*/ 320 h 39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567" h="398">
                <a:moveTo>
                  <a:pt x="555" y="320"/>
                </a:moveTo>
                <a:lnTo>
                  <a:pt x="555" y="320"/>
                </a:lnTo>
                <a:lnTo>
                  <a:pt x="555" y="316"/>
                </a:lnTo>
                <a:lnTo>
                  <a:pt x="559" y="316"/>
                </a:lnTo>
                <a:lnTo>
                  <a:pt x="559" y="316"/>
                </a:lnTo>
                <a:lnTo>
                  <a:pt x="559" y="316"/>
                </a:lnTo>
                <a:lnTo>
                  <a:pt x="559" y="316"/>
                </a:lnTo>
                <a:lnTo>
                  <a:pt x="559" y="316"/>
                </a:lnTo>
                <a:lnTo>
                  <a:pt x="559" y="316"/>
                </a:lnTo>
                <a:lnTo>
                  <a:pt x="559" y="320"/>
                </a:lnTo>
                <a:lnTo>
                  <a:pt x="559" y="320"/>
                </a:lnTo>
                <a:lnTo>
                  <a:pt x="559" y="320"/>
                </a:lnTo>
                <a:lnTo>
                  <a:pt x="559" y="320"/>
                </a:lnTo>
                <a:lnTo>
                  <a:pt x="559" y="324"/>
                </a:lnTo>
                <a:lnTo>
                  <a:pt x="559" y="324"/>
                </a:lnTo>
                <a:lnTo>
                  <a:pt x="559" y="328"/>
                </a:lnTo>
                <a:lnTo>
                  <a:pt x="559" y="328"/>
                </a:lnTo>
                <a:lnTo>
                  <a:pt x="559" y="328"/>
                </a:lnTo>
                <a:lnTo>
                  <a:pt x="559" y="328"/>
                </a:lnTo>
                <a:lnTo>
                  <a:pt x="559" y="328"/>
                </a:lnTo>
                <a:lnTo>
                  <a:pt x="559" y="332"/>
                </a:lnTo>
                <a:lnTo>
                  <a:pt x="555" y="328"/>
                </a:lnTo>
                <a:lnTo>
                  <a:pt x="555" y="320"/>
                </a:lnTo>
                <a:lnTo>
                  <a:pt x="555" y="320"/>
                </a:lnTo>
                <a:lnTo>
                  <a:pt x="555" y="320"/>
                </a:lnTo>
                <a:lnTo>
                  <a:pt x="555" y="320"/>
                </a:lnTo>
                <a:moveTo>
                  <a:pt x="559" y="335"/>
                </a:moveTo>
                <a:lnTo>
                  <a:pt x="559" y="335"/>
                </a:lnTo>
                <a:lnTo>
                  <a:pt x="559" y="335"/>
                </a:lnTo>
                <a:lnTo>
                  <a:pt x="559" y="339"/>
                </a:lnTo>
                <a:lnTo>
                  <a:pt x="555" y="339"/>
                </a:lnTo>
                <a:lnTo>
                  <a:pt x="555" y="335"/>
                </a:lnTo>
                <a:lnTo>
                  <a:pt x="559" y="332"/>
                </a:lnTo>
                <a:lnTo>
                  <a:pt x="559" y="332"/>
                </a:lnTo>
                <a:lnTo>
                  <a:pt x="559" y="332"/>
                </a:lnTo>
                <a:lnTo>
                  <a:pt x="559" y="335"/>
                </a:lnTo>
                <a:moveTo>
                  <a:pt x="418" y="93"/>
                </a:moveTo>
                <a:lnTo>
                  <a:pt x="418" y="93"/>
                </a:lnTo>
                <a:lnTo>
                  <a:pt x="391" y="109"/>
                </a:lnTo>
                <a:lnTo>
                  <a:pt x="391" y="117"/>
                </a:lnTo>
                <a:lnTo>
                  <a:pt x="383" y="125"/>
                </a:lnTo>
                <a:lnTo>
                  <a:pt x="379" y="125"/>
                </a:lnTo>
                <a:lnTo>
                  <a:pt x="379" y="129"/>
                </a:lnTo>
                <a:lnTo>
                  <a:pt x="375" y="129"/>
                </a:lnTo>
                <a:lnTo>
                  <a:pt x="375" y="125"/>
                </a:lnTo>
                <a:lnTo>
                  <a:pt x="375" y="125"/>
                </a:lnTo>
                <a:lnTo>
                  <a:pt x="375" y="125"/>
                </a:lnTo>
                <a:lnTo>
                  <a:pt x="375" y="125"/>
                </a:lnTo>
                <a:lnTo>
                  <a:pt x="375" y="125"/>
                </a:lnTo>
                <a:lnTo>
                  <a:pt x="375" y="125"/>
                </a:lnTo>
                <a:lnTo>
                  <a:pt x="375" y="125"/>
                </a:lnTo>
                <a:lnTo>
                  <a:pt x="372" y="125"/>
                </a:lnTo>
                <a:lnTo>
                  <a:pt x="372" y="125"/>
                </a:lnTo>
                <a:lnTo>
                  <a:pt x="372" y="125"/>
                </a:lnTo>
                <a:lnTo>
                  <a:pt x="368" y="121"/>
                </a:lnTo>
                <a:lnTo>
                  <a:pt x="368" y="121"/>
                </a:lnTo>
                <a:lnTo>
                  <a:pt x="364" y="121"/>
                </a:lnTo>
                <a:lnTo>
                  <a:pt x="364" y="121"/>
                </a:lnTo>
                <a:lnTo>
                  <a:pt x="360" y="117"/>
                </a:lnTo>
                <a:lnTo>
                  <a:pt x="360" y="113"/>
                </a:lnTo>
                <a:lnTo>
                  <a:pt x="356" y="113"/>
                </a:lnTo>
                <a:lnTo>
                  <a:pt x="352" y="109"/>
                </a:lnTo>
                <a:lnTo>
                  <a:pt x="344" y="109"/>
                </a:lnTo>
                <a:lnTo>
                  <a:pt x="340" y="105"/>
                </a:lnTo>
                <a:lnTo>
                  <a:pt x="325" y="105"/>
                </a:lnTo>
                <a:lnTo>
                  <a:pt x="321" y="101"/>
                </a:lnTo>
                <a:lnTo>
                  <a:pt x="321" y="101"/>
                </a:lnTo>
                <a:lnTo>
                  <a:pt x="317" y="97"/>
                </a:lnTo>
                <a:lnTo>
                  <a:pt x="317" y="97"/>
                </a:lnTo>
                <a:lnTo>
                  <a:pt x="313" y="97"/>
                </a:lnTo>
                <a:lnTo>
                  <a:pt x="305" y="97"/>
                </a:lnTo>
                <a:lnTo>
                  <a:pt x="301" y="97"/>
                </a:lnTo>
                <a:lnTo>
                  <a:pt x="297" y="93"/>
                </a:lnTo>
                <a:lnTo>
                  <a:pt x="290" y="93"/>
                </a:lnTo>
                <a:lnTo>
                  <a:pt x="286" y="89"/>
                </a:lnTo>
                <a:lnTo>
                  <a:pt x="278" y="89"/>
                </a:lnTo>
                <a:lnTo>
                  <a:pt x="274" y="86"/>
                </a:lnTo>
                <a:lnTo>
                  <a:pt x="274" y="82"/>
                </a:lnTo>
                <a:lnTo>
                  <a:pt x="270" y="82"/>
                </a:lnTo>
                <a:lnTo>
                  <a:pt x="243" y="78"/>
                </a:lnTo>
                <a:lnTo>
                  <a:pt x="215" y="66"/>
                </a:lnTo>
                <a:lnTo>
                  <a:pt x="164" y="35"/>
                </a:lnTo>
                <a:lnTo>
                  <a:pt x="137" y="31"/>
                </a:lnTo>
                <a:lnTo>
                  <a:pt x="82" y="7"/>
                </a:lnTo>
                <a:lnTo>
                  <a:pt x="55" y="0"/>
                </a:lnTo>
                <a:lnTo>
                  <a:pt x="55" y="0"/>
                </a:lnTo>
                <a:lnTo>
                  <a:pt x="55" y="4"/>
                </a:lnTo>
                <a:lnTo>
                  <a:pt x="59" y="7"/>
                </a:lnTo>
                <a:lnTo>
                  <a:pt x="59" y="11"/>
                </a:lnTo>
                <a:lnTo>
                  <a:pt x="59" y="11"/>
                </a:lnTo>
                <a:lnTo>
                  <a:pt x="35" y="39"/>
                </a:lnTo>
                <a:lnTo>
                  <a:pt x="0" y="47"/>
                </a:lnTo>
                <a:lnTo>
                  <a:pt x="20" y="89"/>
                </a:lnTo>
                <a:lnTo>
                  <a:pt x="24" y="97"/>
                </a:lnTo>
                <a:lnTo>
                  <a:pt x="24" y="101"/>
                </a:lnTo>
                <a:lnTo>
                  <a:pt x="20" y="113"/>
                </a:lnTo>
                <a:lnTo>
                  <a:pt x="20" y="113"/>
                </a:lnTo>
                <a:lnTo>
                  <a:pt x="24" y="152"/>
                </a:lnTo>
                <a:lnTo>
                  <a:pt x="28" y="160"/>
                </a:lnTo>
                <a:lnTo>
                  <a:pt x="32" y="168"/>
                </a:lnTo>
                <a:lnTo>
                  <a:pt x="32" y="175"/>
                </a:lnTo>
                <a:lnTo>
                  <a:pt x="32" y="179"/>
                </a:lnTo>
                <a:lnTo>
                  <a:pt x="28" y="187"/>
                </a:lnTo>
                <a:lnTo>
                  <a:pt x="24" y="191"/>
                </a:lnTo>
                <a:lnTo>
                  <a:pt x="24" y="195"/>
                </a:lnTo>
                <a:lnTo>
                  <a:pt x="28" y="207"/>
                </a:lnTo>
                <a:lnTo>
                  <a:pt x="28" y="211"/>
                </a:lnTo>
                <a:lnTo>
                  <a:pt x="28" y="211"/>
                </a:lnTo>
                <a:lnTo>
                  <a:pt x="59" y="222"/>
                </a:lnTo>
                <a:lnTo>
                  <a:pt x="63" y="226"/>
                </a:lnTo>
                <a:lnTo>
                  <a:pt x="63" y="230"/>
                </a:lnTo>
                <a:lnTo>
                  <a:pt x="67" y="230"/>
                </a:lnTo>
                <a:lnTo>
                  <a:pt x="67" y="230"/>
                </a:lnTo>
                <a:lnTo>
                  <a:pt x="75" y="242"/>
                </a:lnTo>
                <a:lnTo>
                  <a:pt x="75" y="242"/>
                </a:lnTo>
                <a:lnTo>
                  <a:pt x="78" y="242"/>
                </a:lnTo>
                <a:lnTo>
                  <a:pt x="82" y="242"/>
                </a:lnTo>
                <a:lnTo>
                  <a:pt x="86" y="242"/>
                </a:lnTo>
                <a:lnTo>
                  <a:pt x="86" y="242"/>
                </a:lnTo>
                <a:lnTo>
                  <a:pt x="90" y="246"/>
                </a:lnTo>
                <a:lnTo>
                  <a:pt x="90" y="250"/>
                </a:lnTo>
                <a:lnTo>
                  <a:pt x="94" y="253"/>
                </a:lnTo>
                <a:lnTo>
                  <a:pt x="94" y="253"/>
                </a:lnTo>
                <a:lnTo>
                  <a:pt x="94" y="257"/>
                </a:lnTo>
                <a:lnTo>
                  <a:pt x="98" y="257"/>
                </a:lnTo>
                <a:lnTo>
                  <a:pt x="102" y="257"/>
                </a:lnTo>
                <a:lnTo>
                  <a:pt x="102" y="257"/>
                </a:lnTo>
                <a:lnTo>
                  <a:pt x="106" y="257"/>
                </a:lnTo>
                <a:lnTo>
                  <a:pt x="110" y="261"/>
                </a:lnTo>
                <a:lnTo>
                  <a:pt x="110" y="261"/>
                </a:lnTo>
                <a:lnTo>
                  <a:pt x="110" y="261"/>
                </a:lnTo>
                <a:lnTo>
                  <a:pt x="114" y="265"/>
                </a:lnTo>
                <a:lnTo>
                  <a:pt x="118" y="265"/>
                </a:lnTo>
                <a:lnTo>
                  <a:pt x="118" y="265"/>
                </a:lnTo>
                <a:lnTo>
                  <a:pt x="118" y="265"/>
                </a:lnTo>
                <a:lnTo>
                  <a:pt x="118" y="269"/>
                </a:lnTo>
                <a:lnTo>
                  <a:pt x="114" y="269"/>
                </a:lnTo>
                <a:lnTo>
                  <a:pt x="114" y="273"/>
                </a:lnTo>
                <a:lnTo>
                  <a:pt x="114" y="273"/>
                </a:lnTo>
                <a:lnTo>
                  <a:pt x="118" y="273"/>
                </a:lnTo>
                <a:lnTo>
                  <a:pt x="118" y="273"/>
                </a:lnTo>
                <a:lnTo>
                  <a:pt x="121" y="277"/>
                </a:lnTo>
                <a:lnTo>
                  <a:pt x="133" y="285"/>
                </a:lnTo>
                <a:lnTo>
                  <a:pt x="137" y="285"/>
                </a:lnTo>
                <a:lnTo>
                  <a:pt x="137" y="289"/>
                </a:lnTo>
                <a:lnTo>
                  <a:pt x="141" y="289"/>
                </a:lnTo>
                <a:lnTo>
                  <a:pt x="141" y="289"/>
                </a:lnTo>
                <a:lnTo>
                  <a:pt x="141" y="293"/>
                </a:lnTo>
                <a:lnTo>
                  <a:pt x="141" y="296"/>
                </a:lnTo>
                <a:lnTo>
                  <a:pt x="145" y="296"/>
                </a:lnTo>
                <a:lnTo>
                  <a:pt x="145" y="296"/>
                </a:lnTo>
                <a:lnTo>
                  <a:pt x="145" y="293"/>
                </a:lnTo>
                <a:lnTo>
                  <a:pt x="145" y="289"/>
                </a:lnTo>
                <a:lnTo>
                  <a:pt x="145" y="289"/>
                </a:lnTo>
                <a:lnTo>
                  <a:pt x="145" y="285"/>
                </a:lnTo>
                <a:lnTo>
                  <a:pt x="149" y="285"/>
                </a:lnTo>
                <a:lnTo>
                  <a:pt x="149" y="285"/>
                </a:lnTo>
                <a:lnTo>
                  <a:pt x="153" y="289"/>
                </a:lnTo>
                <a:lnTo>
                  <a:pt x="153" y="293"/>
                </a:lnTo>
                <a:lnTo>
                  <a:pt x="157" y="296"/>
                </a:lnTo>
                <a:lnTo>
                  <a:pt x="157" y="300"/>
                </a:lnTo>
                <a:lnTo>
                  <a:pt x="176" y="308"/>
                </a:lnTo>
                <a:lnTo>
                  <a:pt x="180" y="312"/>
                </a:lnTo>
                <a:lnTo>
                  <a:pt x="184" y="316"/>
                </a:lnTo>
                <a:lnTo>
                  <a:pt x="184" y="320"/>
                </a:lnTo>
                <a:lnTo>
                  <a:pt x="188" y="320"/>
                </a:lnTo>
                <a:lnTo>
                  <a:pt x="192" y="320"/>
                </a:lnTo>
                <a:lnTo>
                  <a:pt x="192" y="316"/>
                </a:lnTo>
                <a:lnTo>
                  <a:pt x="196" y="320"/>
                </a:lnTo>
                <a:lnTo>
                  <a:pt x="200" y="320"/>
                </a:lnTo>
                <a:lnTo>
                  <a:pt x="247" y="351"/>
                </a:lnTo>
                <a:lnTo>
                  <a:pt x="247" y="351"/>
                </a:lnTo>
                <a:lnTo>
                  <a:pt x="258" y="355"/>
                </a:lnTo>
                <a:lnTo>
                  <a:pt x="321" y="355"/>
                </a:lnTo>
                <a:lnTo>
                  <a:pt x="364" y="328"/>
                </a:lnTo>
                <a:lnTo>
                  <a:pt x="368" y="328"/>
                </a:lnTo>
                <a:lnTo>
                  <a:pt x="372" y="328"/>
                </a:lnTo>
                <a:lnTo>
                  <a:pt x="372" y="332"/>
                </a:lnTo>
                <a:lnTo>
                  <a:pt x="372" y="332"/>
                </a:lnTo>
                <a:lnTo>
                  <a:pt x="372" y="335"/>
                </a:lnTo>
                <a:lnTo>
                  <a:pt x="372" y="335"/>
                </a:lnTo>
                <a:lnTo>
                  <a:pt x="372" y="335"/>
                </a:lnTo>
                <a:lnTo>
                  <a:pt x="372" y="335"/>
                </a:lnTo>
                <a:lnTo>
                  <a:pt x="372" y="335"/>
                </a:lnTo>
                <a:lnTo>
                  <a:pt x="375" y="343"/>
                </a:lnTo>
                <a:lnTo>
                  <a:pt x="379" y="347"/>
                </a:lnTo>
                <a:lnTo>
                  <a:pt x="379" y="347"/>
                </a:lnTo>
                <a:lnTo>
                  <a:pt x="379" y="347"/>
                </a:lnTo>
                <a:lnTo>
                  <a:pt x="387" y="347"/>
                </a:lnTo>
                <a:lnTo>
                  <a:pt x="387" y="347"/>
                </a:lnTo>
                <a:lnTo>
                  <a:pt x="391" y="347"/>
                </a:lnTo>
                <a:lnTo>
                  <a:pt x="395" y="347"/>
                </a:lnTo>
                <a:lnTo>
                  <a:pt x="399" y="347"/>
                </a:lnTo>
                <a:lnTo>
                  <a:pt x="403" y="347"/>
                </a:lnTo>
                <a:lnTo>
                  <a:pt x="403" y="351"/>
                </a:lnTo>
                <a:lnTo>
                  <a:pt x="407" y="351"/>
                </a:lnTo>
                <a:lnTo>
                  <a:pt x="407" y="351"/>
                </a:lnTo>
                <a:lnTo>
                  <a:pt x="411" y="351"/>
                </a:lnTo>
                <a:lnTo>
                  <a:pt x="411" y="351"/>
                </a:lnTo>
                <a:lnTo>
                  <a:pt x="415" y="351"/>
                </a:lnTo>
                <a:lnTo>
                  <a:pt x="415" y="351"/>
                </a:lnTo>
                <a:lnTo>
                  <a:pt x="418" y="355"/>
                </a:lnTo>
                <a:lnTo>
                  <a:pt x="418" y="355"/>
                </a:lnTo>
                <a:lnTo>
                  <a:pt x="418" y="355"/>
                </a:lnTo>
                <a:lnTo>
                  <a:pt x="418" y="359"/>
                </a:lnTo>
                <a:lnTo>
                  <a:pt x="422" y="359"/>
                </a:lnTo>
                <a:lnTo>
                  <a:pt x="426" y="359"/>
                </a:lnTo>
                <a:lnTo>
                  <a:pt x="430" y="363"/>
                </a:lnTo>
                <a:lnTo>
                  <a:pt x="442" y="375"/>
                </a:lnTo>
                <a:lnTo>
                  <a:pt x="458" y="394"/>
                </a:lnTo>
                <a:lnTo>
                  <a:pt x="458" y="394"/>
                </a:lnTo>
                <a:lnTo>
                  <a:pt x="458" y="398"/>
                </a:lnTo>
                <a:lnTo>
                  <a:pt x="461" y="398"/>
                </a:lnTo>
                <a:lnTo>
                  <a:pt x="461" y="398"/>
                </a:lnTo>
                <a:lnTo>
                  <a:pt x="458" y="390"/>
                </a:lnTo>
                <a:lnTo>
                  <a:pt x="458" y="390"/>
                </a:lnTo>
                <a:lnTo>
                  <a:pt x="461" y="390"/>
                </a:lnTo>
                <a:lnTo>
                  <a:pt x="469" y="398"/>
                </a:lnTo>
                <a:lnTo>
                  <a:pt x="473" y="398"/>
                </a:lnTo>
                <a:lnTo>
                  <a:pt x="473" y="398"/>
                </a:lnTo>
                <a:lnTo>
                  <a:pt x="473" y="398"/>
                </a:lnTo>
                <a:lnTo>
                  <a:pt x="473" y="398"/>
                </a:lnTo>
                <a:lnTo>
                  <a:pt x="473" y="394"/>
                </a:lnTo>
                <a:lnTo>
                  <a:pt x="469" y="390"/>
                </a:lnTo>
                <a:lnTo>
                  <a:pt x="469" y="390"/>
                </a:lnTo>
                <a:lnTo>
                  <a:pt x="469" y="390"/>
                </a:lnTo>
                <a:lnTo>
                  <a:pt x="469" y="390"/>
                </a:lnTo>
                <a:lnTo>
                  <a:pt x="469" y="390"/>
                </a:lnTo>
                <a:lnTo>
                  <a:pt x="473" y="386"/>
                </a:lnTo>
                <a:lnTo>
                  <a:pt x="469" y="386"/>
                </a:lnTo>
                <a:lnTo>
                  <a:pt x="465" y="386"/>
                </a:lnTo>
                <a:lnTo>
                  <a:pt x="465" y="386"/>
                </a:lnTo>
                <a:lnTo>
                  <a:pt x="465" y="378"/>
                </a:lnTo>
                <a:lnTo>
                  <a:pt x="461" y="378"/>
                </a:lnTo>
                <a:lnTo>
                  <a:pt x="461" y="378"/>
                </a:lnTo>
                <a:lnTo>
                  <a:pt x="461" y="378"/>
                </a:lnTo>
                <a:lnTo>
                  <a:pt x="461" y="378"/>
                </a:lnTo>
                <a:lnTo>
                  <a:pt x="465" y="375"/>
                </a:lnTo>
                <a:lnTo>
                  <a:pt x="465" y="378"/>
                </a:lnTo>
                <a:lnTo>
                  <a:pt x="469" y="378"/>
                </a:lnTo>
                <a:lnTo>
                  <a:pt x="469" y="378"/>
                </a:lnTo>
                <a:lnTo>
                  <a:pt x="473" y="378"/>
                </a:lnTo>
                <a:lnTo>
                  <a:pt x="477" y="382"/>
                </a:lnTo>
                <a:lnTo>
                  <a:pt x="477" y="382"/>
                </a:lnTo>
                <a:lnTo>
                  <a:pt x="477" y="382"/>
                </a:lnTo>
                <a:lnTo>
                  <a:pt x="477" y="386"/>
                </a:lnTo>
                <a:lnTo>
                  <a:pt x="477" y="386"/>
                </a:lnTo>
                <a:lnTo>
                  <a:pt x="481" y="386"/>
                </a:lnTo>
                <a:lnTo>
                  <a:pt x="481" y="386"/>
                </a:lnTo>
                <a:lnTo>
                  <a:pt x="481" y="390"/>
                </a:lnTo>
                <a:lnTo>
                  <a:pt x="481" y="390"/>
                </a:lnTo>
                <a:lnTo>
                  <a:pt x="485" y="394"/>
                </a:lnTo>
                <a:lnTo>
                  <a:pt x="489" y="390"/>
                </a:lnTo>
                <a:lnTo>
                  <a:pt x="489" y="390"/>
                </a:lnTo>
                <a:lnTo>
                  <a:pt x="489" y="390"/>
                </a:lnTo>
                <a:lnTo>
                  <a:pt x="489" y="386"/>
                </a:lnTo>
                <a:lnTo>
                  <a:pt x="489" y="386"/>
                </a:lnTo>
                <a:lnTo>
                  <a:pt x="489" y="386"/>
                </a:lnTo>
                <a:lnTo>
                  <a:pt x="489" y="382"/>
                </a:lnTo>
                <a:lnTo>
                  <a:pt x="485" y="378"/>
                </a:lnTo>
                <a:lnTo>
                  <a:pt x="485" y="378"/>
                </a:lnTo>
                <a:lnTo>
                  <a:pt x="489" y="375"/>
                </a:lnTo>
                <a:lnTo>
                  <a:pt x="489" y="371"/>
                </a:lnTo>
                <a:lnTo>
                  <a:pt x="493" y="367"/>
                </a:lnTo>
                <a:lnTo>
                  <a:pt x="493" y="363"/>
                </a:lnTo>
                <a:lnTo>
                  <a:pt x="493" y="363"/>
                </a:lnTo>
                <a:lnTo>
                  <a:pt x="493" y="359"/>
                </a:lnTo>
                <a:lnTo>
                  <a:pt x="493" y="359"/>
                </a:lnTo>
                <a:lnTo>
                  <a:pt x="497" y="359"/>
                </a:lnTo>
                <a:lnTo>
                  <a:pt x="501" y="359"/>
                </a:lnTo>
                <a:lnTo>
                  <a:pt x="501" y="355"/>
                </a:lnTo>
                <a:lnTo>
                  <a:pt x="501" y="355"/>
                </a:lnTo>
                <a:lnTo>
                  <a:pt x="501" y="351"/>
                </a:lnTo>
                <a:lnTo>
                  <a:pt x="501" y="351"/>
                </a:lnTo>
                <a:lnTo>
                  <a:pt x="501" y="351"/>
                </a:lnTo>
                <a:lnTo>
                  <a:pt x="501" y="347"/>
                </a:lnTo>
                <a:lnTo>
                  <a:pt x="504" y="347"/>
                </a:lnTo>
                <a:lnTo>
                  <a:pt x="504" y="347"/>
                </a:lnTo>
                <a:lnTo>
                  <a:pt x="504" y="351"/>
                </a:lnTo>
                <a:lnTo>
                  <a:pt x="504" y="351"/>
                </a:lnTo>
                <a:lnTo>
                  <a:pt x="504" y="351"/>
                </a:lnTo>
                <a:lnTo>
                  <a:pt x="508" y="351"/>
                </a:lnTo>
                <a:lnTo>
                  <a:pt x="508" y="351"/>
                </a:lnTo>
                <a:lnTo>
                  <a:pt x="508" y="351"/>
                </a:lnTo>
                <a:lnTo>
                  <a:pt x="512" y="347"/>
                </a:lnTo>
                <a:lnTo>
                  <a:pt x="516" y="347"/>
                </a:lnTo>
                <a:lnTo>
                  <a:pt x="512" y="343"/>
                </a:lnTo>
                <a:lnTo>
                  <a:pt x="512" y="339"/>
                </a:lnTo>
                <a:lnTo>
                  <a:pt x="512" y="335"/>
                </a:lnTo>
                <a:lnTo>
                  <a:pt x="512" y="335"/>
                </a:lnTo>
                <a:lnTo>
                  <a:pt x="512" y="335"/>
                </a:lnTo>
                <a:lnTo>
                  <a:pt x="516" y="339"/>
                </a:lnTo>
                <a:lnTo>
                  <a:pt x="516" y="339"/>
                </a:lnTo>
                <a:lnTo>
                  <a:pt x="516" y="343"/>
                </a:lnTo>
                <a:lnTo>
                  <a:pt x="516" y="343"/>
                </a:lnTo>
                <a:lnTo>
                  <a:pt x="516" y="347"/>
                </a:lnTo>
                <a:lnTo>
                  <a:pt x="520" y="347"/>
                </a:lnTo>
                <a:lnTo>
                  <a:pt x="520" y="347"/>
                </a:lnTo>
                <a:lnTo>
                  <a:pt x="520" y="343"/>
                </a:lnTo>
                <a:lnTo>
                  <a:pt x="516" y="332"/>
                </a:lnTo>
                <a:lnTo>
                  <a:pt x="516" y="332"/>
                </a:lnTo>
                <a:lnTo>
                  <a:pt x="516" y="332"/>
                </a:lnTo>
                <a:lnTo>
                  <a:pt x="516" y="332"/>
                </a:lnTo>
                <a:lnTo>
                  <a:pt x="520" y="335"/>
                </a:lnTo>
                <a:lnTo>
                  <a:pt x="520" y="335"/>
                </a:lnTo>
                <a:lnTo>
                  <a:pt x="520" y="339"/>
                </a:lnTo>
                <a:lnTo>
                  <a:pt x="520" y="339"/>
                </a:lnTo>
                <a:lnTo>
                  <a:pt x="520" y="339"/>
                </a:lnTo>
                <a:lnTo>
                  <a:pt x="524" y="339"/>
                </a:lnTo>
                <a:lnTo>
                  <a:pt x="524" y="339"/>
                </a:lnTo>
                <a:lnTo>
                  <a:pt x="524" y="339"/>
                </a:lnTo>
                <a:lnTo>
                  <a:pt x="524" y="335"/>
                </a:lnTo>
                <a:lnTo>
                  <a:pt x="524" y="335"/>
                </a:lnTo>
                <a:lnTo>
                  <a:pt x="524" y="335"/>
                </a:lnTo>
                <a:lnTo>
                  <a:pt x="524" y="332"/>
                </a:lnTo>
                <a:lnTo>
                  <a:pt x="520" y="328"/>
                </a:lnTo>
                <a:lnTo>
                  <a:pt x="520" y="328"/>
                </a:lnTo>
                <a:lnTo>
                  <a:pt x="520" y="328"/>
                </a:lnTo>
                <a:lnTo>
                  <a:pt x="520" y="328"/>
                </a:lnTo>
                <a:lnTo>
                  <a:pt x="524" y="328"/>
                </a:lnTo>
                <a:lnTo>
                  <a:pt x="524" y="324"/>
                </a:lnTo>
                <a:lnTo>
                  <a:pt x="524" y="316"/>
                </a:lnTo>
                <a:lnTo>
                  <a:pt x="524" y="316"/>
                </a:lnTo>
                <a:lnTo>
                  <a:pt x="528" y="316"/>
                </a:lnTo>
                <a:lnTo>
                  <a:pt x="528" y="320"/>
                </a:lnTo>
                <a:lnTo>
                  <a:pt x="528" y="320"/>
                </a:lnTo>
                <a:lnTo>
                  <a:pt x="528" y="324"/>
                </a:lnTo>
                <a:lnTo>
                  <a:pt x="528" y="324"/>
                </a:lnTo>
                <a:lnTo>
                  <a:pt x="532" y="324"/>
                </a:lnTo>
                <a:lnTo>
                  <a:pt x="532" y="320"/>
                </a:lnTo>
                <a:lnTo>
                  <a:pt x="532" y="320"/>
                </a:lnTo>
                <a:lnTo>
                  <a:pt x="532" y="316"/>
                </a:lnTo>
                <a:lnTo>
                  <a:pt x="532" y="312"/>
                </a:lnTo>
                <a:lnTo>
                  <a:pt x="536" y="316"/>
                </a:lnTo>
                <a:lnTo>
                  <a:pt x="536" y="320"/>
                </a:lnTo>
                <a:lnTo>
                  <a:pt x="540" y="320"/>
                </a:lnTo>
                <a:lnTo>
                  <a:pt x="540" y="316"/>
                </a:lnTo>
                <a:lnTo>
                  <a:pt x="540" y="312"/>
                </a:lnTo>
                <a:lnTo>
                  <a:pt x="540" y="312"/>
                </a:lnTo>
                <a:lnTo>
                  <a:pt x="536" y="312"/>
                </a:lnTo>
                <a:lnTo>
                  <a:pt x="536" y="312"/>
                </a:lnTo>
                <a:lnTo>
                  <a:pt x="536" y="308"/>
                </a:lnTo>
                <a:lnTo>
                  <a:pt x="536" y="308"/>
                </a:lnTo>
                <a:lnTo>
                  <a:pt x="540" y="308"/>
                </a:lnTo>
                <a:lnTo>
                  <a:pt x="540" y="304"/>
                </a:lnTo>
                <a:lnTo>
                  <a:pt x="540" y="300"/>
                </a:lnTo>
                <a:lnTo>
                  <a:pt x="540" y="296"/>
                </a:lnTo>
                <a:lnTo>
                  <a:pt x="540" y="293"/>
                </a:lnTo>
                <a:lnTo>
                  <a:pt x="540" y="289"/>
                </a:lnTo>
                <a:lnTo>
                  <a:pt x="544" y="289"/>
                </a:lnTo>
                <a:lnTo>
                  <a:pt x="544" y="285"/>
                </a:lnTo>
                <a:lnTo>
                  <a:pt x="544" y="285"/>
                </a:lnTo>
                <a:lnTo>
                  <a:pt x="544" y="285"/>
                </a:lnTo>
                <a:lnTo>
                  <a:pt x="544" y="285"/>
                </a:lnTo>
                <a:lnTo>
                  <a:pt x="544" y="285"/>
                </a:lnTo>
                <a:lnTo>
                  <a:pt x="544" y="281"/>
                </a:lnTo>
                <a:lnTo>
                  <a:pt x="544" y="277"/>
                </a:lnTo>
                <a:lnTo>
                  <a:pt x="544" y="277"/>
                </a:lnTo>
                <a:lnTo>
                  <a:pt x="544" y="277"/>
                </a:lnTo>
                <a:lnTo>
                  <a:pt x="544" y="277"/>
                </a:lnTo>
                <a:lnTo>
                  <a:pt x="544" y="277"/>
                </a:lnTo>
                <a:lnTo>
                  <a:pt x="544" y="277"/>
                </a:lnTo>
                <a:lnTo>
                  <a:pt x="544" y="277"/>
                </a:lnTo>
                <a:lnTo>
                  <a:pt x="540" y="273"/>
                </a:lnTo>
                <a:lnTo>
                  <a:pt x="540" y="277"/>
                </a:lnTo>
                <a:lnTo>
                  <a:pt x="540" y="273"/>
                </a:lnTo>
                <a:lnTo>
                  <a:pt x="540" y="273"/>
                </a:lnTo>
                <a:lnTo>
                  <a:pt x="540" y="273"/>
                </a:lnTo>
                <a:lnTo>
                  <a:pt x="540" y="265"/>
                </a:lnTo>
                <a:lnTo>
                  <a:pt x="540" y="261"/>
                </a:lnTo>
                <a:lnTo>
                  <a:pt x="540" y="261"/>
                </a:lnTo>
                <a:lnTo>
                  <a:pt x="540" y="257"/>
                </a:lnTo>
                <a:lnTo>
                  <a:pt x="544" y="250"/>
                </a:lnTo>
                <a:lnTo>
                  <a:pt x="544" y="242"/>
                </a:lnTo>
                <a:lnTo>
                  <a:pt x="544" y="242"/>
                </a:lnTo>
                <a:lnTo>
                  <a:pt x="544" y="242"/>
                </a:lnTo>
                <a:lnTo>
                  <a:pt x="544" y="242"/>
                </a:lnTo>
                <a:lnTo>
                  <a:pt x="547" y="242"/>
                </a:lnTo>
                <a:lnTo>
                  <a:pt x="551" y="226"/>
                </a:lnTo>
                <a:lnTo>
                  <a:pt x="551" y="226"/>
                </a:lnTo>
                <a:lnTo>
                  <a:pt x="551" y="226"/>
                </a:lnTo>
                <a:lnTo>
                  <a:pt x="551" y="226"/>
                </a:lnTo>
                <a:lnTo>
                  <a:pt x="551" y="226"/>
                </a:lnTo>
                <a:lnTo>
                  <a:pt x="555" y="226"/>
                </a:lnTo>
                <a:lnTo>
                  <a:pt x="555" y="222"/>
                </a:lnTo>
                <a:lnTo>
                  <a:pt x="555" y="222"/>
                </a:lnTo>
                <a:lnTo>
                  <a:pt x="555" y="222"/>
                </a:lnTo>
                <a:lnTo>
                  <a:pt x="555" y="222"/>
                </a:lnTo>
                <a:lnTo>
                  <a:pt x="555" y="222"/>
                </a:lnTo>
                <a:lnTo>
                  <a:pt x="555" y="222"/>
                </a:lnTo>
                <a:lnTo>
                  <a:pt x="551" y="218"/>
                </a:lnTo>
                <a:lnTo>
                  <a:pt x="551" y="218"/>
                </a:lnTo>
                <a:lnTo>
                  <a:pt x="551" y="218"/>
                </a:lnTo>
                <a:lnTo>
                  <a:pt x="551" y="218"/>
                </a:lnTo>
                <a:lnTo>
                  <a:pt x="555" y="218"/>
                </a:lnTo>
                <a:lnTo>
                  <a:pt x="559" y="222"/>
                </a:lnTo>
                <a:lnTo>
                  <a:pt x="559" y="218"/>
                </a:lnTo>
                <a:lnTo>
                  <a:pt x="559" y="214"/>
                </a:lnTo>
                <a:lnTo>
                  <a:pt x="559" y="214"/>
                </a:lnTo>
                <a:lnTo>
                  <a:pt x="563" y="207"/>
                </a:lnTo>
                <a:lnTo>
                  <a:pt x="563" y="203"/>
                </a:lnTo>
                <a:lnTo>
                  <a:pt x="563" y="203"/>
                </a:lnTo>
                <a:lnTo>
                  <a:pt x="563" y="199"/>
                </a:lnTo>
                <a:lnTo>
                  <a:pt x="563" y="199"/>
                </a:lnTo>
                <a:lnTo>
                  <a:pt x="567" y="199"/>
                </a:lnTo>
                <a:lnTo>
                  <a:pt x="567" y="199"/>
                </a:lnTo>
                <a:lnTo>
                  <a:pt x="567" y="199"/>
                </a:lnTo>
                <a:lnTo>
                  <a:pt x="567" y="195"/>
                </a:lnTo>
                <a:lnTo>
                  <a:pt x="563" y="195"/>
                </a:lnTo>
                <a:lnTo>
                  <a:pt x="563" y="195"/>
                </a:lnTo>
                <a:lnTo>
                  <a:pt x="563" y="195"/>
                </a:lnTo>
                <a:lnTo>
                  <a:pt x="563" y="195"/>
                </a:lnTo>
                <a:lnTo>
                  <a:pt x="563" y="195"/>
                </a:lnTo>
                <a:lnTo>
                  <a:pt x="559" y="195"/>
                </a:lnTo>
                <a:lnTo>
                  <a:pt x="559" y="195"/>
                </a:lnTo>
                <a:lnTo>
                  <a:pt x="559" y="199"/>
                </a:lnTo>
                <a:lnTo>
                  <a:pt x="559" y="199"/>
                </a:lnTo>
                <a:lnTo>
                  <a:pt x="559" y="199"/>
                </a:lnTo>
                <a:lnTo>
                  <a:pt x="559" y="199"/>
                </a:lnTo>
                <a:lnTo>
                  <a:pt x="555" y="195"/>
                </a:lnTo>
                <a:lnTo>
                  <a:pt x="555" y="195"/>
                </a:lnTo>
                <a:lnTo>
                  <a:pt x="555" y="195"/>
                </a:lnTo>
                <a:lnTo>
                  <a:pt x="555" y="191"/>
                </a:lnTo>
                <a:lnTo>
                  <a:pt x="555" y="191"/>
                </a:lnTo>
                <a:lnTo>
                  <a:pt x="551" y="191"/>
                </a:lnTo>
                <a:lnTo>
                  <a:pt x="551" y="191"/>
                </a:lnTo>
                <a:lnTo>
                  <a:pt x="551" y="191"/>
                </a:lnTo>
                <a:lnTo>
                  <a:pt x="547" y="195"/>
                </a:lnTo>
                <a:lnTo>
                  <a:pt x="547" y="191"/>
                </a:lnTo>
                <a:lnTo>
                  <a:pt x="547" y="191"/>
                </a:lnTo>
                <a:lnTo>
                  <a:pt x="544" y="191"/>
                </a:lnTo>
                <a:lnTo>
                  <a:pt x="544" y="191"/>
                </a:lnTo>
                <a:lnTo>
                  <a:pt x="544" y="187"/>
                </a:lnTo>
                <a:lnTo>
                  <a:pt x="544" y="187"/>
                </a:lnTo>
                <a:lnTo>
                  <a:pt x="544" y="187"/>
                </a:lnTo>
                <a:lnTo>
                  <a:pt x="544" y="187"/>
                </a:lnTo>
                <a:lnTo>
                  <a:pt x="547" y="191"/>
                </a:lnTo>
                <a:lnTo>
                  <a:pt x="547" y="191"/>
                </a:lnTo>
                <a:lnTo>
                  <a:pt x="547" y="187"/>
                </a:lnTo>
                <a:lnTo>
                  <a:pt x="551" y="183"/>
                </a:lnTo>
                <a:lnTo>
                  <a:pt x="551" y="187"/>
                </a:lnTo>
                <a:lnTo>
                  <a:pt x="555" y="187"/>
                </a:lnTo>
                <a:lnTo>
                  <a:pt x="555" y="187"/>
                </a:lnTo>
                <a:lnTo>
                  <a:pt x="555" y="187"/>
                </a:lnTo>
                <a:lnTo>
                  <a:pt x="559" y="187"/>
                </a:lnTo>
                <a:lnTo>
                  <a:pt x="559" y="187"/>
                </a:lnTo>
                <a:lnTo>
                  <a:pt x="555" y="187"/>
                </a:lnTo>
                <a:lnTo>
                  <a:pt x="555" y="187"/>
                </a:lnTo>
                <a:lnTo>
                  <a:pt x="555" y="183"/>
                </a:lnTo>
                <a:lnTo>
                  <a:pt x="551" y="183"/>
                </a:lnTo>
                <a:lnTo>
                  <a:pt x="551" y="179"/>
                </a:lnTo>
                <a:lnTo>
                  <a:pt x="551" y="179"/>
                </a:lnTo>
                <a:lnTo>
                  <a:pt x="551" y="179"/>
                </a:lnTo>
                <a:lnTo>
                  <a:pt x="547" y="179"/>
                </a:lnTo>
                <a:lnTo>
                  <a:pt x="551" y="183"/>
                </a:lnTo>
                <a:lnTo>
                  <a:pt x="547" y="183"/>
                </a:lnTo>
                <a:lnTo>
                  <a:pt x="544" y="179"/>
                </a:lnTo>
                <a:lnTo>
                  <a:pt x="544" y="179"/>
                </a:lnTo>
                <a:lnTo>
                  <a:pt x="544" y="179"/>
                </a:lnTo>
                <a:lnTo>
                  <a:pt x="540" y="179"/>
                </a:lnTo>
                <a:lnTo>
                  <a:pt x="544" y="179"/>
                </a:lnTo>
                <a:lnTo>
                  <a:pt x="544" y="183"/>
                </a:lnTo>
                <a:lnTo>
                  <a:pt x="544" y="183"/>
                </a:lnTo>
                <a:lnTo>
                  <a:pt x="544" y="183"/>
                </a:lnTo>
                <a:lnTo>
                  <a:pt x="544" y="183"/>
                </a:lnTo>
                <a:lnTo>
                  <a:pt x="544" y="183"/>
                </a:lnTo>
                <a:lnTo>
                  <a:pt x="540" y="183"/>
                </a:lnTo>
                <a:lnTo>
                  <a:pt x="540" y="183"/>
                </a:lnTo>
                <a:lnTo>
                  <a:pt x="540" y="183"/>
                </a:lnTo>
                <a:lnTo>
                  <a:pt x="540" y="179"/>
                </a:lnTo>
                <a:lnTo>
                  <a:pt x="536" y="179"/>
                </a:lnTo>
                <a:lnTo>
                  <a:pt x="536" y="179"/>
                </a:lnTo>
                <a:lnTo>
                  <a:pt x="536" y="179"/>
                </a:lnTo>
                <a:lnTo>
                  <a:pt x="536" y="179"/>
                </a:lnTo>
                <a:lnTo>
                  <a:pt x="532" y="179"/>
                </a:lnTo>
                <a:lnTo>
                  <a:pt x="532" y="179"/>
                </a:lnTo>
                <a:lnTo>
                  <a:pt x="532" y="175"/>
                </a:lnTo>
                <a:lnTo>
                  <a:pt x="528" y="175"/>
                </a:lnTo>
                <a:lnTo>
                  <a:pt x="532" y="175"/>
                </a:lnTo>
                <a:lnTo>
                  <a:pt x="528" y="171"/>
                </a:lnTo>
                <a:lnTo>
                  <a:pt x="528" y="171"/>
                </a:lnTo>
                <a:lnTo>
                  <a:pt x="524" y="171"/>
                </a:lnTo>
                <a:lnTo>
                  <a:pt x="520" y="171"/>
                </a:lnTo>
                <a:lnTo>
                  <a:pt x="520" y="171"/>
                </a:lnTo>
                <a:lnTo>
                  <a:pt x="520" y="168"/>
                </a:lnTo>
                <a:lnTo>
                  <a:pt x="516" y="168"/>
                </a:lnTo>
                <a:lnTo>
                  <a:pt x="516" y="164"/>
                </a:lnTo>
                <a:lnTo>
                  <a:pt x="520" y="164"/>
                </a:lnTo>
                <a:lnTo>
                  <a:pt x="520" y="164"/>
                </a:lnTo>
                <a:lnTo>
                  <a:pt x="524" y="168"/>
                </a:lnTo>
                <a:lnTo>
                  <a:pt x="524" y="168"/>
                </a:lnTo>
                <a:lnTo>
                  <a:pt x="528" y="168"/>
                </a:lnTo>
                <a:lnTo>
                  <a:pt x="532" y="171"/>
                </a:lnTo>
                <a:lnTo>
                  <a:pt x="532" y="171"/>
                </a:lnTo>
                <a:lnTo>
                  <a:pt x="532" y="168"/>
                </a:lnTo>
                <a:lnTo>
                  <a:pt x="532" y="168"/>
                </a:lnTo>
                <a:lnTo>
                  <a:pt x="532" y="168"/>
                </a:lnTo>
                <a:lnTo>
                  <a:pt x="532" y="168"/>
                </a:lnTo>
                <a:lnTo>
                  <a:pt x="532" y="168"/>
                </a:lnTo>
                <a:lnTo>
                  <a:pt x="532" y="164"/>
                </a:lnTo>
                <a:lnTo>
                  <a:pt x="528" y="164"/>
                </a:lnTo>
                <a:lnTo>
                  <a:pt x="524" y="160"/>
                </a:lnTo>
                <a:lnTo>
                  <a:pt x="524" y="160"/>
                </a:lnTo>
                <a:lnTo>
                  <a:pt x="524" y="160"/>
                </a:lnTo>
                <a:lnTo>
                  <a:pt x="528" y="156"/>
                </a:lnTo>
                <a:lnTo>
                  <a:pt x="528" y="156"/>
                </a:lnTo>
                <a:lnTo>
                  <a:pt x="528" y="156"/>
                </a:lnTo>
                <a:lnTo>
                  <a:pt x="524" y="152"/>
                </a:lnTo>
                <a:lnTo>
                  <a:pt x="520" y="152"/>
                </a:lnTo>
                <a:lnTo>
                  <a:pt x="516" y="156"/>
                </a:lnTo>
                <a:lnTo>
                  <a:pt x="512" y="156"/>
                </a:lnTo>
                <a:lnTo>
                  <a:pt x="512" y="156"/>
                </a:lnTo>
                <a:lnTo>
                  <a:pt x="512" y="156"/>
                </a:lnTo>
                <a:lnTo>
                  <a:pt x="512" y="152"/>
                </a:lnTo>
                <a:lnTo>
                  <a:pt x="512" y="152"/>
                </a:lnTo>
                <a:lnTo>
                  <a:pt x="508" y="152"/>
                </a:lnTo>
                <a:lnTo>
                  <a:pt x="508" y="152"/>
                </a:lnTo>
                <a:lnTo>
                  <a:pt x="504" y="148"/>
                </a:lnTo>
                <a:lnTo>
                  <a:pt x="504" y="148"/>
                </a:lnTo>
                <a:lnTo>
                  <a:pt x="504" y="144"/>
                </a:lnTo>
                <a:lnTo>
                  <a:pt x="508" y="144"/>
                </a:lnTo>
                <a:lnTo>
                  <a:pt x="508" y="144"/>
                </a:lnTo>
                <a:lnTo>
                  <a:pt x="508" y="144"/>
                </a:lnTo>
                <a:lnTo>
                  <a:pt x="508" y="148"/>
                </a:lnTo>
                <a:lnTo>
                  <a:pt x="508" y="148"/>
                </a:lnTo>
                <a:lnTo>
                  <a:pt x="512" y="148"/>
                </a:lnTo>
                <a:lnTo>
                  <a:pt x="512" y="148"/>
                </a:lnTo>
                <a:lnTo>
                  <a:pt x="516" y="148"/>
                </a:lnTo>
                <a:lnTo>
                  <a:pt x="516" y="144"/>
                </a:lnTo>
                <a:lnTo>
                  <a:pt x="512" y="144"/>
                </a:lnTo>
                <a:lnTo>
                  <a:pt x="516" y="140"/>
                </a:lnTo>
                <a:lnTo>
                  <a:pt x="516" y="140"/>
                </a:lnTo>
                <a:lnTo>
                  <a:pt x="512" y="136"/>
                </a:lnTo>
                <a:lnTo>
                  <a:pt x="512" y="136"/>
                </a:lnTo>
                <a:lnTo>
                  <a:pt x="516" y="132"/>
                </a:lnTo>
                <a:lnTo>
                  <a:pt x="516" y="132"/>
                </a:lnTo>
                <a:lnTo>
                  <a:pt x="516" y="132"/>
                </a:lnTo>
                <a:lnTo>
                  <a:pt x="516" y="129"/>
                </a:lnTo>
                <a:lnTo>
                  <a:pt x="512" y="129"/>
                </a:lnTo>
                <a:lnTo>
                  <a:pt x="512" y="129"/>
                </a:lnTo>
                <a:lnTo>
                  <a:pt x="512" y="129"/>
                </a:lnTo>
                <a:lnTo>
                  <a:pt x="512" y="125"/>
                </a:lnTo>
                <a:lnTo>
                  <a:pt x="520" y="125"/>
                </a:lnTo>
                <a:lnTo>
                  <a:pt x="524" y="121"/>
                </a:lnTo>
                <a:lnTo>
                  <a:pt x="520" y="121"/>
                </a:lnTo>
                <a:lnTo>
                  <a:pt x="520" y="121"/>
                </a:lnTo>
                <a:lnTo>
                  <a:pt x="520" y="117"/>
                </a:lnTo>
                <a:lnTo>
                  <a:pt x="520" y="117"/>
                </a:lnTo>
                <a:lnTo>
                  <a:pt x="524" y="117"/>
                </a:lnTo>
                <a:lnTo>
                  <a:pt x="520" y="113"/>
                </a:lnTo>
                <a:lnTo>
                  <a:pt x="520" y="113"/>
                </a:lnTo>
                <a:lnTo>
                  <a:pt x="520" y="113"/>
                </a:lnTo>
                <a:lnTo>
                  <a:pt x="524" y="113"/>
                </a:lnTo>
                <a:lnTo>
                  <a:pt x="524" y="113"/>
                </a:lnTo>
                <a:lnTo>
                  <a:pt x="524" y="113"/>
                </a:lnTo>
                <a:lnTo>
                  <a:pt x="524" y="113"/>
                </a:lnTo>
                <a:lnTo>
                  <a:pt x="528" y="113"/>
                </a:lnTo>
                <a:lnTo>
                  <a:pt x="528" y="109"/>
                </a:lnTo>
                <a:lnTo>
                  <a:pt x="524" y="109"/>
                </a:lnTo>
                <a:lnTo>
                  <a:pt x="524" y="105"/>
                </a:lnTo>
                <a:lnTo>
                  <a:pt x="524" y="105"/>
                </a:lnTo>
                <a:lnTo>
                  <a:pt x="528" y="105"/>
                </a:lnTo>
                <a:lnTo>
                  <a:pt x="528" y="101"/>
                </a:lnTo>
                <a:lnTo>
                  <a:pt x="504" y="93"/>
                </a:lnTo>
                <a:lnTo>
                  <a:pt x="418" y="93"/>
                </a:lnTo>
                <a:moveTo>
                  <a:pt x="555" y="312"/>
                </a:moveTo>
                <a:lnTo>
                  <a:pt x="555" y="312"/>
                </a:lnTo>
                <a:lnTo>
                  <a:pt x="555" y="316"/>
                </a:lnTo>
                <a:lnTo>
                  <a:pt x="555" y="320"/>
                </a:lnTo>
                <a:lnTo>
                  <a:pt x="555" y="320"/>
                </a:lnTo>
                <a:lnTo>
                  <a:pt x="555" y="316"/>
                </a:lnTo>
                <a:lnTo>
                  <a:pt x="551" y="316"/>
                </a:lnTo>
                <a:lnTo>
                  <a:pt x="551" y="316"/>
                </a:lnTo>
                <a:lnTo>
                  <a:pt x="551" y="320"/>
                </a:lnTo>
                <a:lnTo>
                  <a:pt x="551" y="312"/>
                </a:lnTo>
                <a:lnTo>
                  <a:pt x="555" y="312"/>
                </a:lnTo>
              </a:path>
            </a:pathLst>
          </a:custGeom>
          <a:solidFill>
            <a:srgbClr val="CBCBCB"/>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4" name="Freeform 52"/>
          <p:cNvSpPr>
            <a:spLocks/>
          </p:cNvSpPr>
          <p:nvPr/>
        </p:nvSpPr>
        <p:spPr bwMode="auto">
          <a:xfrm>
            <a:off x="9772349" y="1978011"/>
            <a:ext cx="764729" cy="755155"/>
          </a:xfrm>
          <a:custGeom>
            <a:avLst/>
            <a:gdLst>
              <a:gd name="T0" fmla="*/ 145 w 313"/>
              <a:gd name="T1" fmla="*/ 0 h 309"/>
              <a:gd name="T2" fmla="*/ 157 w 313"/>
              <a:gd name="T3" fmla="*/ 35 h 309"/>
              <a:gd name="T4" fmla="*/ 180 w 313"/>
              <a:gd name="T5" fmla="*/ 47 h 309"/>
              <a:gd name="T6" fmla="*/ 180 w 313"/>
              <a:gd name="T7" fmla="*/ 51 h 309"/>
              <a:gd name="T8" fmla="*/ 176 w 313"/>
              <a:gd name="T9" fmla="*/ 63 h 309"/>
              <a:gd name="T10" fmla="*/ 196 w 313"/>
              <a:gd name="T11" fmla="*/ 98 h 309"/>
              <a:gd name="T12" fmla="*/ 227 w 313"/>
              <a:gd name="T13" fmla="*/ 98 h 309"/>
              <a:gd name="T14" fmla="*/ 231 w 313"/>
              <a:gd name="T15" fmla="*/ 102 h 309"/>
              <a:gd name="T16" fmla="*/ 239 w 313"/>
              <a:gd name="T17" fmla="*/ 109 h 309"/>
              <a:gd name="T18" fmla="*/ 231 w 313"/>
              <a:gd name="T19" fmla="*/ 129 h 309"/>
              <a:gd name="T20" fmla="*/ 235 w 313"/>
              <a:gd name="T21" fmla="*/ 133 h 309"/>
              <a:gd name="T22" fmla="*/ 239 w 313"/>
              <a:gd name="T23" fmla="*/ 137 h 309"/>
              <a:gd name="T24" fmla="*/ 239 w 313"/>
              <a:gd name="T25" fmla="*/ 137 h 309"/>
              <a:gd name="T26" fmla="*/ 239 w 313"/>
              <a:gd name="T27" fmla="*/ 141 h 309"/>
              <a:gd name="T28" fmla="*/ 251 w 313"/>
              <a:gd name="T29" fmla="*/ 152 h 309"/>
              <a:gd name="T30" fmla="*/ 282 w 313"/>
              <a:gd name="T31" fmla="*/ 160 h 309"/>
              <a:gd name="T32" fmla="*/ 297 w 313"/>
              <a:gd name="T33" fmla="*/ 164 h 309"/>
              <a:gd name="T34" fmla="*/ 305 w 313"/>
              <a:gd name="T35" fmla="*/ 176 h 309"/>
              <a:gd name="T36" fmla="*/ 313 w 313"/>
              <a:gd name="T37" fmla="*/ 199 h 309"/>
              <a:gd name="T38" fmla="*/ 309 w 313"/>
              <a:gd name="T39" fmla="*/ 238 h 309"/>
              <a:gd name="T40" fmla="*/ 286 w 313"/>
              <a:gd name="T41" fmla="*/ 262 h 309"/>
              <a:gd name="T42" fmla="*/ 270 w 313"/>
              <a:gd name="T43" fmla="*/ 242 h 309"/>
              <a:gd name="T44" fmla="*/ 192 w 313"/>
              <a:gd name="T45" fmla="*/ 270 h 309"/>
              <a:gd name="T46" fmla="*/ 188 w 313"/>
              <a:gd name="T47" fmla="*/ 281 h 309"/>
              <a:gd name="T48" fmla="*/ 188 w 313"/>
              <a:gd name="T49" fmla="*/ 305 h 309"/>
              <a:gd name="T50" fmla="*/ 169 w 313"/>
              <a:gd name="T51" fmla="*/ 297 h 309"/>
              <a:gd name="T52" fmla="*/ 122 w 313"/>
              <a:gd name="T53" fmla="*/ 285 h 309"/>
              <a:gd name="T54" fmla="*/ 118 w 313"/>
              <a:gd name="T55" fmla="*/ 285 h 309"/>
              <a:gd name="T56" fmla="*/ 110 w 313"/>
              <a:gd name="T57" fmla="*/ 285 h 309"/>
              <a:gd name="T58" fmla="*/ 47 w 313"/>
              <a:gd name="T59" fmla="*/ 258 h 309"/>
              <a:gd name="T60" fmla="*/ 40 w 313"/>
              <a:gd name="T61" fmla="*/ 254 h 309"/>
              <a:gd name="T62" fmla="*/ 28 w 313"/>
              <a:gd name="T63" fmla="*/ 254 h 309"/>
              <a:gd name="T64" fmla="*/ 16 w 313"/>
              <a:gd name="T65" fmla="*/ 242 h 309"/>
              <a:gd name="T66" fmla="*/ 0 w 313"/>
              <a:gd name="T67" fmla="*/ 230 h 309"/>
              <a:gd name="T68" fmla="*/ 0 w 313"/>
              <a:gd name="T69" fmla="*/ 227 h 309"/>
              <a:gd name="T70" fmla="*/ 12 w 313"/>
              <a:gd name="T71" fmla="*/ 215 h 309"/>
              <a:gd name="T72" fmla="*/ 12 w 313"/>
              <a:gd name="T73" fmla="*/ 215 h 309"/>
              <a:gd name="T74" fmla="*/ 12 w 313"/>
              <a:gd name="T75" fmla="*/ 207 h 309"/>
              <a:gd name="T76" fmla="*/ 20 w 313"/>
              <a:gd name="T77" fmla="*/ 195 h 309"/>
              <a:gd name="T78" fmla="*/ 24 w 313"/>
              <a:gd name="T79" fmla="*/ 184 h 309"/>
              <a:gd name="T80" fmla="*/ 20 w 313"/>
              <a:gd name="T81" fmla="*/ 180 h 309"/>
              <a:gd name="T82" fmla="*/ 43 w 313"/>
              <a:gd name="T83" fmla="*/ 160 h 309"/>
              <a:gd name="T84" fmla="*/ 47 w 313"/>
              <a:gd name="T85" fmla="*/ 152 h 309"/>
              <a:gd name="T86" fmla="*/ 43 w 313"/>
              <a:gd name="T87" fmla="*/ 145 h 309"/>
              <a:gd name="T88" fmla="*/ 40 w 313"/>
              <a:gd name="T89" fmla="*/ 141 h 309"/>
              <a:gd name="T90" fmla="*/ 24 w 313"/>
              <a:gd name="T91" fmla="*/ 125 h 309"/>
              <a:gd name="T92" fmla="*/ 59 w 313"/>
              <a:gd name="T93" fmla="*/ 106 h 309"/>
              <a:gd name="T94" fmla="*/ 59 w 313"/>
              <a:gd name="T95" fmla="*/ 86 h 309"/>
              <a:gd name="T96" fmla="*/ 90 w 313"/>
              <a:gd name="T97" fmla="*/ 55 h 309"/>
              <a:gd name="T98" fmla="*/ 90 w 313"/>
              <a:gd name="T99" fmla="*/ 51 h 309"/>
              <a:gd name="T100" fmla="*/ 86 w 313"/>
              <a:gd name="T101" fmla="*/ 43 h 309"/>
              <a:gd name="T102" fmla="*/ 114 w 313"/>
              <a:gd name="T103" fmla="*/ 8 h 30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13" h="309">
                <a:moveTo>
                  <a:pt x="126" y="8"/>
                </a:moveTo>
                <a:lnTo>
                  <a:pt x="126" y="8"/>
                </a:lnTo>
                <a:lnTo>
                  <a:pt x="133" y="8"/>
                </a:lnTo>
                <a:lnTo>
                  <a:pt x="145" y="0"/>
                </a:lnTo>
                <a:lnTo>
                  <a:pt x="145" y="0"/>
                </a:lnTo>
                <a:lnTo>
                  <a:pt x="145" y="0"/>
                </a:lnTo>
                <a:lnTo>
                  <a:pt x="149" y="8"/>
                </a:lnTo>
                <a:lnTo>
                  <a:pt x="157" y="20"/>
                </a:lnTo>
                <a:lnTo>
                  <a:pt x="157" y="24"/>
                </a:lnTo>
                <a:lnTo>
                  <a:pt x="157" y="35"/>
                </a:lnTo>
                <a:lnTo>
                  <a:pt x="157" y="43"/>
                </a:lnTo>
                <a:lnTo>
                  <a:pt x="161" y="43"/>
                </a:lnTo>
                <a:lnTo>
                  <a:pt x="169" y="39"/>
                </a:lnTo>
                <a:lnTo>
                  <a:pt x="176" y="39"/>
                </a:lnTo>
                <a:lnTo>
                  <a:pt x="180" y="47"/>
                </a:lnTo>
                <a:lnTo>
                  <a:pt x="180" y="47"/>
                </a:lnTo>
                <a:lnTo>
                  <a:pt x="180" y="47"/>
                </a:lnTo>
                <a:lnTo>
                  <a:pt x="180" y="51"/>
                </a:lnTo>
                <a:lnTo>
                  <a:pt x="180" y="51"/>
                </a:lnTo>
                <a:lnTo>
                  <a:pt x="180" y="51"/>
                </a:lnTo>
                <a:lnTo>
                  <a:pt x="180" y="51"/>
                </a:lnTo>
                <a:lnTo>
                  <a:pt x="184" y="51"/>
                </a:lnTo>
                <a:lnTo>
                  <a:pt x="184" y="55"/>
                </a:lnTo>
                <a:lnTo>
                  <a:pt x="184" y="55"/>
                </a:lnTo>
                <a:lnTo>
                  <a:pt x="176" y="63"/>
                </a:lnTo>
                <a:lnTo>
                  <a:pt x="172" y="66"/>
                </a:lnTo>
                <a:lnTo>
                  <a:pt x="172" y="70"/>
                </a:lnTo>
                <a:lnTo>
                  <a:pt x="176" y="78"/>
                </a:lnTo>
                <a:lnTo>
                  <a:pt x="184" y="90"/>
                </a:lnTo>
                <a:lnTo>
                  <a:pt x="196" y="98"/>
                </a:lnTo>
                <a:lnTo>
                  <a:pt x="204" y="102"/>
                </a:lnTo>
                <a:lnTo>
                  <a:pt x="211" y="102"/>
                </a:lnTo>
                <a:lnTo>
                  <a:pt x="223" y="98"/>
                </a:lnTo>
                <a:lnTo>
                  <a:pt x="227" y="98"/>
                </a:lnTo>
                <a:lnTo>
                  <a:pt x="227" y="98"/>
                </a:lnTo>
                <a:lnTo>
                  <a:pt x="227" y="98"/>
                </a:lnTo>
                <a:lnTo>
                  <a:pt x="227" y="98"/>
                </a:lnTo>
                <a:lnTo>
                  <a:pt x="227" y="102"/>
                </a:lnTo>
                <a:lnTo>
                  <a:pt x="231" y="102"/>
                </a:lnTo>
                <a:lnTo>
                  <a:pt x="231" y="102"/>
                </a:lnTo>
                <a:lnTo>
                  <a:pt x="231" y="106"/>
                </a:lnTo>
                <a:lnTo>
                  <a:pt x="231" y="106"/>
                </a:lnTo>
                <a:lnTo>
                  <a:pt x="235" y="106"/>
                </a:lnTo>
                <a:lnTo>
                  <a:pt x="239" y="109"/>
                </a:lnTo>
                <a:lnTo>
                  <a:pt x="239" y="109"/>
                </a:lnTo>
                <a:lnTo>
                  <a:pt x="243" y="113"/>
                </a:lnTo>
                <a:lnTo>
                  <a:pt x="243" y="117"/>
                </a:lnTo>
                <a:lnTo>
                  <a:pt x="239" y="117"/>
                </a:lnTo>
                <a:lnTo>
                  <a:pt x="231" y="129"/>
                </a:lnTo>
                <a:lnTo>
                  <a:pt x="231" y="129"/>
                </a:lnTo>
                <a:lnTo>
                  <a:pt x="231" y="129"/>
                </a:lnTo>
                <a:lnTo>
                  <a:pt x="235" y="129"/>
                </a:lnTo>
                <a:lnTo>
                  <a:pt x="235" y="129"/>
                </a:lnTo>
                <a:lnTo>
                  <a:pt x="235" y="133"/>
                </a:lnTo>
                <a:lnTo>
                  <a:pt x="235" y="133"/>
                </a:lnTo>
                <a:lnTo>
                  <a:pt x="235" y="133"/>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37"/>
                </a:lnTo>
                <a:lnTo>
                  <a:pt x="239" y="141"/>
                </a:lnTo>
                <a:lnTo>
                  <a:pt x="243" y="141"/>
                </a:lnTo>
                <a:lnTo>
                  <a:pt x="247" y="141"/>
                </a:lnTo>
                <a:lnTo>
                  <a:pt x="251" y="145"/>
                </a:lnTo>
                <a:lnTo>
                  <a:pt x="251" y="148"/>
                </a:lnTo>
                <a:lnTo>
                  <a:pt x="251" y="152"/>
                </a:lnTo>
                <a:lnTo>
                  <a:pt x="254" y="156"/>
                </a:lnTo>
                <a:lnTo>
                  <a:pt x="258" y="156"/>
                </a:lnTo>
                <a:lnTo>
                  <a:pt x="262" y="160"/>
                </a:lnTo>
                <a:lnTo>
                  <a:pt x="274" y="156"/>
                </a:lnTo>
                <a:lnTo>
                  <a:pt x="282" y="160"/>
                </a:lnTo>
                <a:lnTo>
                  <a:pt x="282" y="160"/>
                </a:lnTo>
                <a:lnTo>
                  <a:pt x="286" y="164"/>
                </a:lnTo>
                <a:lnTo>
                  <a:pt x="290" y="164"/>
                </a:lnTo>
                <a:lnTo>
                  <a:pt x="294" y="164"/>
                </a:lnTo>
                <a:lnTo>
                  <a:pt x="297" y="164"/>
                </a:lnTo>
                <a:lnTo>
                  <a:pt x="297" y="164"/>
                </a:lnTo>
                <a:lnTo>
                  <a:pt x="301" y="168"/>
                </a:lnTo>
                <a:lnTo>
                  <a:pt x="301" y="172"/>
                </a:lnTo>
                <a:lnTo>
                  <a:pt x="301" y="176"/>
                </a:lnTo>
                <a:lnTo>
                  <a:pt x="305" y="176"/>
                </a:lnTo>
                <a:lnTo>
                  <a:pt x="305" y="180"/>
                </a:lnTo>
                <a:lnTo>
                  <a:pt x="313" y="184"/>
                </a:lnTo>
                <a:lnTo>
                  <a:pt x="313" y="191"/>
                </a:lnTo>
                <a:lnTo>
                  <a:pt x="313" y="195"/>
                </a:lnTo>
                <a:lnTo>
                  <a:pt x="313" y="199"/>
                </a:lnTo>
                <a:lnTo>
                  <a:pt x="313" y="199"/>
                </a:lnTo>
                <a:lnTo>
                  <a:pt x="313" y="199"/>
                </a:lnTo>
                <a:lnTo>
                  <a:pt x="309" y="219"/>
                </a:lnTo>
                <a:lnTo>
                  <a:pt x="309" y="230"/>
                </a:lnTo>
                <a:lnTo>
                  <a:pt x="309" y="238"/>
                </a:lnTo>
                <a:lnTo>
                  <a:pt x="301" y="246"/>
                </a:lnTo>
                <a:lnTo>
                  <a:pt x="297" y="250"/>
                </a:lnTo>
                <a:lnTo>
                  <a:pt x="297" y="250"/>
                </a:lnTo>
                <a:lnTo>
                  <a:pt x="294" y="254"/>
                </a:lnTo>
                <a:lnTo>
                  <a:pt x="286" y="262"/>
                </a:lnTo>
                <a:lnTo>
                  <a:pt x="286" y="262"/>
                </a:lnTo>
                <a:lnTo>
                  <a:pt x="286" y="262"/>
                </a:lnTo>
                <a:lnTo>
                  <a:pt x="286" y="262"/>
                </a:lnTo>
                <a:lnTo>
                  <a:pt x="282" y="262"/>
                </a:lnTo>
                <a:lnTo>
                  <a:pt x="270" y="242"/>
                </a:lnTo>
                <a:lnTo>
                  <a:pt x="270" y="242"/>
                </a:lnTo>
                <a:lnTo>
                  <a:pt x="266" y="242"/>
                </a:lnTo>
                <a:lnTo>
                  <a:pt x="223" y="266"/>
                </a:lnTo>
                <a:lnTo>
                  <a:pt x="196" y="270"/>
                </a:lnTo>
                <a:lnTo>
                  <a:pt x="192" y="270"/>
                </a:lnTo>
                <a:lnTo>
                  <a:pt x="188" y="273"/>
                </a:lnTo>
                <a:lnTo>
                  <a:pt x="188" y="273"/>
                </a:lnTo>
                <a:lnTo>
                  <a:pt x="188" y="277"/>
                </a:lnTo>
                <a:lnTo>
                  <a:pt x="188" y="277"/>
                </a:lnTo>
                <a:lnTo>
                  <a:pt x="188" y="281"/>
                </a:lnTo>
                <a:lnTo>
                  <a:pt x="188" y="293"/>
                </a:lnTo>
                <a:lnTo>
                  <a:pt x="188" y="297"/>
                </a:lnTo>
                <a:lnTo>
                  <a:pt x="192" y="301"/>
                </a:lnTo>
                <a:lnTo>
                  <a:pt x="192" y="305"/>
                </a:lnTo>
                <a:lnTo>
                  <a:pt x="188" y="305"/>
                </a:lnTo>
                <a:lnTo>
                  <a:pt x="188" y="309"/>
                </a:lnTo>
                <a:lnTo>
                  <a:pt x="188" y="305"/>
                </a:lnTo>
                <a:lnTo>
                  <a:pt x="184" y="305"/>
                </a:lnTo>
                <a:lnTo>
                  <a:pt x="176" y="305"/>
                </a:lnTo>
                <a:lnTo>
                  <a:pt x="169" y="297"/>
                </a:lnTo>
                <a:lnTo>
                  <a:pt x="165" y="297"/>
                </a:lnTo>
                <a:lnTo>
                  <a:pt x="165" y="297"/>
                </a:lnTo>
                <a:lnTo>
                  <a:pt x="137" y="285"/>
                </a:lnTo>
                <a:lnTo>
                  <a:pt x="129" y="285"/>
                </a:lnTo>
                <a:lnTo>
                  <a:pt x="122" y="285"/>
                </a:lnTo>
                <a:lnTo>
                  <a:pt x="118" y="285"/>
                </a:lnTo>
                <a:lnTo>
                  <a:pt x="118" y="285"/>
                </a:lnTo>
                <a:lnTo>
                  <a:pt x="118" y="285"/>
                </a:lnTo>
                <a:lnTo>
                  <a:pt x="118" y="285"/>
                </a:lnTo>
                <a:lnTo>
                  <a:pt x="118" y="285"/>
                </a:lnTo>
                <a:lnTo>
                  <a:pt x="114" y="285"/>
                </a:lnTo>
                <a:lnTo>
                  <a:pt x="114" y="289"/>
                </a:lnTo>
                <a:lnTo>
                  <a:pt x="114" y="289"/>
                </a:lnTo>
                <a:lnTo>
                  <a:pt x="110" y="285"/>
                </a:lnTo>
                <a:lnTo>
                  <a:pt x="110" y="285"/>
                </a:lnTo>
                <a:lnTo>
                  <a:pt x="71" y="289"/>
                </a:lnTo>
                <a:lnTo>
                  <a:pt x="63" y="285"/>
                </a:lnTo>
                <a:lnTo>
                  <a:pt x="59" y="285"/>
                </a:lnTo>
                <a:lnTo>
                  <a:pt x="59" y="277"/>
                </a:lnTo>
                <a:lnTo>
                  <a:pt x="47" y="258"/>
                </a:lnTo>
                <a:lnTo>
                  <a:pt x="47" y="254"/>
                </a:lnTo>
                <a:lnTo>
                  <a:pt x="43" y="258"/>
                </a:lnTo>
                <a:lnTo>
                  <a:pt x="43" y="258"/>
                </a:lnTo>
                <a:lnTo>
                  <a:pt x="40" y="258"/>
                </a:lnTo>
                <a:lnTo>
                  <a:pt x="40" y="254"/>
                </a:lnTo>
                <a:lnTo>
                  <a:pt x="40" y="250"/>
                </a:lnTo>
                <a:lnTo>
                  <a:pt x="36" y="250"/>
                </a:lnTo>
                <a:lnTo>
                  <a:pt x="36" y="250"/>
                </a:lnTo>
                <a:lnTo>
                  <a:pt x="32" y="250"/>
                </a:lnTo>
                <a:lnTo>
                  <a:pt x="28" y="254"/>
                </a:lnTo>
                <a:lnTo>
                  <a:pt x="28" y="250"/>
                </a:lnTo>
                <a:lnTo>
                  <a:pt x="24" y="250"/>
                </a:lnTo>
                <a:lnTo>
                  <a:pt x="20" y="250"/>
                </a:lnTo>
                <a:lnTo>
                  <a:pt x="20" y="246"/>
                </a:lnTo>
                <a:lnTo>
                  <a:pt x="16" y="242"/>
                </a:lnTo>
                <a:lnTo>
                  <a:pt x="12" y="238"/>
                </a:lnTo>
                <a:lnTo>
                  <a:pt x="0" y="234"/>
                </a:lnTo>
                <a:lnTo>
                  <a:pt x="0" y="234"/>
                </a:lnTo>
                <a:lnTo>
                  <a:pt x="0" y="230"/>
                </a:lnTo>
                <a:lnTo>
                  <a:pt x="0" y="230"/>
                </a:lnTo>
                <a:lnTo>
                  <a:pt x="0" y="230"/>
                </a:lnTo>
                <a:lnTo>
                  <a:pt x="0" y="230"/>
                </a:lnTo>
                <a:lnTo>
                  <a:pt x="0" y="230"/>
                </a:lnTo>
                <a:lnTo>
                  <a:pt x="0" y="230"/>
                </a:lnTo>
                <a:lnTo>
                  <a:pt x="0" y="227"/>
                </a:lnTo>
                <a:lnTo>
                  <a:pt x="0" y="227"/>
                </a:lnTo>
                <a:lnTo>
                  <a:pt x="4" y="223"/>
                </a:lnTo>
                <a:lnTo>
                  <a:pt x="4" y="219"/>
                </a:lnTo>
                <a:lnTo>
                  <a:pt x="12" y="215"/>
                </a:lnTo>
                <a:lnTo>
                  <a:pt x="12" y="215"/>
                </a:lnTo>
                <a:lnTo>
                  <a:pt x="12" y="215"/>
                </a:lnTo>
                <a:lnTo>
                  <a:pt x="8" y="215"/>
                </a:lnTo>
                <a:lnTo>
                  <a:pt x="8" y="215"/>
                </a:lnTo>
                <a:lnTo>
                  <a:pt x="8" y="215"/>
                </a:lnTo>
                <a:lnTo>
                  <a:pt x="12" y="215"/>
                </a:lnTo>
                <a:lnTo>
                  <a:pt x="12" y="211"/>
                </a:lnTo>
                <a:lnTo>
                  <a:pt x="12" y="207"/>
                </a:lnTo>
                <a:lnTo>
                  <a:pt x="12" y="207"/>
                </a:lnTo>
                <a:lnTo>
                  <a:pt x="12" y="207"/>
                </a:lnTo>
                <a:lnTo>
                  <a:pt x="12" y="207"/>
                </a:lnTo>
                <a:lnTo>
                  <a:pt x="12" y="203"/>
                </a:lnTo>
                <a:lnTo>
                  <a:pt x="12" y="203"/>
                </a:lnTo>
                <a:lnTo>
                  <a:pt x="12" y="203"/>
                </a:lnTo>
                <a:lnTo>
                  <a:pt x="12" y="199"/>
                </a:lnTo>
                <a:lnTo>
                  <a:pt x="20" y="195"/>
                </a:lnTo>
                <a:lnTo>
                  <a:pt x="20" y="195"/>
                </a:lnTo>
                <a:lnTo>
                  <a:pt x="24" y="188"/>
                </a:lnTo>
                <a:lnTo>
                  <a:pt x="24" y="188"/>
                </a:lnTo>
                <a:lnTo>
                  <a:pt x="24" y="188"/>
                </a:lnTo>
                <a:lnTo>
                  <a:pt x="24" y="184"/>
                </a:lnTo>
                <a:lnTo>
                  <a:pt x="24" y="184"/>
                </a:lnTo>
                <a:lnTo>
                  <a:pt x="24" y="184"/>
                </a:lnTo>
                <a:lnTo>
                  <a:pt x="24" y="184"/>
                </a:lnTo>
                <a:lnTo>
                  <a:pt x="20" y="184"/>
                </a:lnTo>
                <a:lnTo>
                  <a:pt x="20" y="180"/>
                </a:lnTo>
                <a:lnTo>
                  <a:pt x="20" y="176"/>
                </a:lnTo>
                <a:lnTo>
                  <a:pt x="24" y="172"/>
                </a:lnTo>
                <a:lnTo>
                  <a:pt x="28" y="164"/>
                </a:lnTo>
                <a:lnTo>
                  <a:pt x="36" y="160"/>
                </a:lnTo>
                <a:lnTo>
                  <a:pt x="43" y="160"/>
                </a:lnTo>
                <a:lnTo>
                  <a:pt x="43" y="160"/>
                </a:lnTo>
                <a:lnTo>
                  <a:pt x="47" y="156"/>
                </a:lnTo>
                <a:lnTo>
                  <a:pt x="47" y="156"/>
                </a:lnTo>
                <a:lnTo>
                  <a:pt x="43" y="156"/>
                </a:lnTo>
                <a:lnTo>
                  <a:pt x="47" y="152"/>
                </a:lnTo>
                <a:lnTo>
                  <a:pt x="47" y="152"/>
                </a:lnTo>
                <a:lnTo>
                  <a:pt x="43" y="148"/>
                </a:lnTo>
                <a:lnTo>
                  <a:pt x="43" y="148"/>
                </a:lnTo>
                <a:lnTo>
                  <a:pt x="43" y="145"/>
                </a:lnTo>
                <a:lnTo>
                  <a:pt x="43" y="145"/>
                </a:lnTo>
                <a:lnTo>
                  <a:pt x="43" y="141"/>
                </a:lnTo>
                <a:lnTo>
                  <a:pt x="40" y="141"/>
                </a:lnTo>
                <a:lnTo>
                  <a:pt x="40" y="141"/>
                </a:lnTo>
                <a:lnTo>
                  <a:pt x="40" y="141"/>
                </a:lnTo>
                <a:lnTo>
                  <a:pt x="40" y="141"/>
                </a:lnTo>
                <a:lnTo>
                  <a:pt x="40" y="137"/>
                </a:lnTo>
                <a:lnTo>
                  <a:pt x="36" y="137"/>
                </a:lnTo>
                <a:lnTo>
                  <a:pt x="32" y="133"/>
                </a:lnTo>
                <a:lnTo>
                  <a:pt x="28" y="129"/>
                </a:lnTo>
                <a:lnTo>
                  <a:pt x="24" y="125"/>
                </a:lnTo>
                <a:lnTo>
                  <a:pt x="24" y="121"/>
                </a:lnTo>
                <a:lnTo>
                  <a:pt x="28" y="117"/>
                </a:lnTo>
                <a:lnTo>
                  <a:pt x="51" y="106"/>
                </a:lnTo>
                <a:lnTo>
                  <a:pt x="59" y="106"/>
                </a:lnTo>
                <a:lnTo>
                  <a:pt x="59" y="106"/>
                </a:lnTo>
                <a:lnTo>
                  <a:pt x="59" y="102"/>
                </a:lnTo>
                <a:lnTo>
                  <a:pt x="59" y="98"/>
                </a:lnTo>
                <a:lnTo>
                  <a:pt x="59" y="94"/>
                </a:lnTo>
                <a:lnTo>
                  <a:pt x="59" y="90"/>
                </a:lnTo>
                <a:lnTo>
                  <a:pt x="59" y="86"/>
                </a:lnTo>
                <a:lnTo>
                  <a:pt x="59" y="82"/>
                </a:lnTo>
                <a:lnTo>
                  <a:pt x="63" y="78"/>
                </a:lnTo>
                <a:lnTo>
                  <a:pt x="90" y="59"/>
                </a:lnTo>
                <a:lnTo>
                  <a:pt x="90" y="59"/>
                </a:lnTo>
                <a:lnTo>
                  <a:pt x="90" y="55"/>
                </a:lnTo>
                <a:lnTo>
                  <a:pt x="90" y="55"/>
                </a:lnTo>
                <a:lnTo>
                  <a:pt x="86" y="55"/>
                </a:lnTo>
                <a:lnTo>
                  <a:pt x="86" y="55"/>
                </a:lnTo>
                <a:lnTo>
                  <a:pt x="90" y="55"/>
                </a:lnTo>
                <a:lnTo>
                  <a:pt x="90" y="51"/>
                </a:lnTo>
                <a:lnTo>
                  <a:pt x="90" y="47"/>
                </a:lnTo>
                <a:lnTo>
                  <a:pt x="90" y="43"/>
                </a:lnTo>
                <a:lnTo>
                  <a:pt x="86" y="43"/>
                </a:lnTo>
                <a:lnTo>
                  <a:pt x="86" y="43"/>
                </a:lnTo>
                <a:lnTo>
                  <a:pt x="86" y="43"/>
                </a:lnTo>
                <a:lnTo>
                  <a:pt x="90" y="39"/>
                </a:lnTo>
                <a:lnTo>
                  <a:pt x="102" y="27"/>
                </a:lnTo>
                <a:lnTo>
                  <a:pt x="110" y="20"/>
                </a:lnTo>
                <a:lnTo>
                  <a:pt x="114" y="16"/>
                </a:lnTo>
                <a:lnTo>
                  <a:pt x="114" y="8"/>
                </a:lnTo>
                <a:lnTo>
                  <a:pt x="118" y="8"/>
                </a:lnTo>
                <a:lnTo>
                  <a:pt x="122" y="8"/>
                </a:lnTo>
                <a:lnTo>
                  <a:pt x="126" y="8"/>
                </a:lnTo>
              </a:path>
            </a:pathLst>
          </a:custGeom>
          <a:solidFill>
            <a:srgbClr val="CDCDC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5" name="Freeform 53"/>
          <p:cNvSpPr>
            <a:spLocks noEditPoints="1"/>
          </p:cNvSpPr>
          <p:nvPr/>
        </p:nvSpPr>
        <p:spPr bwMode="auto">
          <a:xfrm>
            <a:off x="9391206" y="1652976"/>
            <a:ext cx="764729" cy="1346571"/>
          </a:xfrm>
          <a:custGeom>
            <a:avLst/>
            <a:gdLst>
              <a:gd name="T0" fmla="*/ 51 w 313"/>
              <a:gd name="T1" fmla="*/ 500 h 551"/>
              <a:gd name="T2" fmla="*/ 110 w 313"/>
              <a:gd name="T3" fmla="*/ 535 h 551"/>
              <a:gd name="T4" fmla="*/ 149 w 313"/>
              <a:gd name="T5" fmla="*/ 524 h 551"/>
              <a:gd name="T6" fmla="*/ 211 w 313"/>
              <a:gd name="T7" fmla="*/ 531 h 551"/>
              <a:gd name="T8" fmla="*/ 215 w 313"/>
              <a:gd name="T9" fmla="*/ 504 h 551"/>
              <a:gd name="T10" fmla="*/ 215 w 313"/>
              <a:gd name="T11" fmla="*/ 410 h 551"/>
              <a:gd name="T12" fmla="*/ 192 w 313"/>
              <a:gd name="T13" fmla="*/ 383 h 551"/>
              <a:gd name="T14" fmla="*/ 156 w 313"/>
              <a:gd name="T15" fmla="*/ 367 h 551"/>
              <a:gd name="T16" fmla="*/ 156 w 313"/>
              <a:gd name="T17" fmla="*/ 360 h 551"/>
              <a:gd name="T18" fmla="*/ 168 w 313"/>
              <a:gd name="T19" fmla="*/ 348 h 551"/>
              <a:gd name="T20" fmla="*/ 168 w 313"/>
              <a:gd name="T21" fmla="*/ 332 h 551"/>
              <a:gd name="T22" fmla="*/ 180 w 313"/>
              <a:gd name="T23" fmla="*/ 317 h 551"/>
              <a:gd name="T24" fmla="*/ 203 w 313"/>
              <a:gd name="T25" fmla="*/ 289 h 551"/>
              <a:gd name="T26" fmla="*/ 199 w 313"/>
              <a:gd name="T27" fmla="*/ 274 h 551"/>
              <a:gd name="T28" fmla="*/ 180 w 313"/>
              <a:gd name="T29" fmla="*/ 258 h 551"/>
              <a:gd name="T30" fmla="*/ 215 w 313"/>
              <a:gd name="T31" fmla="*/ 223 h 551"/>
              <a:gd name="T32" fmla="*/ 242 w 313"/>
              <a:gd name="T33" fmla="*/ 188 h 551"/>
              <a:gd name="T34" fmla="*/ 258 w 313"/>
              <a:gd name="T35" fmla="*/ 160 h 551"/>
              <a:gd name="T36" fmla="*/ 301 w 313"/>
              <a:gd name="T37" fmla="*/ 129 h 551"/>
              <a:gd name="T38" fmla="*/ 313 w 313"/>
              <a:gd name="T39" fmla="*/ 102 h 551"/>
              <a:gd name="T40" fmla="*/ 278 w 313"/>
              <a:gd name="T41" fmla="*/ 59 h 551"/>
              <a:gd name="T42" fmla="*/ 219 w 313"/>
              <a:gd name="T43" fmla="*/ 4 h 551"/>
              <a:gd name="T44" fmla="*/ 168 w 313"/>
              <a:gd name="T45" fmla="*/ 20 h 551"/>
              <a:gd name="T46" fmla="*/ 168 w 313"/>
              <a:gd name="T47" fmla="*/ 43 h 551"/>
              <a:gd name="T48" fmla="*/ 180 w 313"/>
              <a:gd name="T49" fmla="*/ 47 h 551"/>
              <a:gd name="T50" fmla="*/ 188 w 313"/>
              <a:gd name="T51" fmla="*/ 51 h 551"/>
              <a:gd name="T52" fmla="*/ 192 w 313"/>
              <a:gd name="T53" fmla="*/ 63 h 551"/>
              <a:gd name="T54" fmla="*/ 192 w 313"/>
              <a:gd name="T55" fmla="*/ 75 h 551"/>
              <a:gd name="T56" fmla="*/ 199 w 313"/>
              <a:gd name="T57" fmla="*/ 86 h 551"/>
              <a:gd name="T58" fmla="*/ 184 w 313"/>
              <a:gd name="T59" fmla="*/ 90 h 551"/>
              <a:gd name="T60" fmla="*/ 184 w 313"/>
              <a:gd name="T61" fmla="*/ 98 h 551"/>
              <a:gd name="T62" fmla="*/ 184 w 313"/>
              <a:gd name="T63" fmla="*/ 125 h 551"/>
              <a:gd name="T64" fmla="*/ 133 w 313"/>
              <a:gd name="T65" fmla="*/ 121 h 551"/>
              <a:gd name="T66" fmla="*/ 63 w 313"/>
              <a:gd name="T67" fmla="*/ 184 h 551"/>
              <a:gd name="T68" fmla="*/ 12 w 313"/>
              <a:gd name="T69" fmla="*/ 199 h 551"/>
              <a:gd name="T70" fmla="*/ 12 w 313"/>
              <a:gd name="T71" fmla="*/ 227 h 551"/>
              <a:gd name="T72" fmla="*/ 31 w 313"/>
              <a:gd name="T73" fmla="*/ 250 h 551"/>
              <a:gd name="T74" fmla="*/ 35 w 313"/>
              <a:gd name="T75" fmla="*/ 262 h 551"/>
              <a:gd name="T76" fmla="*/ 39 w 313"/>
              <a:gd name="T77" fmla="*/ 274 h 551"/>
              <a:gd name="T78" fmla="*/ 39 w 313"/>
              <a:gd name="T79" fmla="*/ 281 h 551"/>
              <a:gd name="T80" fmla="*/ 51 w 313"/>
              <a:gd name="T81" fmla="*/ 297 h 551"/>
              <a:gd name="T82" fmla="*/ 63 w 313"/>
              <a:gd name="T83" fmla="*/ 305 h 551"/>
              <a:gd name="T84" fmla="*/ 63 w 313"/>
              <a:gd name="T85" fmla="*/ 317 h 551"/>
              <a:gd name="T86" fmla="*/ 55 w 313"/>
              <a:gd name="T87" fmla="*/ 321 h 551"/>
              <a:gd name="T88" fmla="*/ 67 w 313"/>
              <a:gd name="T89" fmla="*/ 324 h 551"/>
              <a:gd name="T90" fmla="*/ 63 w 313"/>
              <a:gd name="T91" fmla="*/ 336 h 551"/>
              <a:gd name="T92" fmla="*/ 55 w 313"/>
              <a:gd name="T93" fmla="*/ 332 h 551"/>
              <a:gd name="T94" fmla="*/ 35 w 313"/>
              <a:gd name="T95" fmla="*/ 340 h 551"/>
              <a:gd name="T96" fmla="*/ 28 w 313"/>
              <a:gd name="T97" fmla="*/ 356 h 551"/>
              <a:gd name="T98" fmla="*/ 20 w 313"/>
              <a:gd name="T99" fmla="*/ 363 h 551"/>
              <a:gd name="T100" fmla="*/ 20 w 313"/>
              <a:gd name="T101" fmla="*/ 379 h 551"/>
              <a:gd name="T102" fmla="*/ 20 w 313"/>
              <a:gd name="T103" fmla="*/ 395 h 551"/>
              <a:gd name="T104" fmla="*/ 20 w 313"/>
              <a:gd name="T105" fmla="*/ 406 h 551"/>
              <a:gd name="T106" fmla="*/ 16 w 313"/>
              <a:gd name="T107" fmla="*/ 418 h 551"/>
              <a:gd name="T108" fmla="*/ 12 w 313"/>
              <a:gd name="T109" fmla="*/ 426 h 551"/>
              <a:gd name="T110" fmla="*/ 8 w 313"/>
              <a:gd name="T111" fmla="*/ 449 h 551"/>
              <a:gd name="T112" fmla="*/ 4 w 313"/>
              <a:gd name="T113" fmla="*/ 461 h 551"/>
              <a:gd name="T114" fmla="*/ 16 w 313"/>
              <a:gd name="T115" fmla="*/ 477 h 551"/>
              <a:gd name="T116" fmla="*/ 24 w 313"/>
              <a:gd name="T117" fmla="*/ 313 h 551"/>
              <a:gd name="T118" fmla="*/ 4 w 313"/>
              <a:gd name="T119" fmla="*/ 321 h 551"/>
              <a:gd name="T120" fmla="*/ 20 w 313"/>
              <a:gd name="T121" fmla="*/ 321 h 551"/>
              <a:gd name="T122" fmla="*/ 24 w 313"/>
              <a:gd name="T123" fmla="*/ 328 h 551"/>
              <a:gd name="T124" fmla="*/ 24 w 313"/>
              <a:gd name="T125" fmla="*/ 321 h 5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13" h="551">
                <a:moveTo>
                  <a:pt x="31" y="481"/>
                </a:moveTo>
                <a:lnTo>
                  <a:pt x="31" y="481"/>
                </a:lnTo>
                <a:lnTo>
                  <a:pt x="35" y="481"/>
                </a:lnTo>
                <a:lnTo>
                  <a:pt x="39" y="485"/>
                </a:lnTo>
                <a:lnTo>
                  <a:pt x="43" y="492"/>
                </a:lnTo>
                <a:lnTo>
                  <a:pt x="43" y="496"/>
                </a:lnTo>
                <a:lnTo>
                  <a:pt x="51" y="496"/>
                </a:lnTo>
                <a:lnTo>
                  <a:pt x="51" y="500"/>
                </a:lnTo>
                <a:lnTo>
                  <a:pt x="51" y="500"/>
                </a:lnTo>
                <a:lnTo>
                  <a:pt x="55" y="504"/>
                </a:lnTo>
                <a:lnTo>
                  <a:pt x="55" y="504"/>
                </a:lnTo>
                <a:lnTo>
                  <a:pt x="59" y="508"/>
                </a:lnTo>
                <a:lnTo>
                  <a:pt x="67" y="508"/>
                </a:lnTo>
                <a:lnTo>
                  <a:pt x="71" y="508"/>
                </a:lnTo>
                <a:lnTo>
                  <a:pt x="74" y="512"/>
                </a:lnTo>
                <a:lnTo>
                  <a:pt x="90" y="524"/>
                </a:lnTo>
                <a:lnTo>
                  <a:pt x="98" y="531"/>
                </a:lnTo>
                <a:lnTo>
                  <a:pt x="110" y="535"/>
                </a:lnTo>
                <a:lnTo>
                  <a:pt x="133" y="547"/>
                </a:lnTo>
                <a:lnTo>
                  <a:pt x="137" y="551"/>
                </a:lnTo>
                <a:lnTo>
                  <a:pt x="141" y="547"/>
                </a:lnTo>
                <a:lnTo>
                  <a:pt x="141" y="543"/>
                </a:lnTo>
                <a:lnTo>
                  <a:pt x="141" y="539"/>
                </a:lnTo>
                <a:lnTo>
                  <a:pt x="141" y="531"/>
                </a:lnTo>
                <a:lnTo>
                  <a:pt x="141" y="527"/>
                </a:lnTo>
                <a:lnTo>
                  <a:pt x="145" y="524"/>
                </a:lnTo>
                <a:lnTo>
                  <a:pt x="149" y="524"/>
                </a:lnTo>
                <a:lnTo>
                  <a:pt x="153" y="524"/>
                </a:lnTo>
                <a:lnTo>
                  <a:pt x="160" y="527"/>
                </a:lnTo>
                <a:lnTo>
                  <a:pt x="164" y="531"/>
                </a:lnTo>
                <a:lnTo>
                  <a:pt x="184" y="527"/>
                </a:lnTo>
                <a:lnTo>
                  <a:pt x="188" y="527"/>
                </a:lnTo>
                <a:lnTo>
                  <a:pt x="196" y="531"/>
                </a:lnTo>
                <a:lnTo>
                  <a:pt x="199" y="535"/>
                </a:lnTo>
                <a:lnTo>
                  <a:pt x="207" y="535"/>
                </a:lnTo>
                <a:lnTo>
                  <a:pt x="211" y="531"/>
                </a:lnTo>
                <a:lnTo>
                  <a:pt x="215" y="527"/>
                </a:lnTo>
                <a:lnTo>
                  <a:pt x="215" y="520"/>
                </a:lnTo>
                <a:lnTo>
                  <a:pt x="215" y="520"/>
                </a:lnTo>
                <a:lnTo>
                  <a:pt x="215" y="520"/>
                </a:lnTo>
                <a:lnTo>
                  <a:pt x="215" y="512"/>
                </a:lnTo>
                <a:lnTo>
                  <a:pt x="211" y="508"/>
                </a:lnTo>
                <a:lnTo>
                  <a:pt x="215" y="508"/>
                </a:lnTo>
                <a:lnTo>
                  <a:pt x="215" y="504"/>
                </a:lnTo>
                <a:lnTo>
                  <a:pt x="215" y="504"/>
                </a:lnTo>
                <a:lnTo>
                  <a:pt x="215" y="496"/>
                </a:lnTo>
                <a:lnTo>
                  <a:pt x="199" y="473"/>
                </a:lnTo>
                <a:lnTo>
                  <a:pt x="199" y="469"/>
                </a:lnTo>
                <a:lnTo>
                  <a:pt x="199" y="461"/>
                </a:lnTo>
                <a:lnTo>
                  <a:pt x="215" y="430"/>
                </a:lnTo>
                <a:lnTo>
                  <a:pt x="227" y="422"/>
                </a:lnTo>
                <a:lnTo>
                  <a:pt x="219" y="418"/>
                </a:lnTo>
                <a:lnTo>
                  <a:pt x="215" y="418"/>
                </a:lnTo>
                <a:lnTo>
                  <a:pt x="215" y="410"/>
                </a:lnTo>
                <a:lnTo>
                  <a:pt x="203" y="391"/>
                </a:lnTo>
                <a:lnTo>
                  <a:pt x="203" y="387"/>
                </a:lnTo>
                <a:lnTo>
                  <a:pt x="199" y="391"/>
                </a:lnTo>
                <a:lnTo>
                  <a:pt x="199" y="391"/>
                </a:lnTo>
                <a:lnTo>
                  <a:pt x="196" y="391"/>
                </a:lnTo>
                <a:lnTo>
                  <a:pt x="196" y="387"/>
                </a:lnTo>
                <a:lnTo>
                  <a:pt x="196" y="383"/>
                </a:lnTo>
                <a:lnTo>
                  <a:pt x="192" y="383"/>
                </a:lnTo>
                <a:lnTo>
                  <a:pt x="192" y="383"/>
                </a:lnTo>
                <a:lnTo>
                  <a:pt x="188" y="383"/>
                </a:lnTo>
                <a:lnTo>
                  <a:pt x="184" y="387"/>
                </a:lnTo>
                <a:lnTo>
                  <a:pt x="184" y="383"/>
                </a:lnTo>
                <a:lnTo>
                  <a:pt x="180" y="383"/>
                </a:lnTo>
                <a:lnTo>
                  <a:pt x="176" y="383"/>
                </a:lnTo>
                <a:lnTo>
                  <a:pt x="176" y="379"/>
                </a:lnTo>
                <a:lnTo>
                  <a:pt x="172" y="375"/>
                </a:lnTo>
                <a:lnTo>
                  <a:pt x="168" y="371"/>
                </a:lnTo>
                <a:lnTo>
                  <a:pt x="156" y="367"/>
                </a:lnTo>
                <a:lnTo>
                  <a:pt x="156" y="367"/>
                </a:lnTo>
                <a:lnTo>
                  <a:pt x="156" y="363"/>
                </a:lnTo>
                <a:lnTo>
                  <a:pt x="156" y="363"/>
                </a:lnTo>
                <a:lnTo>
                  <a:pt x="156" y="363"/>
                </a:lnTo>
                <a:lnTo>
                  <a:pt x="156" y="363"/>
                </a:lnTo>
                <a:lnTo>
                  <a:pt x="156" y="363"/>
                </a:lnTo>
                <a:lnTo>
                  <a:pt x="156" y="363"/>
                </a:lnTo>
                <a:lnTo>
                  <a:pt x="156" y="360"/>
                </a:lnTo>
                <a:lnTo>
                  <a:pt x="156" y="360"/>
                </a:lnTo>
                <a:lnTo>
                  <a:pt x="160" y="356"/>
                </a:lnTo>
                <a:lnTo>
                  <a:pt x="160" y="352"/>
                </a:lnTo>
                <a:lnTo>
                  <a:pt x="168" y="348"/>
                </a:lnTo>
                <a:lnTo>
                  <a:pt x="168" y="348"/>
                </a:lnTo>
                <a:lnTo>
                  <a:pt x="168" y="348"/>
                </a:lnTo>
                <a:lnTo>
                  <a:pt x="164" y="348"/>
                </a:lnTo>
                <a:lnTo>
                  <a:pt x="164" y="348"/>
                </a:lnTo>
                <a:lnTo>
                  <a:pt x="164" y="348"/>
                </a:lnTo>
                <a:lnTo>
                  <a:pt x="168" y="348"/>
                </a:lnTo>
                <a:lnTo>
                  <a:pt x="168" y="344"/>
                </a:lnTo>
                <a:lnTo>
                  <a:pt x="168" y="340"/>
                </a:lnTo>
                <a:lnTo>
                  <a:pt x="168" y="340"/>
                </a:lnTo>
                <a:lnTo>
                  <a:pt x="168" y="340"/>
                </a:lnTo>
                <a:lnTo>
                  <a:pt x="168" y="340"/>
                </a:lnTo>
                <a:lnTo>
                  <a:pt x="168" y="336"/>
                </a:lnTo>
                <a:lnTo>
                  <a:pt x="168" y="336"/>
                </a:lnTo>
                <a:lnTo>
                  <a:pt x="168" y="336"/>
                </a:lnTo>
                <a:lnTo>
                  <a:pt x="168" y="332"/>
                </a:lnTo>
                <a:lnTo>
                  <a:pt x="176" y="328"/>
                </a:lnTo>
                <a:lnTo>
                  <a:pt x="176" y="328"/>
                </a:lnTo>
                <a:lnTo>
                  <a:pt x="180" y="321"/>
                </a:lnTo>
                <a:lnTo>
                  <a:pt x="180" y="321"/>
                </a:lnTo>
                <a:lnTo>
                  <a:pt x="180" y="321"/>
                </a:lnTo>
                <a:lnTo>
                  <a:pt x="180" y="317"/>
                </a:lnTo>
                <a:lnTo>
                  <a:pt x="180" y="317"/>
                </a:lnTo>
                <a:lnTo>
                  <a:pt x="180" y="317"/>
                </a:lnTo>
                <a:lnTo>
                  <a:pt x="180" y="317"/>
                </a:lnTo>
                <a:lnTo>
                  <a:pt x="176" y="317"/>
                </a:lnTo>
                <a:lnTo>
                  <a:pt x="176" y="313"/>
                </a:lnTo>
                <a:lnTo>
                  <a:pt x="176" y="309"/>
                </a:lnTo>
                <a:lnTo>
                  <a:pt x="180" y="305"/>
                </a:lnTo>
                <a:lnTo>
                  <a:pt x="184" y="297"/>
                </a:lnTo>
                <a:lnTo>
                  <a:pt x="192" y="293"/>
                </a:lnTo>
                <a:lnTo>
                  <a:pt x="199" y="293"/>
                </a:lnTo>
                <a:lnTo>
                  <a:pt x="199" y="293"/>
                </a:lnTo>
                <a:lnTo>
                  <a:pt x="203" y="289"/>
                </a:lnTo>
                <a:lnTo>
                  <a:pt x="203" y="289"/>
                </a:lnTo>
                <a:lnTo>
                  <a:pt x="199" y="289"/>
                </a:lnTo>
                <a:lnTo>
                  <a:pt x="203" y="285"/>
                </a:lnTo>
                <a:lnTo>
                  <a:pt x="203" y="285"/>
                </a:lnTo>
                <a:lnTo>
                  <a:pt x="199" y="281"/>
                </a:lnTo>
                <a:lnTo>
                  <a:pt x="199" y="281"/>
                </a:lnTo>
                <a:lnTo>
                  <a:pt x="199" y="278"/>
                </a:lnTo>
                <a:lnTo>
                  <a:pt x="199" y="278"/>
                </a:lnTo>
                <a:lnTo>
                  <a:pt x="199" y="274"/>
                </a:lnTo>
                <a:lnTo>
                  <a:pt x="196" y="274"/>
                </a:lnTo>
                <a:lnTo>
                  <a:pt x="196" y="274"/>
                </a:lnTo>
                <a:lnTo>
                  <a:pt x="196" y="274"/>
                </a:lnTo>
                <a:lnTo>
                  <a:pt x="196" y="274"/>
                </a:lnTo>
                <a:lnTo>
                  <a:pt x="196" y="270"/>
                </a:lnTo>
                <a:lnTo>
                  <a:pt x="192" y="270"/>
                </a:lnTo>
                <a:lnTo>
                  <a:pt x="188" y="266"/>
                </a:lnTo>
                <a:lnTo>
                  <a:pt x="184" y="262"/>
                </a:lnTo>
                <a:lnTo>
                  <a:pt x="180" y="258"/>
                </a:lnTo>
                <a:lnTo>
                  <a:pt x="180" y="254"/>
                </a:lnTo>
                <a:lnTo>
                  <a:pt x="184" y="250"/>
                </a:lnTo>
                <a:lnTo>
                  <a:pt x="207" y="239"/>
                </a:lnTo>
                <a:lnTo>
                  <a:pt x="215" y="239"/>
                </a:lnTo>
                <a:lnTo>
                  <a:pt x="215" y="239"/>
                </a:lnTo>
                <a:lnTo>
                  <a:pt x="215" y="235"/>
                </a:lnTo>
                <a:lnTo>
                  <a:pt x="215" y="231"/>
                </a:lnTo>
                <a:lnTo>
                  <a:pt x="215" y="227"/>
                </a:lnTo>
                <a:lnTo>
                  <a:pt x="215" y="223"/>
                </a:lnTo>
                <a:lnTo>
                  <a:pt x="215" y="219"/>
                </a:lnTo>
                <a:lnTo>
                  <a:pt x="215" y="215"/>
                </a:lnTo>
                <a:lnTo>
                  <a:pt x="219" y="211"/>
                </a:lnTo>
                <a:lnTo>
                  <a:pt x="246" y="192"/>
                </a:lnTo>
                <a:lnTo>
                  <a:pt x="246" y="192"/>
                </a:lnTo>
                <a:lnTo>
                  <a:pt x="246" y="188"/>
                </a:lnTo>
                <a:lnTo>
                  <a:pt x="246" y="188"/>
                </a:lnTo>
                <a:lnTo>
                  <a:pt x="242" y="188"/>
                </a:lnTo>
                <a:lnTo>
                  <a:pt x="242" y="188"/>
                </a:lnTo>
                <a:lnTo>
                  <a:pt x="246" y="188"/>
                </a:lnTo>
                <a:lnTo>
                  <a:pt x="246" y="184"/>
                </a:lnTo>
                <a:lnTo>
                  <a:pt x="246" y="180"/>
                </a:lnTo>
                <a:lnTo>
                  <a:pt x="246" y="176"/>
                </a:lnTo>
                <a:lnTo>
                  <a:pt x="242" y="176"/>
                </a:lnTo>
                <a:lnTo>
                  <a:pt x="242" y="176"/>
                </a:lnTo>
                <a:lnTo>
                  <a:pt x="242" y="176"/>
                </a:lnTo>
                <a:lnTo>
                  <a:pt x="246" y="172"/>
                </a:lnTo>
                <a:lnTo>
                  <a:pt x="258" y="160"/>
                </a:lnTo>
                <a:lnTo>
                  <a:pt x="266" y="153"/>
                </a:lnTo>
                <a:lnTo>
                  <a:pt x="270" y="149"/>
                </a:lnTo>
                <a:lnTo>
                  <a:pt x="270" y="141"/>
                </a:lnTo>
                <a:lnTo>
                  <a:pt x="274" y="141"/>
                </a:lnTo>
                <a:lnTo>
                  <a:pt x="278" y="141"/>
                </a:lnTo>
                <a:lnTo>
                  <a:pt x="282" y="141"/>
                </a:lnTo>
                <a:lnTo>
                  <a:pt x="289" y="141"/>
                </a:lnTo>
                <a:lnTo>
                  <a:pt x="301" y="133"/>
                </a:lnTo>
                <a:lnTo>
                  <a:pt x="301" y="129"/>
                </a:lnTo>
                <a:lnTo>
                  <a:pt x="305" y="121"/>
                </a:lnTo>
                <a:lnTo>
                  <a:pt x="305" y="121"/>
                </a:lnTo>
                <a:lnTo>
                  <a:pt x="301" y="117"/>
                </a:lnTo>
                <a:lnTo>
                  <a:pt x="293" y="117"/>
                </a:lnTo>
                <a:lnTo>
                  <a:pt x="289" y="114"/>
                </a:lnTo>
                <a:lnTo>
                  <a:pt x="293" y="110"/>
                </a:lnTo>
                <a:lnTo>
                  <a:pt x="305" y="98"/>
                </a:lnTo>
                <a:lnTo>
                  <a:pt x="309" y="102"/>
                </a:lnTo>
                <a:lnTo>
                  <a:pt x="313" y="102"/>
                </a:lnTo>
                <a:lnTo>
                  <a:pt x="313" y="98"/>
                </a:lnTo>
                <a:lnTo>
                  <a:pt x="313" y="94"/>
                </a:lnTo>
                <a:lnTo>
                  <a:pt x="309" y="90"/>
                </a:lnTo>
                <a:lnTo>
                  <a:pt x="301" y="78"/>
                </a:lnTo>
                <a:lnTo>
                  <a:pt x="297" y="75"/>
                </a:lnTo>
                <a:lnTo>
                  <a:pt x="293" y="71"/>
                </a:lnTo>
                <a:lnTo>
                  <a:pt x="285" y="63"/>
                </a:lnTo>
                <a:lnTo>
                  <a:pt x="285" y="63"/>
                </a:lnTo>
                <a:lnTo>
                  <a:pt x="278" y="59"/>
                </a:lnTo>
                <a:lnTo>
                  <a:pt x="278" y="55"/>
                </a:lnTo>
                <a:lnTo>
                  <a:pt x="270" y="43"/>
                </a:lnTo>
                <a:lnTo>
                  <a:pt x="266" y="39"/>
                </a:lnTo>
                <a:lnTo>
                  <a:pt x="262" y="35"/>
                </a:lnTo>
                <a:lnTo>
                  <a:pt x="254" y="32"/>
                </a:lnTo>
                <a:lnTo>
                  <a:pt x="235" y="20"/>
                </a:lnTo>
                <a:lnTo>
                  <a:pt x="227" y="12"/>
                </a:lnTo>
                <a:lnTo>
                  <a:pt x="223" y="8"/>
                </a:lnTo>
                <a:lnTo>
                  <a:pt x="219" y="4"/>
                </a:lnTo>
                <a:lnTo>
                  <a:pt x="219" y="0"/>
                </a:lnTo>
                <a:lnTo>
                  <a:pt x="203" y="8"/>
                </a:lnTo>
                <a:lnTo>
                  <a:pt x="199" y="12"/>
                </a:lnTo>
                <a:lnTo>
                  <a:pt x="196" y="12"/>
                </a:lnTo>
                <a:lnTo>
                  <a:pt x="164" y="12"/>
                </a:lnTo>
                <a:lnTo>
                  <a:pt x="164" y="16"/>
                </a:lnTo>
                <a:lnTo>
                  <a:pt x="164" y="16"/>
                </a:lnTo>
                <a:lnTo>
                  <a:pt x="164" y="16"/>
                </a:lnTo>
                <a:lnTo>
                  <a:pt x="168" y="20"/>
                </a:lnTo>
                <a:lnTo>
                  <a:pt x="168" y="24"/>
                </a:lnTo>
                <a:lnTo>
                  <a:pt x="168" y="24"/>
                </a:lnTo>
                <a:lnTo>
                  <a:pt x="164" y="24"/>
                </a:lnTo>
                <a:lnTo>
                  <a:pt x="164" y="28"/>
                </a:lnTo>
                <a:lnTo>
                  <a:pt x="164" y="28"/>
                </a:lnTo>
                <a:lnTo>
                  <a:pt x="164" y="32"/>
                </a:lnTo>
                <a:lnTo>
                  <a:pt x="164" y="32"/>
                </a:lnTo>
                <a:lnTo>
                  <a:pt x="164" y="35"/>
                </a:lnTo>
                <a:lnTo>
                  <a:pt x="168" y="43"/>
                </a:lnTo>
                <a:lnTo>
                  <a:pt x="172" y="43"/>
                </a:lnTo>
                <a:lnTo>
                  <a:pt x="176" y="47"/>
                </a:lnTo>
                <a:lnTo>
                  <a:pt x="176" y="47"/>
                </a:lnTo>
                <a:lnTo>
                  <a:pt x="176" y="47"/>
                </a:lnTo>
                <a:lnTo>
                  <a:pt x="176" y="47"/>
                </a:lnTo>
                <a:lnTo>
                  <a:pt x="176" y="47"/>
                </a:lnTo>
                <a:lnTo>
                  <a:pt x="180" y="47"/>
                </a:lnTo>
                <a:lnTo>
                  <a:pt x="180" y="47"/>
                </a:lnTo>
                <a:lnTo>
                  <a:pt x="180" y="47"/>
                </a:lnTo>
                <a:lnTo>
                  <a:pt x="184" y="43"/>
                </a:lnTo>
                <a:lnTo>
                  <a:pt x="184" y="47"/>
                </a:lnTo>
                <a:lnTo>
                  <a:pt x="184" y="47"/>
                </a:lnTo>
                <a:lnTo>
                  <a:pt x="184" y="47"/>
                </a:lnTo>
                <a:lnTo>
                  <a:pt x="184" y="47"/>
                </a:lnTo>
                <a:lnTo>
                  <a:pt x="184" y="47"/>
                </a:lnTo>
                <a:lnTo>
                  <a:pt x="188" y="47"/>
                </a:lnTo>
                <a:lnTo>
                  <a:pt x="188" y="47"/>
                </a:lnTo>
                <a:lnTo>
                  <a:pt x="188" y="51"/>
                </a:lnTo>
                <a:lnTo>
                  <a:pt x="188" y="51"/>
                </a:lnTo>
                <a:lnTo>
                  <a:pt x="188" y="55"/>
                </a:lnTo>
                <a:lnTo>
                  <a:pt x="188" y="55"/>
                </a:lnTo>
                <a:lnTo>
                  <a:pt x="192" y="55"/>
                </a:lnTo>
                <a:lnTo>
                  <a:pt x="192" y="55"/>
                </a:lnTo>
                <a:lnTo>
                  <a:pt x="188" y="59"/>
                </a:lnTo>
                <a:lnTo>
                  <a:pt x="188" y="59"/>
                </a:lnTo>
                <a:lnTo>
                  <a:pt x="192" y="63"/>
                </a:lnTo>
                <a:lnTo>
                  <a:pt x="192" y="63"/>
                </a:lnTo>
                <a:lnTo>
                  <a:pt x="192" y="63"/>
                </a:lnTo>
                <a:lnTo>
                  <a:pt x="188" y="67"/>
                </a:lnTo>
                <a:lnTo>
                  <a:pt x="184" y="67"/>
                </a:lnTo>
                <a:lnTo>
                  <a:pt x="184" y="71"/>
                </a:lnTo>
                <a:lnTo>
                  <a:pt x="188" y="71"/>
                </a:lnTo>
                <a:lnTo>
                  <a:pt x="188" y="71"/>
                </a:lnTo>
                <a:lnTo>
                  <a:pt x="188" y="71"/>
                </a:lnTo>
                <a:lnTo>
                  <a:pt x="192" y="75"/>
                </a:lnTo>
                <a:lnTo>
                  <a:pt x="192" y="75"/>
                </a:lnTo>
                <a:lnTo>
                  <a:pt x="192" y="75"/>
                </a:lnTo>
                <a:lnTo>
                  <a:pt x="196" y="75"/>
                </a:lnTo>
                <a:lnTo>
                  <a:pt x="199" y="78"/>
                </a:lnTo>
                <a:lnTo>
                  <a:pt x="199" y="75"/>
                </a:lnTo>
                <a:lnTo>
                  <a:pt x="199" y="75"/>
                </a:lnTo>
                <a:lnTo>
                  <a:pt x="203" y="78"/>
                </a:lnTo>
                <a:lnTo>
                  <a:pt x="203" y="82"/>
                </a:lnTo>
                <a:lnTo>
                  <a:pt x="203" y="82"/>
                </a:lnTo>
                <a:lnTo>
                  <a:pt x="199" y="86"/>
                </a:lnTo>
                <a:lnTo>
                  <a:pt x="192" y="86"/>
                </a:lnTo>
                <a:lnTo>
                  <a:pt x="188" y="90"/>
                </a:lnTo>
                <a:lnTo>
                  <a:pt x="184" y="90"/>
                </a:lnTo>
                <a:lnTo>
                  <a:pt x="184" y="94"/>
                </a:lnTo>
                <a:lnTo>
                  <a:pt x="184" y="90"/>
                </a:lnTo>
                <a:lnTo>
                  <a:pt x="184" y="90"/>
                </a:lnTo>
                <a:lnTo>
                  <a:pt x="184" y="90"/>
                </a:lnTo>
                <a:lnTo>
                  <a:pt x="184" y="90"/>
                </a:lnTo>
                <a:lnTo>
                  <a:pt x="184" y="90"/>
                </a:lnTo>
                <a:lnTo>
                  <a:pt x="180" y="90"/>
                </a:lnTo>
                <a:lnTo>
                  <a:pt x="180" y="90"/>
                </a:lnTo>
                <a:lnTo>
                  <a:pt x="180" y="90"/>
                </a:lnTo>
                <a:lnTo>
                  <a:pt x="184" y="94"/>
                </a:lnTo>
                <a:lnTo>
                  <a:pt x="184" y="94"/>
                </a:lnTo>
                <a:lnTo>
                  <a:pt x="184" y="94"/>
                </a:lnTo>
                <a:lnTo>
                  <a:pt x="184" y="94"/>
                </a:lnTo>
                <a:lnTo>
                  <a:pt x="184" y="98"/>
                </a:lnTo>
                <a:lnTo>
                  <a:pt x="184" y="98"/>
                </a:lnTo>
                <a:lnTo>
                  <a:pt x="188" y="98"/>
                </a:lnTo>
                <a:lnTo>
                  <a:pt x="196" y="102"/>
                </a:lnTo>
                <a:lnTo>
                  <a:pt x="199" y="106"/>
                </a:lnTo>
                <a:lnTo>
                  <a:pt x="199" y="110"/>
                </a:lnTo>
                <a:lnTo>
                  <a:pt x="199" y="114"/>
                </a:lnTo>
                <a:lnTo>
                  <a:pt x="196" y="117"/>
                </a:lnTo>
                <a:lnTo>
                  <a:pt x="192" y="117"/>
                </a:lnTo>
                <a:lnTo>
                  <a:pt x="188" y="121"/>
                </a:lnTo>
                <a:lnTo>
                  <a:pt x="184" y="125"/>
                </a:lnTo>
                <a:lnTo>
                  <a:pt x="156" y="129"/>
                </a:lnTo>
                <a:lnTo>
                  <a:pt x="156" y="129"/>
                </a:lnTo>
                <a:lnTo>
                  <a:pt x="153" y="129"/>
                </a:lnTo>
                <a:lnTo>
                  <a:pt x="153" y="129"/>
                </a:lnTo>
                <a:lnTo>
                  <a:pt x="149" y="125"/>
                </a:lnTo>
                <a:lnTo>
                  <a:pt x="141" y="117"/>
                </a:lnTo>
                <a:lnTo>
                  <a:pt x="137" y="117"/>
                </a:lnTo>
                <a:lnTo>
                  <a:pt x="137" y="117"/>
                </a:lnTo>
                <a:lnTo>
                  <a:pt x="133" y="121"/>
                </a:lnTo>
                <a:lnTo>
                  <a:pt x="137" y="121"/>
                </a:lnTo>
                <a:lnTo>
                  <a:pt x="133" y="121"/>
                </a:lnTo>
                <a:lnTo>
                  <a:pt x="133" y="121"/>
                </a:lnTo>
                <a:lnTo>
                  <a:pt x="125" y="121"/>
                </a:lnTo>
                <a:lnTo>
                  <a:pt x="125" y="121"/>
                </a:lnTo>
                <a:lnTo>
                  <a:pt x="121" y="153"/>
                </a:lnTo>
                <a:lnTo>
                  <a:pt x="117" y="157"/>
                </a:lnTo>
                <a:lnTo>
                  <a:pt x="106" y="172"/>
                </a:lnTo>
                <a:lnTo>
                  <a:pt x="63" y="184"/>
                </a:lnTo>
                <a:lnTo>
                  <a:pt x="63" y="184"/>
                </a:lnTo>
                <a:lnTo>
                  <a:pt x="59" y="180"/>
                </a:lnTo>
                <a:lnTo>
                  <a:pt x="59" y="176"/>
                </a:lnTo>
                <a:lnTo>
                  <a:pt x="55" y="172"/>
                </a:lnTo>
                <a:lnTo>
                  <a:pt x="55" y="172"/>
                </a:lnTo>
                <a:lnTo>
                  <a:pt x="39" y="184"/>
                </a:lnTo>
                <a:lnTo>
                  <a:pt x="35" y="188"/>
                </a:lnTo>
                <a:lnTo>
                  <a:pt x="16" y="192"/>
                </a:lnTo>
                <a:lnTo>
                  <a:pt x="12" y="199"/>
                </a:lnTo>
                <a:lnTo>
                  <a:pt x="4" y="215"/>
                </a:lnTo>
                <a:lnTo>
                  <a:pt x="4" y="223"/>
                </a:lnTo>
                <a:lnTo>
                  <a:pt x="0" y="227"/>
                </a:lnTo>
                <a:lnTo>
                  <a:pt x="4" y="227"/>
                </a:lnTo>
                <a:lnTo>
                  <a:pt x="4" y="227"/>
                </a:lnTo>
                <a:lnTo>
                  <a:pt x="4" y="231"/>
                </a:lnTo>
                <a:lnTo>
                  <a:pt x="8" y="231"/>
                </a:lnTo>
                <a:lnTo>
                  <a:pt x="8" y="231"/>
                </a:lnTo>
                <a:lnTo>
                  <a:pt x="12" y="227"/>
                </a:lnTo>
                <a:lnTo>
                  <a:pt x="12" y="227"/>
                </a:lnTo>
                <a:lnTo>
                  <a:pt x="20" y="231"/>
                </a:lnTo>
                <a:lnTo>
                  <a:pt x="24" y="235"/>
                </a:lnTo>
                <a:lnTo>
                  <a:pt x="28" y="239"/>
                </a:lnTo>
                <a:lnTo>
                  <a:pt x="28" y="239"/>
                </a:lnTo>
                <a:lnTo>
                  <a:pt x="28" y="246"/>
                </a:lnTo>
                <a:lnTo>
                  <a:pt x="31" y="246"/>
                </a:lnTo>
                <a:lnTo>
                  <a:pt x="31" y="250"/>
                </a:lnTo>
                <a:lnTo>
                  <a:pt x="31" y="250"/>
                </a:lnTo>
                <a:lnTo>
                  <a:pt x="31" y="254"/>
                </a:lnTo>
                <a:lnTo>
                  <a:pt x="31" y="254"/>
                </a:lnTo>
                <a:lnTo>
                  <a:pt x="28" y="254"/>
                </a:lnTo>
                <a:lnTo>
                  <a:pt x="28" y="254"/>
                </a:lnTo>
                <a:lnTo>
                  <a:pt x="35" y="258"/>
                </a:lnTo>
                <a:lnTo>
                  <a:pt x="35" y="262"/>
                </a:lnTo>
                <a:lnTo>
                  <a:pt x="35" y="262"/>
                </a:lnTo>
                <a:lnTo>
                  <a:pt x="31" y="262"/>
                </a:lnTo>
                <a:lnTo>
                  <a:pt x="35" y="262"/>
                </a:lnTo>
                <a:lnTo>
                  <a:pt x="35" y="262"/>
                </a:lnTo>
                <a:lnTo>
                  <a:pt x="35" y="262"/>
                </a:lnTo>
                <a:lnTo>
                  <a:pt x="35" y="266"/>
                </a:lnTo>
                <a:lnTo>
                  <a:pt x="35" y="270"/>
                </a:lnTo>
                <a:lnTo>
                  <a:pt x="35" y="274"/>
                </a:lnTo>
                <a:lnTo>
                  <a:pt x="35" y="274"/>
                </a:lnTo>
                <a:lnTo>
                  <a:pt x="35" y="274"/>
                </a:lnTo>
                <a:lnTo>
                  <a:pt x="39" y="274"/>
                </a:lnTo>
                <a:lnTo>
                  <a:pt x="39" y="274"/>
                </a:lnTo>
                <a:lnTo>
                  <a:pt x="39" y="278"/>
                </a:lnTo>
                <a:lnTo>
                  <a:pt x="39" y="278"/>
                </a:lnTo>
                <a:lnTo>
                  <a:pt x="39" y="278"/>
                </a:lnTo>
                <a:lnTo>
                  <a:pt x="43" y="278"/>
                </a:lnTo>
                <a:lnTo>
                  <a:pt x="39" y="278"/>
                </a:lnTo>
                <a:lnTo>
                  <a:pt x="39" y="278"/>
                </a:lnTo>
                <a:lnTo>
                  <a:pt x="39" y="278"/>
                </a:lnTo>
                <a:lnTo>
                  <a:pt x="39" y="278"/>
                </a:lnTo>
                <a:lnTo>
                  <a:pt x="39" y="281"/>
                </a:lnTo>
                <a:lnTo>
                  <a:pt x="39" y="281"/>
                </a:lnTo>
                <a:lnTo>
                  <a:pt x="39" y="285"/>
                </a:lnTo>
                <a:lnTo>
                  <a:pt x="39" y="285"/>
                </a:lnTo>
                <a:lnTo>
                  <a:pt x="39" y="289"/>
                </a:lnTo>
                <a:lnTo>
                  <a:pt x="39" y="289"/>
                </a:lnTo>
                <a:lnTo>
                  <a:pt x="39" y="293"/>
                </a:lnTo>
                <a:lnTo>
                  <a:pt x="51" y="293"/>
                </a:lnTo>
                <a:lnTo>
                  <a:pt x="51" y="297"/>
                </a:lnTo>
                <a:lnTo>
                  <a:pt x="51" y="297"/>
                </a:lnTo>
                <a:lnTo>
                  <a:pt x="55" y="297"/>
                </a:lnTo>
                <a:lnTo>
                  <a:pt x="55" y="297"/>
                </a:lnTo>
                <a:lnTo>
                  <a:pt x="55" y="301"/>
                </a:lnTo>
                <a:lnTo>
                  <a:pt x="55" y="301"/>
                </a:lnTo>
                <a:lnTo>
                  <a:pt x="59" y="301"/>
                </a:lnTo>
                <a:lnTo>
                  <a:pt x="59" y="305"/>
                </a:lnTo>
                <a:lnTo>
                  <a:pt x="59" y="305"/>
                </a:lnTo>
                <a:lnTo>
                  <a:pt x="59" y="305"/>
                </a:lnTo>
                <a:lnTo>
                  <a:pt x="63" y="305"/>
                </a:lnTo>
                <a:lnTo>
                  <a:pt x="63" y="305"/>
                </a:lnTo>
                <a:lnTo>
                  <a:pt x="63" y="309"/>
                </a:lnTo>
                <a:lnTo>
                  <a:pt x="63" y="309"/>
                </a:lnTo>
                <a:lnTo>
                  <a:pt x="67" y="313"/>
                </a:lnTo>
                <a:lnTo>
                  <a:pt x="67" y="313"/>
                </a:lnTo>
                <a:lnTo>
                  <a:pt x="67" y="317"/>
                </a:lnTo>
                <a:lnTo>
                  <a:pt x="67" y="317"/>
                </a:lnTo>
                <a:lnTo>
                  <a:pt x="63" y="317"/>
                </a:lnTo>
                <a:lnTo>
                  <a:pt x="63" y="317"/>
                </a:lnTo>
                <a:lnTo>
                  <a:pt x="59" y="313"/>
                </a:lnTo>
                <a:lnTo>
                  <a:pt x="59" y="313"/>
                </a:lnTo>
                <a:lnTo>
                  <a:pt x="51" y="313"/>
                </a:lnTo>
                <a:lnTo>
                  <a:pt x="51" y="317"/>
                </a:lnTo>
                <a:lnTo>
                  <a:pt x="51" y="317"/>
                </a:lnTo>
                <a:lnTo>
                  <a:pt x="51" y="317"/>
                </a:lnTo>
                <a:lnTo>
                  <a:pt x="51" y="317"/>
                </a:lnTo>
                <a:lnTo>
                  <a:pt x="51" y="317"/>
                </a:lnTo>
                <a:lnTo>
                  <a:pt x="55" y="321"/>
                </a:lnTo>
                <a:lnTo>
                  <a:pt x="55" y="324"/>
                </a:lnTo>
                <a:lnTo>
                  <a:pt x="59" y="324"/>
                </a:lnTo>
                <a:lnTo>
                  <a:pt x="63" y="324"/>
                </a:lnTo>
                <a:lnTo>
                  <a:pt x="63" y="324"/>
                </a:lnTo>
                <a:lnTo>
                  <a:pt x="63" y="324"/>
                </a:lnTo>
                <a:lnTo>
                  <a:pt x="63" y="324"/>
                </a:lnTo>
                <a:lnTo>
                  <a:pt x="67" y="324"/>
                </a:lnTo>
                <a:lnTo>
                  <a:pt x="67" y="324"/>
                </a:lnTo>
                <a:lnTo>
                  <a:pt x="67" y="324"/>
                </a:lnTo>
                <a:lnTo>
                  <a:pt x="67" y="332"/>
                </a:lnTo>
                <a:lnTo>
                  <a:pt x="67" y="332"/>
                </a:lnTo>
                <a:lnTo>
                  <a:pt x="71" y="336"/>
                </a:lnTo>
                <a:lnTo>
                  <a:pt x="71" y="336"/>
                </a:lnTo>
                <a:lnTo>
                  <a:pt x="63" y="340"/>
                </a:lnTo>
                <a:lnTo>
                  <a:pt x="63" y="340"/>
                </a:lnTo>
                <a:lnTo>
                  <a:pt x="63" y="340"/>
                </a:lnTo>
                <a:lnTo>
                  <a:pt x="63" y="336"/>
                </a:lnTo>
                <a:lnTo>
                  <a:pt x="63" y="336"/>
                </a:lnTo>
                <a:lnTo>
                  <a:pt x="63" y="336"/>
                </a:lnTo>
                <a:lnTo>
                  <a:pt x="63" y="336"/>
                </a:lnTo>
                <a:lnTo>
                  <a:pt x="59" y="336"/>
                </a:lnTo>
                <a:lnTo>
                  <a:pt x="59" y="336"/>
                </a:lnTo>
                <a:lnTo>
                  <a:pt x="55" y="336"/>
                </a:lnTo>
                <a:lnTo>
                  <a:pt x="55" y="332"/>
                </a:lnTo>
                <a:lnTo>
                  <a:pt x="55" y="332"/>
                </a:lnTo>
                <a:lnTo>
                  <a:pt x="55" y="332"/>
                </a:lnTo>
                <a:lnTo>
                  <a:pt x="55" y="332"/>
                </a:lnTo>
                <a:lnTo>
                  <a:pt x="55" y="332"/>
                </a:lnTo>
                <a:lnTo>
                  <a:pt x="51" y="332"/>
                </a:lnTo>
                <a:lnTo>
                  <a:pt x="51" y="332"/>
                </a:lnTo>
                <a:lnTo>
                  <a:pt x="51" y="332"/>
                </a:lnTo>
                <a:lnTo>
                  <a:pt x="51" y="328"/>
                </a:lnTo>
                <a:lnTo>
                  <a:pt x="47" y="328"/>
                </a:lnTo>
                <a:lnTo>
                  <a:pt x="47" y="328"/>
                </a:lnTo>
                <a:lnTo>
                  <a:pt x="47" y="328"/>
                </a:lnTo>
                <a:lnTo>
                  <a:pt x="35" y="340"/>
                </a:lnTo>
                <a:lnTo>
                  <a:pt x="28" y="344"/>
                </a:lnTo>
                <a:lnTo>
                  <a:pt x="28" y="344"/>
                </a:lnTo>
                <a:lnTo>
                  <a:pt x="28" y="348"/>
                </a:lnTo>
                <a:lnTo>
                  <a:pt x="24" y="348"/>
                </a:lnTo>
                <a:lnTo>
                  <a:pt x="24" y="352"/>
                </a:lnTo>
                <a:lnTo>
                  <a:pt x="24" y="352"/>
                </a:lnTo>
                <a:lnTo>
                  <a:pt x="24" y="356"/>
                </a:lnTo>
                <a:lnTo>
                  <a:pt x="28" y="356"/>
                </a:lnTo>
                <a:lnTo>
                  <a:pt x="28" y="356"/>
                </a:lnTo>
                <a:lnTo>
                  <a:pt x="28" y="356"/>
                </a:lnTo>
                <a:lnTo>
                  <a:pt x="28" y="356"/>
                </a:lnTo>
                <a:lnTo>
                  <a:pt x="20" y="356"/>
                </a:lnTo>
                <a:lnTo>
                  <a:pt x="20" y="356"/>
                </a:lnTo>
                <a:lnTo>
                  <a:pt x="16" y="356"/>
                </a:lnTo>
                <a:lnTo>
                  <a:pt x="20" y="360"/>
                </a:lnTo>
                <a:lnTo>
                  <a:pt x="24" y="360"/>
                </a:lnTo>
                <a:lnTo>
                  <a:pt x="20" y="363"/>
                </a:lnTo>
                <a:lnTo>
                  <a:pt x="20" y="363"/>
                </a:lnTo>
                <a:lnTo>
                  <a:pt x="20" y="363"/>
                </a:lnTo>
                <a:lnTo>
                  <a:pt x="20" y="367"/>
                </a:lnTo>
                <a:lnTo>
                  <a:pt x="20" y="367"/>
                </a:lnTo>
                <a:lnTo>
                  <a:pt x="24" y="367"/>
                </a:lnTo>
                <a:lnTo>
                  <a:pt x="24" y="371"/>
                </a:lnTo>
                <a:lnTo>
                  <a:pt x="20" y="371"/>
                </a:lnTo>
                <a:lnTo>
                  <a:pt x="20" y="375"/>
                </a:lnTo>
                <a:lnTo>
                  <a:pt x="20" y="379"/>
                </a:lnTo>
                <a:lnTo>
                  <a:pt x="20" y="379"/>
                </a:lnTo>
                <a:lnTo>
                  <a:pt x="16" y="379"/>
                </a:lnTo>
                <a:lnTo>
                  <a:pt x="20" y="379"/>
                </a:lnTo>
                <a:lnTo>
                  <a:pt x="20" y="383"/>
                </a:lnTo>
                <a:lnTo>
                  <a:pt x="20" y="383"/>
                </a:lnTo>
                <a:lnTo>
                  <a:pt x="20" y="387"/>
                </a:lnTo>
                <a:lnTo>
                  <a:pt x="20" y="391"/>
                </a:lnTo>
                <a:lnTo>
                  <a:pt x="20" y="391"/>
                </a:lnTo>
                <a:lnTo>
                  <a:pt x="20" y="391"/>
                </a:lnTo>
                <a:lnTo>
                  <a:pt x="20" y="395"/>
                </a:lnTo>
                <a:lnTo>
                  <a:pt x="20" y="395"/>
                </a:lnTo>
                <a:lnTo>
                  <a:pt x="20" y="395"/>
                </a:lnTo>
                <a:lnTo>
                  <a:pt x="20" y="399"/>
                </a:lnTo>
                <a:lnTo>
                  <a:pt x="20" y="399"/>
                </a:lnTo>
                <a:lnTo>
                  <a:pt x="24" y="399"/>
                </a:lnTo>
                <a:lnTo>
                  <a:pt x="24" y="403"/>
                </a:lnTo>
                <a:lnTo>
                  <a:pt x="20" y="403"/>
                </a:lnTo>
                <a:lnTo>
                  <a:pt x="20" y="406"/>
                </a:lnTo>
                <a:lnTo>
                  <a:pt x="20" y="406"/>
                </a:lnTo>
                <a:lnTo>
                  <a:pt x="20" y="406"/>
                </a:lnTo>
                <a:lnTo>
                  <a:pt x="20" y="410"/>
                </a:lnTo>
                <a:lnTo>
                  <a:pt x="20" y="410"/>
                </a:lnTo>
                <a:lnTo>
                  <a:pt x="20" y="410"/>
                </a:lnTo>
                <a:lnTo>
                  <a:pt x="16" y="410"/>
                </a:lnTo>
                <a:lnTo>
                  <a:pt x="16" y="414"/>
                </a:lnTo>
                <a:lnTo>
                  <a:pt x="16" y="414"/>
                </a:lnTo>
                <a:lnTo>
                  <a:pt x="16" y="414"/>
                </a:lnTo>
                <a:lnTo>
                  <a:pt x="16" y="418"/>
                </a:lnTo>
                <a:lnTo>
                  <a:pt x="16" y="418"/>
                </a:lnTo>
                <a:lnTo>
                  <a:pt x="16" y="418"/>
                </a:lnTo>
                <a:lnTo>
                  <a:pt x="12" y="422"/>
                </a:lnTo>
                <a:lnTo>
                  <a:pt x="12" y="422"/>
                </a:lnTo>
                <a:lnTo>
                  <a:pt x="12" y="422"/>
                </a:lnTo>
                <a:lnTo>
                  <a:pt x="12" y="422"/>
                </a:lnTo>
                <a:lnTo>
                  <a:pt x="12" y="422"/>
                </a:lnTo>
                <a:lnTo>
                  <a:pt x="12" y="422"/>
                </a:lnTo>
                <a:lnTo>
                  <a:pt x="12" y="426"/>
                </a:lnTo>
                <a:lnTo>
                  <a:pt x="12" y="430"/>
                </a:lnTo>
                <a:lnTo>
                  <a:pt x="8" y="430"/>
                </a:lnTo>
                <a:lnTo>
                  <a:pt x="8" y="434"/>
                </a:lnTo>
                <a:lnTo>
                  <a:pt x="8" y="434"/>
                </a:lnTo>
                <a:lnTo>
                  <a:pt x="8" y="438"/>
                </a:lnTo>
                <a:lnTo>
                  <a:pt x="8" y="442"/>
                </a:lnTo>
                <a:lnTo>
                  <a:pt x="8" y="445"/>
                </a:lnTo>
                <a:lnTo>
                  <a:pt x="8" y="445"/>
                </a:lnTo>
                <a:lnTo>
                  <a:pt x="8" y="449"/>
                </a:lnTo>
                <a:lnTo>
                  <a:pt x="12" y="453"/>
                </a:lnTo>
                <a:lnTo>
                  <a:pt x="12" y="453"/>
                </a:lnTo>
                <a:lnTo>
                  <a:pt x="12" y="453"/>
                </a:lnTo>
                <a:lnTo>
                  <a:pt x="12" y="453"/>
                </a:lnTo>
                <a:lnTo>
                  <a:pt x="8" y="453"/>
                </a:lnTo>
                <a:lnTo>
                  <a:pt x="4" y="453"/>
                </a:lnTo>
                <a:lnTo>
                  <a:pt x="8" y="457"/>
                </a:lnTo>
                <a:lnTo>
                  <a:pt x="8" y="461"/>
                </a:lnTo>
                <a:lnTo>
                  <a:pt x="4" y="461"/>
                </a:lnTo>
                <a:lnTo>
                  <a:pt x="4" y="465"/>
                </a:lnTo>
                <a:lnTo>
                  <a:pt x="4" y="465"/>
                </a:lnTo>
                <a:lnTo>
                  <a:pt x="0" y="465"/>
                </a:lnTo>
                <a:lnTo>
                  <a:pt x="0" y="465"/>
                </a:lnTo>
                <a:lnTo>
                  <a:pt x="0" y="469"/>
                </a:lnTo>
                <a:lnTo>
                  <a:pt x="0" y="469"/>
                </a:lnTo>
                <a:lnTo>
                  <a:pt x="0" y="469"/>
                </a:lnTo>
                <a:lnTo>
                  <a:pt x="0" y="473"/>
                </a:lnTo>
                <a:lnTo>
                  <a:pt x="16" y="477"/>
                </a:lnTo>
                <a:lnTo>
                  <a:pt x="31" y="481"/>
                </a:lnTo>
                <a:moveTo>
                  <a:pt x="31" y="313"/>
                </a:moveTo>
                <a:lnTo>
                  <a:pt x="31" y="313"/>
                </a:lnTo>
                <a:lnTo>
                  <a:pt x="35" y="313"/>
                </a:lnTo>
                <a:lnTo>
                  <a:pt x="35" y="313"/>
                </a:lnTo>
                <a:lnTo>
                  <a:pt x="31" y="309"/>
                </a:lnTo>
                <a:lnTo>
                  <a:pt x="28" y="313"/>
                </a:lnTo>
                <a:lnTo>
                  <a:pt x="24" y="313"/>
                </a:lnTo>
                <a:lnTo>
                  <a:pt x="24" y="313"/>
                </a:lnTo>
                <a:lnTo>
                  <a:pt x="24" y="313"/>
                </a:lnTo>
                <a:lnTo>
                  <a:pt x="24" y="313"/>
                </a:lnTo>
                <a:lnTo>
                  <a:pt x="24" y="309"/>
                </a:lnTo>
                <a:lnTo>
                  <a:pt x="20" y="309"/>
                </a:lnTo>
                <a:lnTo>
                  <a:pt x="20" y="309"/>
                </a:lnTo>
                <a:lnTo>
                  <a:pt x="12" y="313"/>
                </a:lnTo>
                <a:lnTo>
                  <a:pt x="4" y="317"/>
                </a:lnTo>
                <a:lnTo>
                  <a:pt x="4" y="321"/>
                </a:lnTo>
                <a:lnTo>
                  <a:pt x="4" y="321"/>
                </a:lnTo>
                <a:lnTo>
                  <a:pt x="4" y="324"/>
                </a:lnTo>
                <a:lnTo>
                  <a:pt x="4" y="324"/>
                </a:lnTo>
                <a:lnTo>
                  <a:pt x="8" y="332"/>
                </a:lnTo>
                <a:lnTo>
                  <a:pt x="12" y="332"/>
                </a:lnTo>
                <a:lnTo>
                  <a:pt x="12" y="332"/>
                </a:lnTo>
                <a:lnTo>
                  <a:pt x="16" y="328"/>
                </a:lnTo>
                <a:lnTo>
                  <a:pt x="16" y="324"/>
                </a:lnTo>
                <a:lnTo>
                  <a:pt x="20" y="321"/>
                </a:lnTo>
                <a:lnTo>
                  <a:pt x="20" y="321"/>
                </a:lnTo>
                <a:lnTo>
                  <a:pt x="16" y="324"/>
                </a:lnTo>
                <a:lnTo>
                  <a:pt x="16" y="328"/>
                </a:lnTo>
                <a:lnTo>
                  <a:pt x="16" y="328"/>
                </a:lnTo>
                <a:lnTo>
                  <a:pt x="20" y="332"/>
                </a:lnTo>
                <a:lnTo>
                  <a:pt x="20" y="332"/>
                </a:lnTo>
                <a:lnTo>
                  <a:pt x="20" y="332"/>
                </a:lnTo>
                <a:lnTo>
                  <a:pt x="24" y="328"/>
                </a:lnTo>
                <a:lnTo>
                  <a:pt x="24" y="328"/>
                </a:lnTo>
                <a:lnTo>
                  <a:pt x="24" y="328"/>
                </a:lnTo>
                <a:lnTo>
                  <a:pt x="24" y="328"/>
                </a:lnTo>
                <a:lnTo>
                  <a:pt x="24" y="328"/>
                </a:lnTo>
                <a:lnTo>
                  <a:pt x="24" y="328"/>
                </a:lnTo>
                <a:lnTo>
                  <a:pt x="24" y="328"/>
                </a:lnTo>
                <a:lnTo>
                  <a:pt x="24" y="324"/>
                </a:lnTo>
                <a:lnTo>
                  <a:pt x="24" y="324"/>
                </a:lnTo>
                <a:lnTo>
                  <a:pt x="24" y="321"/>
                </a:lnTo>
                <a:lnTo>
                  <a:pt x="24" y="321"/>
                </a:lnTo>
                <a:lnTo>
                  <a:pt x="24" y="321"/>
                </a:lnTo>
                <a:lnTo>
                  <a:pt x="20" y="317"/>
                </a:lnTo>
                <a:lnTo>
                  <a:pt x="20" y="313"/>
                </a:lnTo>
                <a:lnTo>
                  <a:pt x="31" y="313"/>
                </a:lnTo>
              </a:path>
            </a:pathLst>
          </a:custGeom>
          <a:solidFill>
            <a:srgbClr val="CFCFC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6" name="Freeform 20"/>
          <p:cNvSpPr>
            <a:spLocks noEditPoints="1"/>
          </p:cNvSpPr>
          <p:nvPr/>
        </p:nvSpPr>
        <p:spPr bwMode="auto">
          <a:xfrm>
            <a:off x="7729812" y="1131223"/>
            <a:ext cx="1480595" cy="1498090"/>
          </a:xfrm>
          <a:custGeom>
            <a:avLst/>
            <a:gdLst>
              <a:gd name="T0" fmla="*/ 520 w 606"/>
              <a:gd name="T1" fmla="*/ 464 h 613"/>
              <a:gd name="T2" fmla="*/ 582 w 606"/>
              <a:gd name="T3" fmla="*/ 441 h 613"/>
              <a:gd name="T4" fmla="*/ 586 w 606"/>
              <a:gd name="T5" fmla="*/ 441 h 613"/>
              <a:gd name="T6" fmla="*/ 536 w 606"/>
              <a:gd name="T7" fmla="*/ 468 h 613"/>
              <a:gd name="T8" fmla="*/ 516 w 606"/>
              <a:gd name="T9" fmla="*/ 488 h 613"/>
              <a:gd name="T10" fmla="*/ 524 w 606"/>
              <a:gd name="T11" fmla="*/ 491 h 613"/>
              <a:gd name="T12" fmla="*/ 520 w 606"/>
              <a:gd name="T13" fmla="*/ 488 h 613"/>
              <a:gd name="T14" fmla="*/ 508 w 606"/>
              <a:gd name="T15" fmla="*/ 507 h 613"/>
              <a:gd name="T16" fmla="*/ 504 w 606"/>
              <a:gd name="T17" fmla="*/ 511 h 613"/>
              <a:gd name="T18" fmla="*/ 524 w 606"/>
              <a:gd name="T19" fmla="*/ 495 h 613"/>
              <a:gd name="T20" fmla="*/ 504 w 606"/>
              <a:gd name="T21" fmla="*/ 519 h 613"/>
              <a:gd name="T22" fmla="*/ 516 w 606"/>
              <a:gd name="T23" fmla="*/ 515 h 613"/>
              <a:gd name="T24" fmla="*/ 606 w 606"/>
              <a:gd name="T25" fmla="*/ 417 h 613"/>
              <a:gd name="T26" fmla="*/ 571 w 606"/>
              <a:gd name="T27" fmla="*/ 378 h 613"/>
              <a:gd name="T28" fmla="*/ 539 w 606"/>
              <a:gd name="T29" fmla="*/ 343 h 613"/>
              <a:gd name="T30" fmla="*/ 539 w 606"/>
              <a:gd name="T31" fmla="*/ 316 h 613"/>
              <a:gd name="T32" fmla="*/ 532 w 606"/>
              <a:gd name="T33" fmla="*/ 277 h 613"/>
              <a:gd name="T34" fmla="*/ 497 w 606"/>
              <a:gd name="T35" fmla="*/ 245 h 613"/>
              <a:gd name="T36" fmla="*/ 485 w 606"/>
              <a:gd name="T37" fmla="*/ 222 h 613"/>
              <a:gd name="T38" fmla="*/ 477 w 606"/>
              <a:gd name="T39" fmla="*/ 187 h 613"/>
              <a:gd name="T40" fmla="*/ 457 w 606"/>
              <a:gd name="T41" fmla="*/ 167 h 613"/>
              <a:gd name="T42" fmla="*/ 438 w 606"/>
              <a:gd name="T43" fmla="*/ 121 h 613"/>
              <a:gd name="T44" fmla="*/ 403 w 606"/>
              <a:gd name="T45" fmla="*/ 89 h 613"/>
              <a:gd name="T46" fmla="*/ 387 w 606"/>
              <a:gd name="T47" fmla="*/ 74 h 613"/>
              <a:gd name="T48" fmla="*/ 348 w 606"/>
              <a:gd name="T49" fmla="*/ 58 h 613"/>
              <a:gd name="T50" fmla="*/ 309 w 606"/>
              <a:gd name="T51" fmla="*/ 58 h 613"/>
              <a:gd name="T52" fmla="*/ 266 w 606"/>
              <a:gd name="T53" fmla="*/ 39 h 613"/>
              <a:gd name="T54" fmla="*/ 231 w 606"/>
              <a:gd name="T55" fmla="*/ 19 h 613"/>
              <a:gd name="T56" fmla="*/ 188 w 606"/>
              <a:gd name="T57" fmla="*/ 27 h 613"/>
              <a:gd name="T58" fmla="*/ 110 w 606"/>
              <a:gd name="T59" fmla="*/ 109 h 613"/>
              <a:gd name="T60" fmla="*/ 47 w 606"/>
              <a:gd name="T61" fmla="*/ 187 h 613"/>
              <a:gd name="T62" fmla="*/ 35 w 606"/>
              <a:gd name="T63" fmla="*/ 339 h 613"/>
              <a:gd name="T64" fmla="*/ 90 w 606"/>
              <a:gd name="T65" fmla="*/ 515 h 613"/>
              <a:gd name="T66" fmla="*/ 270 w 606"/>
              <a:gd name="T67" fmla="*/ 581 h 613"/>
              <a:gd name="T68" fmla="*/ 321 w 606"/>
              <a:gd name="T69" fmla="*/ 605 h 613"/>
              <a:gd name="T70" fmla="*/ 336 w 606"/>
              <a:gd name="T71" fmla="*/ 609 h 613"/>
              <a:gd name="T72" fmla="*/ 481 w 606"/>
              <a:gd name="T73" fmla="*/ 573 h 613"/>
              <a:gd name="T74" fmla="*/ 450 w 606"/>
              <a:gd name="T75" fmla="*/ 542 h 613"/>
              <a:gd name="T76" fmla="*/ 477 w 606"/>
              <a:gd name="T77" fmla="*/ 554 h 613"/>
              <a:gd name="T78" fmla="*/ 457 w 606"/>
              <a:gd name="T79" fmla="*/ 546 h 613"/>
              <a:gd name="T80" fmla="*/ 465 w 606"/>
              <a:gd name="T81" fmla="*/ 534 h 613"/>
              <a:gd name="T82" fmla="*/ 485 w 606"/>
              <a:gd name="T83" fmla="*/ 523 h 613"/>
              <a:gd name="T84" fmla="*/ 481 w 606"/>
              <a:gd name="T85" fmla="*/ 515 h 613"/>
              <a:gd name="T86" fmla="*/ 489 w 606"/>
              <a:gd name="T87" fmla="*/ 507 h 613"/>
              <a:gd name="T88" fmla="*/ 457 w 606"/>
              <a:gd name="T89" fmla="*/ 484 h 613"/>
              <a:gd name="T90" fmla="*/ 497 w 606"/>
              <a:gd name="T91" fmla="*/ 495 h 613"/>
              <a:gd name="T92" fmla="*/ 500 w 606"/>
              <a:gd name="T93" fmla="*/ 491 h 613"/>
              <a:gd name="T94" fmla="*/ 500 w 606"/>
              <a:gd name="T95" fmla="*/ 491 h 613"/>
              <a:gd name="T96" fmla="*/ 497 w 606"/>
              <a:gd name="T97" fmla="*/ 476 h 613"/>
              <a:gd name="T98" fmla="*/ 489 w 606"/>
              <a:gd name="T99" fmla="*/ 468 h 613"/>
              <a:gd name="T100" fmla="*/ 497 w 606"/>
              <a:gd name="T101" fmla="*/ 449 h 613"/>
              <a:gd name="T102" fmla="*/ 512 w 606"/>
              <a:gd name="T103" fmla="*/ 460 h 613"/>
              <a:gd name="T104" fmla="*/ 504 w 606"/>
              <a:gd name="T105" fmla="*/ 437 h 613"/>
              <a:gd name="T106" fmla="*/ 543 w 606"/>
              <a:gd name="T107" fmla="*/ 456 h 613"/>
              <a:gd name="T108" fmla="*/ 543 w 606"/>
              <a:gd name="T109" fmla="*/ 441 h 613"/>
              <a:gd name="T110" fmla="*/ 563 w 606"/>
              <a:gd name="T111" fmla="*/ 445 h 613"/>
              <a:gd name="T112" fmla="*/ 563 w 606"/>
              <a:gd name="T113" fmla="*/ 433 h 613"/>
              <a:gd name="T114" fmla="*/ 582 w 606"/>
              <a:gd name="T115" fmla="*/ 433 h 613"/>
              <a:gd name="T116" fmla="*/ 598 w 606"/>
              <a:gd name="T117" fmla="*/ 433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606" h="613">
                <a:moveTo>
                  <a:pt x="520" y="464"/>
                </a:moveTo>
                <a:lnTo>
                  <a:pt x="520" y="464"/>
                </a:lnTo>
                <a:lnTo>
                  <a:pt x="520" y="464"/>
                </a:lnTo>
                <a:lnTo>
                  <a:pt x="520" y="464"/>
                </a:lnTo>
                <a:lnTo>
                  <a:pt x="520" y="460"/>
                </a:lnTo>
                <a:lnTo>
                  <a:pt x="520" y="460"/>
                </a:lnTo>
                <a:lnTo>
                  <a:pt x="516" y="456"/>
                </a:lnTo>
                <a:lnTo>
                  <a:pt x="520" y="456"/>
                </a:lnTo>
                <a:lnTo>
                  <a:pt x="524" y="460"/>
                </a:lnTo>
                <a:lnTo>
                  <a:pt x="524" y="460"/>
                </a:lnTo>
                <a:lnTo>
                  <a:pt x="528" y="464"/>
                </a:lnTo>
                <a:lnTo>
                  <a:pt x="528" y="464"/>
                </a:lnTo>
                <a:lnTo>
                  <a:pt x="524" y="464"/>
                </a:lnTo>
                <a:lnTo>
                  <a:pt x="520" y="464"/>
                </a:lnTo>
                <a:lnTo>
                  <a:pt x="520" y="464"/>
                </a:lnTo>
                <a:moveTo>
                  <a:pt x="586" y="441"/>
                </a:moveTo>
                <a:lnTo>
                  <a:pt x="586" y="441"/>
                </a:lnTo>
                <a:lnTo>
                  <a:pt x="590" y="441"/>
                </a:lnTo>
                <a:lnTo>
                  <a:pt x="590" y="441"/>
                </a:lnTo>
                <a:lnTo>
                  <a:pt x="590" y="441"/>
                </a:lnTo>
                <a:lnTo>
                  <a:pt x="590" y="445"/>
                </a:lnTo>
                <a:lnTo>
                  <a:pt x="590" y="445"/>
                </a:lnTo>
                <a:lnTo>
                  <a:pt x="590" y="445"/>
                </a:lnTo>
                <a:lnTo>
                  <a:pt x="590" y="445"/>
                </a:lnTo>
                <a:lnTo>
                  <a:pt x="586" y="449"/>
                </a:lnTo>
                <a:lnTo>
                  <a:pt x="582" y="449"/>
                </a:lnTo>
                <a:lnTo>
                  <a:pt x="582" y="445"/>
                </a:lnTo>
                <a:lnTo>
                  <a:pt x="582" y="441"/>
                </a:lnTo>
                <a:lnTo>
                  <a:pt x="582" y="441"/>
                </a:lnTo>
                <a:lnTo>
                  <a:pt x="582" y="445"/>
                </a:lnTo>
                <a:lnTo>
                  <a:pt x="582" y="445"/>
                </a:lnTo>
                <a:lnTo>
                  <a:pt x="582" y="441"/>
                </a:lnTo>
                <a:lnTo>
                  <a:pt x="582" y="441"/>
                </a:lnTo>
                <a:lnTo>
                  <a:pt x="582" y="441"/>
                </a:lnTo>
                <a:lnTo>
                  <a:pt x="582" y="441"/>
                </a:lnTo>
                <a:lnTo>
                  <a:pt x="586" y="441"/>
                </a:lnTo>
                <a:lnTo>
                  <a:pt x="586" y="441"/>
                </a:lnTo>
                <a:lnTo>
                  <a:pt x="586" y="441"/>
                </a:lnTo>
                <a:lnTo>
                  <a:pt x="586" y="441"/>
                </a:lnTo>
                <a:lnTo>
                  <a:pt x="586" y="441"/>
                </a:lnTo>
                <a:lnTo>
                  <a:pt x="586" y="441"/>
                </a:lnTo>
                <a:lnTo>
                  <a:pt x="586" y="441"/>
                </a:lnTo>
                <a:lnTo>
                  <a:pt x="586" y="437"/>
                </a:lnTo>
                <a:lnTo>
                  <a:pt x="586" y="437"/>
                </a:lnTo>
                <a:lnTo>
                  <a:pt x="586" y="441"/>
                </a:lnTo>
                <a:moveTo>
                  <a:pt x="536" y="460"/>
                </a:moveTo>
                <a:lnTo>
                  <a:pt x="536" y="460"/>
                </a:lnTo>
                <a:lnTo>
                  <a:pt x="539" y="464"/>
                </a:lnTo>
                <a:lnTo>
                  <a:pt x="539" y="464"/>
                </a:lnTo>
                <a:lnTo>
                  <a:pt x="536" y="464"/>
                </a:lnTo>
                <a:lnTo>
                  <a:pt x="536" y="464"/>
                </a:lnTo>
                <a:lnTo>
                  <a:pt x="536" y="464"/>
                </a:lnTo>
                <a:lnTo>
                  <a:pt x="539" y="464"/>
                </a:lnTo>
                <a:lnTo>
                  <a:pt x="539" y="468"/>
                </a:lnTo>
                <a:lnTo>
                  <a:pt x="539" y="468"/>
                </a:lnTo>
                <a:lnTo>
                  <a:pt x="536" y="468"/>
                </a:lnTo>
                <a:lnTo>
                  <a:pt x="532" y="464"/>
                </a:lnTo>
                <a:lnTo>
                  <a:pt x="532" y="460"/>
                </a:lnTo>
                <a:lnTo>
                  <a:pt x="528" y="460"/>
                </a:lnTo>
                <a:lnTo>
                  <a:pt x="532" y="456"/>
                </a:lnTo>
                <a:lnTo>
                  <a:pt x="532" y="456"/>
                </a:lnTo>
                <a:lnTo>
                  <a:pt x="536" y="460"/>
                </a:lnTo>
                <a:lnTo>
                  <a:pt x="536" y="460"/>
                </a:lnTo>
                <a:lnTo>
                  <a:pt x="536" y="460"/>
                </a:lnTo>
                <a:lnTo>
                  <a:pt x="536" y="460"/>
                </a:lnTo>
                <a:lnTo>
                  <a:pt x="536" y="460"/>
                </a:lnTo>
                <a:lnTo>
                  <a:pt x="536" y="460"/>
                </a:lnTo>
                <a:moveTo>
                  <a:pt x="516" y="488"/>
                </a:moveTo>
                <a:lnTo>
                  <a:pt x="516" y="488"/>
                </a:lnTo>
                <a:lnTo>
                  <a:pt x="516" y="488"/>
                </a:lnTo>
                <a:lnTo>
                  <a:pt x="516" y="484"/>
                </a:lnTo>
                <a:lnTo>
                  <a:pt x="516" y="484"/>
                </a:lnTo>
                <a:lnTo>
                  <a:pt x="520" y="484"/>
                </a:lnTo>
                <a:lnTo>
                  <a:pt x="520" y="488"/>
                </a:lnTo>
                <a:lnTo>
                  <a:pt x="516" y="488"/>
                </a:lnTo>
                <a:lnTo>
                  <a:pt x="516" y="488"/>
                </a:lnTo>
                <a:moveTo>
                  <a:pt x="520" y="488"/>
                </a:moveTo>
                <a:lnTo>
                  <a:pt x="520" y="488"/>
                </a:lnTo>
                <a:lnTo>
                  <a:pt x="524" y="488"/>
                </a:lnTo>
                <a:lnTo>
                  <a:pt x="524" y="488"/>
                </a:lnTo>
                <a:lnTo>
                  <a:pt x="520" y="488"/>
                </a:lnTo>
                <a:lnTo>
                  <a:pt x="520" y="491"/>
                </a:lnTo>
                <a:lnTo>
                  <a:pt x="524" y="491"/>
                </a:lnTo>
                <a:lnTo>
                  <a:pt x="524" y="491"/>
                </a:lnTo>
                <a:lnTo>
                  <a:pt x="520" y="491"/>
                </a:lnTo>
                <a:lnTo>
                  <a:pt x="520" y="491"/>
                </a:lnTo>
                <a:lnTo>
                  <a:pt x="520" y="491"/>
                </a:lnTo>
                <a:lnTo>
                  <a:pt x="520" y="491"/>
                </a:lnTo>
                <a:lnTo>
                  <a:pt x="520" y="491"/>
                </a:lnTo>
                <a:lnTo>
                  <a:pt x="520" y="491"/>
                </a:lnTo>
                <a:lnTo>
                  <a:pt x="516" y="491"/>
                </a:lnTo>
                <a:lnTo>
                  <a:pt x="516" y="491"/>
                </a:lnTo>
                <a:lnTo>
                  <a:pt x="516" y="491"/>
                </a:lnTo>
                <a:lnTo>
                  <a:pt x="516" y="491"/>
                </a:lnTo>
                <a:lnTo>
                  <a:pt x="516" y="488"/>
                </a:lnTo>
                <a:lnTo>
                  <a:pt x="516" y="488"/>
                </a:lnTo>
                <a:lnTo>
                  <a:pt x="520" y="488"/>
                </a:lnTo>
                <a:lnTo>
                  <a:pt x="520" y="488"/>
                </a:lnTo>
                <a:moveTo>
                  <a:pt x="497" y="503"/>
                </a:moveTo>
                <a:lnTo>
                  <a:pt x="497" y="503"/>
                </a:lnTo>
                <a:lnTo>
                  <a:pt x="497" y="503"/>
                </a:lnTo>
                <a:lnTo>
                  <a:pt x="497" y="503"/>
                </a:lnTo>
                <a:lnTo>
                  <a:pt x="497" y="503"/>
                </a:lnTo>
                <a:lnTo>
                  <a:pt x="497" y="503"/>
                </a:lnTo>
                <a:lnTo>
                  <a:pt x="504" y="503"/>
                </a:lnTo>
                <a:lnTo>
                  <a:pt x="504" y="503"/>
                </a:lnTo>
                <a:lnTo>
                  <a:pt x="504" y="503"/>
                </a:lnTo>
                <a:lnTo>
                  <a:pt x="504" y="503"/>
                </a:lnTo>
                <a:lnTo>
                  <a:pt x="508" y="503"/>
                </a:lnTo>
                <a:lnTo>
                  <a:pt x="508" y="503"/>
                </a:lnTo>
                <a:lnTo>
                  <a:pt x="508" y="507"/>
                </a:lnTo>
                <a:lnTo>
                  <a:pt x="508" y="507"/>
                </a:lnTo>
                <a:lnTo>
                  <a:pt x="508" y="507"/>
                </a:lnTo>
                <a:lnTo>
                  <a:pt x="508" y="507"/>
                </a:lnTo>
                <a:lnTo>
                  <a:pt x="504" y="507"/>
                </a:lnTo>
                <a:lnTo>
                  <a:pt x="504" y="503"/>
                </a:lnTo>
                <a:lnTo>
                  <a:pt x="504" y="503"/>
                </a:lnTo>
                <a:lnTo>
                  <a:pt x="504" y="507"/>
                </a:lnTo>
                <a:lnTo>
                  <a:pt x="504" y="507"/>
                </a:lnTo>
                <a:lnTo>
                  <a:pt x="504" y="507"/>
                </a:lnTo>
                <a:lnTo>
                  <a:pt x="504" y="507"/>
                </a:lnTo>
                <a:lnTo>
                  <a:pt x="504" y="507"/>
                </a:lnTo>
                <a:lnTo>
                  <a:pt x="504" y="511"/>
                </a:lnTo>
                <a:lnTo>
                  <a:pt x="504" y="511"/>
                </a:lnTo>
                <a:lnTo>
                  <a:pt x="504" y="511"/>
                </a:lnTo>
                <a:lnTo>
                  <a:pt x="504" y="511"/>
                </a:lnTo>
                <a:lnTo>
                  <a:pt x="500" y="507"/>
                </a:lnTo>
                <a:lnTo>
                  <a:pt x="497" y="503"/>
                </a:lnTo>
                <a:moveTo>
                  <a:pt x="524" y="495"/>
                </a:moveTo>
                <a:lnTo>
                  <a:pt x="524" y="495"/>
                </a:lnTo>
                <a:lnTo>
                  <a:pt x="524" y="499"/>
                </a:lnTo>
                <a:lnTo>
                  <a:pt x="524" y="499"/>
                </a:lnTo>
                <a:lnTo>
                  <a:pt x="524" y="499"/>
                </a:lnTo>
                <a:lnTo>
                  <a:pt x="524" y="499"/>
                </a:lnTo>
                <a:lnTo>
                  <a:pt x="520" y="499"/>
                </a:lnTo>
                <a:lnTo>
                  <a:pt x="520" y="495"/>
                </a:lnTo>
                <a:lnTo>
                  <a:pt x="520" y="495"/>
                </a:lnTo>
                <a:lnTo>
                  <a:pt x="520" y="495"/>
                </a:lnTo>
                <a:lnTo>
                  <a:pt x="524" y="495"/>
                </a:lnTo>
                <a:lnTo>
                  <a:pt x="524" y="495"/>
                </a:lnTo>
                <a:lnTo>
                  <a:pt x="524" y="495"/>
                </a:lnTo>
                <a:moveTo>
                  <a:pt x="500" y="519"/>
                </a:moveTo>
                <a:lnTo>
                  <a:pt x="500" y="519"/>
                </a:lnTo>
                <a:lnTo>
                  <a:pt x="497" y="519"/>
                </a:lnTo>
                <a:lnTo>
                  <a:pt x="497" y="515"/>
                </a:lnTo>
                <a:lnTo>
                  <a:pt x="497" y="515"/>
                </a:lnTo>
                <a:lnTo>
                  <a:pt x="497" y="515"/>
                </a:lnTo>
                <a:lnTo>
                  <a:pt x="497" y="515"/>
                </a:lnTo>
                <a:lnTo>
                  <a:pt x="497" y="515"/>
                </a:lnTo>
                <a:lnTo>
                  <a:pt x="500" y="515"/>
                </a:lnTo>
                <a:lnTo>
                  <a:pt x="500" y="515"/>
                </a:lnTo>
                <a:lnTo>
                  <a:pt x="500" y="515"/>
                </a:lnTo>
                <a:lnTo>
                  <a:pt x="500" y="515"/>
                </a:lnTo>
                <a:lnTo>
                  <a:pt x="504" y="519"/>
                </a:lnTo>
                <a:lnTo>
                  <a:pt x="504" y="519"/>
                </a:lnTo>
                <a:lnTo>
                  <a:pt x="504" y="519"/>
                </a:lnTo>
                <a:lnTo>
                  <a:pt x="504" y="519"/>
                </a:lnTo>
                <a:lnTo>
                  <a:pt x="504" y="519"/>
                </a:lnTo>
                <a:lnTo>
                  <a:pt x="504" y="519"/>
                </a:lnTo>
                <a:lnTo>
                  <a:pt x="504" y="519"/>
                </a:lnTo>
                <a:lnTo>
                  <a:pt x="504" y="519"/>
                </a:lnTo>
                <a:lnTo>
                  <a:pt x="500" y="519"/>
                </a:lnTo>
                <a:lnTo>
                  <a:pt x="500" y="519"/>
                </a:lnTo>
                <a:moveTo>
                  <a:pt x="516" y="511"/>
                </a:moveTo>
                <a:lnTo>
                  <a:pt x="516" y="511"/>
                </a:lnTo>
                <a:lnTo>
                  <a:pt x="516" y="515"/>
                </a:lnTo>
                <a:lnTo>
                  <a:pt x="516" y="515"/>
                </a:lnTo>
                <a:lnTo>
                  <a:pt x="516" y="515"/>
                </a:lnTo>
                <a:lnTo>
                  <a:pt x="508" y="519"/>
                </a:lnTo>
                <a:lnTo>
                  <a:pt x="508" y="519"/>
                </a:lnTo>
                <a:lnTo>
                  <a:pt x="508" y="515"/>
                </a:lnTo>
                <a:lnTo>
                  <a:pt x="508" y="515"/>
                </a:lnTo>
                <a:lnTo>
                  <a:pt x="508" y="515"/>
                </a:lnTo>
                <a:lnTo>
                  <a:pt x="508" y="515"/>
                </a:lnTo>
                <a:lnTo>
                  <a:pt x="508" y="515"/>
                </a:lnTo>
                <a:lnTo>
                  <a:pt x="512" y="515"/>
                </a:lnTo>
                <a:lnTo>
                  <a:pt x="512" y="515"/>
                </a:lnTo>
                <a:lnTo>
                  <a:pt x="512" y="511"/>
                </a:lnTo>
                <a:lnTo>
                  <a:pt x="512" y="511"/>
                </a:lnTo>
                <a:lnTo>
                  <a:pt x="516" y="511"/>
                </a:lnTo>
                <a:lnTo>
                  <a:pt x="516" y="511"/>
                </a:lnTo>
                <a:moveTo>
                  <a:pt x="606" y="417"/>
                </a:moveTo>
                <a:lnTo>
                  <a:pt x="606" y="417"/>
                </a:lnTo>
                <a:lnTo>
                  <a:pt x="602" y="413"/>
                </a:lnTo>
                <a:lnTo>
                  <a:pt x="598" y="409"/>
                </a:lnTo>
                <a:lnTo>
                  <a:pt x="594" y="406"/>
                </a:lnTo>
                <a:lnTo>
                  <a:pt x="590" y="406"/>
                </a:lnTo>
                <a:lnTo>
                  <a:pt x="590" y="402"/>
                </a:lnTo>
                <a:lnTo>
                  <a:pt x="590" y="398"/>
                </a:lnTo>
                <a:lnTo>
                  <a:pt x="586" y="390"/>
                </a:lnTo>
                <a:lnTo>
                  <a:pt x="582" y="390"/>
                </a:lnTo>
                <a:lnTo>
                  <a:pt x="582" y="390"/>
                </a:lnTo>
                <a:lnTo>
                  <a:pt x="579" y="386"/>
                </a:lnTo>
                <a:lnTo>
                  <a:pt x="579" y="386"/>
                </a:lnTo>
                <a:lnTo>
                  <a:pt x="579" y="386"/>
                </a:lnTo>
                <a:lnTo>
                  <a:pt x="571" y="378"/>
                </a:lnTo>
                <a:lnTo>
                  <a:pt x="567" y="374"/>
                </a:lnTo>
                <a:lnTo>
                  <a:pt x="559" y="374"/>
                </a:lnTo>
                <a:lnTo>
                  <a:pt x="555" y="374"/>
                </a:lnTo>
                <a:lnTo>
                  <a:pt x="555" y="370"/>
                </a:lnTo>
                <a:lnTo>
                  <a:pt x="547" y="363"/>
                </a:lnTo>
                <a:lnTo>
                  <a:pt x="547" y="363"/>
                </a:lnTo>
                <a:lnTo>
                  <a:pt x="543" y="359"/>
                </a:lnTo>
                <a:lnTo>
                  <a:pt x="543" y="355"/>
                </a:lnTo>
                <a:lnTo>
                  <a:pt x="543" y="355"/>
                </a:lnTo>
                <a:lnTo>
                  <a:pt x="543" y="351"/>
                </a:lnTo>
                <a:lnTo>
                  <a:pt x="543" y="351"/>
                </a:lnTo>
                <a:lnTo>
                  <a:pt x="539" y="347"/>
                </a:lnTo>
                <a:lnTo>
                  <a:pt x="539" y="347"/>
                </a:lnTo>
                <a:lnTo>
                  <a:pt x="539" y="343"/>
                </a:lnTo>
                <a:lnTo>
                  <a:pt x="539" y="343"/>
                </a:lnTo>
                <a:lnTo>
                  <a:pt x="536" y="339"/>
                </a:lnTo>
                <a:lnTo>
                  <a:pt x="536" y="339"/>
                </a:lnTo>
                <a:lnTo>
                  <a:pt x="532" y="335"/>
                </a:lnTo>
                <a:lnTo>
                  <a:pt x="536" y="331"/>
                </a:lnTo>
                <a:lnTo>
                  <a:pt x="536" y="331"/>
                </a:lnTo>
                <a:lnTo>
                  <a:pt x="536" y="327"/>
                </a:lnTo>
                <a:lnTo>
                  <a:pt x="536" y="327"/>
                </a:lnTo>
                <a:lnTo>
                  <a:pt x="536" y="324"/>
                </a:lnTo>
                <a:lnTo>
                  <a:pt x="539" y="324"/>
                </a:lnTo>
                <a:lnTo>
                  <a:pt x="539" y="320"/>
                </a:lnTo>
                <a:lnTo>
                  <a:pt x="539" y="320"/>
                </a:lnTo>
                <a:lnTo>
                  <a:pt x="539" y="316"/>
                </a:lnTo>
                <a:lnTo>
                  <a:pt x="539" y="316"/>
                </a:lnTo>
                <a:lnTo>
                  <a:pt x="539" y="312"/>
                </a:lnTo>
                <a:lnTo>
                  <a:pt x="539" y="308"/>
                </a:lnTo>
                <a:lnTo>
                  <a:pt x="539" y="308"/>
                </a:lnTo>
                <a:lnTo>
                  <a:pt x="536" y="304"/>
                </a:lnTo>
                <a:lnTo>
                  <a:pt x="536" y="300"/>
                </a:lnTo>
                <a:lnTo>
                  <a:pt x="536" y="300"/>
                </a:lnTo>
                <a:lnTo>
                  <a:pt x="536" y="296"/>
                </a:lnTo>
                <a:lnTo>
                  <a:pt x="532" y="292"/>
                </a:lnTo>
                <a:lnTo>
                  <a:pt x="532" y="288"/>
                </a:lnTo>
                <a:lnTo>
                  <a:pt x="532" y="285"/>
                </a:lnTo>
                <a:lnTo>
                  <a:pt x="532" y="281"/>
                </a:lnTo>
                <a:lnTo>
                  <a:pt x="532" y="281"/>
                </a:lnTo>
                <a:lnTo>
                  <a:pt x="532" y="277"/>
                </a:lnTo>
                <a:lnTo>
                  <a:pt x="532" y="277"/>
                </a:lnTo>
                <a:lnTo>
                  <a:pt x="536" y="277"/>
                </a:lnTo>
                <a:lnTo>
                  <a:pt x="532" y="277"/>
                </a:lnTo>
                <a:lnTo>
                  <a:pt x="532" y="273"/>
                </a:lnTo>
                <a:lnTo>
                  <a:pt x="528" y="269"/>
                </a:lnTo>
                <a:lnTo>
                  <a:pt x="524" y="265"/>
                </a:lnTo>
                <a:lnTo>
                  <a:pt x="520" y="261"/>
                </a:lnTo>
                <a:lnTo>
                  <a:pt x="516" y="261"/>
                </a:lnTo>
                <a:lnTo>
                  <a:pt x="512" y="253"/>
                </a:lnTo>
                <a:lnTo>
                  <a:pt x="508" y="253"/>
                </a:lnTo>
                <a:lnTo>
                  <a:pt x="508" y="253"/>
                </a:lnTo>
                <a:lnTo>
                  <a:pt x="504" y="249"/>
                </a:lnTo>
                <a:lnTo>
                  <a:pt x="500" y="249"/>
                </a:lnTo>
                <a:lnTo>
                  <a:pt x="497" y="245"/>
                </a:lnTo>
                <a:lnTo>
                  <a:pt x="497" y="245"/>
                </a:lnTo>
                <a:lnTo>
                  <a:pt x="497" y="242"/>
                </a:lnTo>
                <a:lnTo>
                  <a:pt x="497" y="242"/>
                </a:lnTo>
                <a:lnTo>
                  <a:pt x="497" y="242"/>
                </a:lnTo>
                <a:lnTo>
                  <a:pt x="493" y="238"/>
                </a:lnTo>
                <a:lnTo>
                  <a:pt x="493" y="238"/>
                </a:lnTo>
                <a:lnTo>
                  <a:pt x="493" y="238"/>
                </a:lnTo>
                <a:lnTo>
                  <a:pt x="489" y="234"/>
                </a:lnTo>
                <a:lnTo>
                  <a:pt x="489" y="234"/>
                </a:lnTo>
                <a:lnTo>
                  <a:pt x="485" y="230"/>
                </a:lnTo>
                <a:lnTo>
                  <a:pt x="485" y="230"/>
                </a:lnTo>
                <a:lnTo>
                  <a:pt x="485" y="226"/>
                </a:lnTo>
                <a:lnTo>
                  <a:pt x="485" y="226"/>
                </a:lnTo>
                <a:lnTo>
                  <a:pt x="485" y="222"/>
                </a:lnTo>
                <a:lnTo>
                  <a:pt x="485" y="222"/>
                </a:lnTo>
                <a:lnTo>
                  <a:pt x="481" y="222"/>
                </a:lnTo>
                <a:lnTo>
                  <a:pt x="481" y="222"/>
                </a:lnTo>
                <a:lnTo>
                  <a:pt x="481" y="218"/>
                </a:lnTo>
                <a:lnTo>
                  <a:pt x="481" y="214"/>
                </a:lnTo>
                <a:lnTo>
                  <a:pt x="481" y="214"/>
                </a:lnTo>
                <a:lnTo>
                  <a:pt x="485" y="206"/>
                </a:lnTo>
                <a:lnTo>
                  <a:pt x="485" y="206"/>
                </a:lnTo>
                <a:lnTo>
                  <a:pt x="485" y="199"/>
                </a:lnTo>
                <a:lnTo>
                  <a:pt x="485" y="199"/>
                </a:lnTo>
                <a:lnTo>
                  <a:pt x="481" y="195"/>
                </a:lnTo>
                <a:lnTo>
                  <a:pt x="481" y="191"/>
                </a:lnTo>
                <a:lnTo>
                  <a:pt x="481" y="187"/>
                </a:lnTo>
                <a:lnTo>
                  <a:pt x="477" y="187"/>
                </a:lnTo>
                <a:lnTo>
                  <a:pt x="477" y="187"/>
                </a:lnTo>
                <a:lnTo>
                  <a:pt x="473" y="187"/>
                </a:lnTo>
                <a:lnTo>
                  <a:pt x="465" y="187"/>
                </a:lnTo>
                <a:lnTo>
                  <a:pt x="465" y="187"/>
                </a:lnTo>
                <a:lnTo>
                  <a:pt x="461" y="191"/>
                </a:lnTo>
                <a:lnTo>
                  <a:pt x="461" y="191"/>
                </a:lnTo>
                <a:lnTo>
                  <a:pt x="457" y="187"/>
                </a:lnTo>
                <a:lnTo>
                  <a:pt x="454" y="183"/>
                </a:lnTo>
                <a:lnTo>
                  <a:pt x="454" y="183"/>
                </a:lnTo>
                <a:lnTo>
                  <a:pt x="454" y="179"/>
                </a:lnTo>
                <a:lnTo>
                  <a:pt x="454" y="175"/>
                </a:lnTo>
                <a:lnTo>
                  <a:pt x="454" y="175"/>
                </a:lnTo>
                <a:lnTo>
                  <a:pt x="454" y="171"/>
                </a:lnTo>
                <a:lnTo>
                  <a:pt x="454" y="167"/>
                </a:lnTo>
                <a:lnTo>
                  <a:pt x="457" y="167"/>
                </a:lnTo>
                <a:lnTo>
                  <a:pt x="454" y="164"/>
                </a:lnTo>
                <a:lnTo>
                  <a:pt x="454" y="160"/>
                </a:lnTo>
                <a:lnTo>
                  <a:pt x="450" y="160"/>
                </a:lnTo>
                <a:lnTo>
                  <a:pt x="450" y="156"/>
                </a:lnTo>
                <a:lnTo>
                  <a:pt x="446" y="148"/>
                </a:lnTo>
                <a:lnTo>
                  <a:pt x="442" y="148"/>
                </a:lnTo>
                <a:lnTo>
                  <a:pt x="442" y="144"/>
                </a:lnTo>
                <a:lnTo>
                  <a:pt x="438" y="136"/>
                </a:lnTo>
                <a:lnTo>
                  <a:pt x="438" y="132"/>
                </a:lnTo>
                <a:lnTo>
                  <a:pt x="434" y="132"/>
                </a:lnTo>
                <a:lnTo>
                  <a:pt x="434" y="128"/>
                </a:lnTo>
                <a:lnTo>
                  <a:pt x="434" y="124"/>
                </a:lnTo>
                <a:lnTo>
                  <a:pt x="434" y="121"/>
                </a:lnTo>
                <a:lnTo>
                  <a:pt x="438" y="121"/>
                </a:lnTo>
                <a:lnTo>
                  <a:pt x="442" y="117"/>
                </a:lnTo>
                <a:lnTo>
                  <a:pt x="442" y="113"/>
                </a:lnTo>
                <a:lnTo>
                  <a:pt x="438" y="113"/>
                </a:lnTo>
                <a:lnTo>
                  <a:pt x="438" y="109"/>
                </a:lnTo>
                <a:lnTo>
                  <a:pt x="434" y="109"/>
                </a:lnTo>
                <a:lnTo>
                  <a:pt x="426" y="105"/>
                </a:lnTo>
                <a:lnTo>
                  <a:pt x="422" y="105"/>
                </a:lnTo>
                <a:lnTo>
                  <a:pt x="414" y="101"/>
                </a:lnTo>
                <a:lnTo>
                  <a:pt x="414" y="101"/>
                </a:lnTo>
                <a:lnTo>
                  <a:pt x="414" y="97"/>
                </a:lnTo>
                <a:lnTo>
                  <a:pt x="407" y="89"/>
                </a:lnTo>
                <a:lnTo>
                  <a:pt x="407" y="89"/>
                </a:lnTo>
                <a:lnTo>
                  <a:pt x="407" y="89"/>
                </a:lnTo>
                <a:lnTo>
                  <a:pt x="403" y="89"/>
                </a:lnTo>
                <a:lnTo>
                  <a:pt x="399" y="93"/>
                </a:lnTo>
                <a:lnTo>
                  <a:pt x="399" y="93"/>
                </a:lnTo>
                <a:lnTo>
                  <a:pt x="399" y="93"/>
                </a:lnTo>
                <a:lnTo>
                  <a:pt x="399" y="93"/>
                </a:lnTo>
                <a:lnTo>
                  <a:pt x="399" y="93"/>
                </a:lnTo>
                <a:lnTo>
                  <a:pt x="395" y="93"/>
                </a:lnTo>
                <a:lnTo>
                  <a:pt x="395" y="89"/>
                </a:lnTo>
                <a:lnTo>
                  <a:pt x="395" y="89"/>
                </a:lnTo>
                <a:lnTo>
                  <a:pt x="395" y="85"/>
                </a:lnTo>
                <a:lnTo>
                  <a:pt x="395" y="85"/>
                </a:lnTo>
                <a:lnTo>
                  <a:pt x="395" y="85"/>
                </a:lnTo>
                <a:lnTo>
                  <a:pt x="391" y="82"/>
                </a:lnTo>
                <a:lnTo>
                  <a:pt x="391" y="78"/>
                </a:lnTo>
                <a:lnTo>
                  <a:pt x="387" y="74"/>
                </a:lnTo>
                <a:lnTo>
                  <a:pt x="383" y="74"/>
                </a:lnTo>
                <a:lnTo>
                  <a:pt x="383" y="74"/>
                </a:lnTo>
                <a:lnTo>
                  <a:pt x="383" y="74"/>
                </a:lnTo>
                <a:lnTo>
                  <a:pt x="383" y="70"/>
                </a:lnTo>
                <a:lnTo>
                  <a:pt x="379" y="70"/>
                </a:lnTo>
                <a:lnTo>
                  <a:pt x="371" y="66"/>
                </a:lnTo>
                <a:lnTo>
                  <a:pt x="368" y="66"/>
                </a:lnTo>
                <a:lnTo>
                  <a:pt x="364" y="62"/>
                </a:lnTo>
                <a:lnTo>
                  <a:pt x="360" y="58"/>
                </a:lnTo>
                <a:lnTo>
                  <a:pt x="360" y="62"/>
                </a:lnTo>
                <a:lnTo>
                  <a:pt x="356" y="62"/>
                </a:lnTo>
                <a:lnTo>
                  <a:pt x="352" y="58"/>
                </a:lnTo>
                <a:lnTo>
                  <a:pt x="352" y="58"/>
                </a:lnTo>
                <a:lnTo>
                  <a:pt x="348" y="58"/>
                </a:lnTo>
                <a:lnTo>
                  <a:pt x="348" y="58"/>
                </a:lnTo>
                <a:lnTo>
                  <a:pt x="348" y="58"/>
                </a:lnTo>
                <a:lnTo>
                  <a:pt x="344" y="58"/>
                </a:lnTo>
                <a:lnTo>
                  <a:pt x="340" y="58"/>
                </a:lnTo>
                <a:lnTo>
                  <a:pt x="336" y="58"/>
                </a:lnTo>
                <a:lnTo>
                  <a:pt x="332" y="58"/>
                </a:lnTo>
                <a:lnTo>
                  <a:pt x="332" y="58"/>
                </a:lnTo>
                <a:lnTo>
                  <a:pt x="332" y="58"/>
                </a:lnTo>
                <a:lnTo>
                  <a:pt x="332" y="58"/>
                </a:lnTo>
                <a:lnTo>
                  <a:pt x="325" y="58"/>
                </a:lnTo>
                <a:lnTo>
                  <a:pt x="313" y="62"/>
                </a:lnTo>
                <a:lnTo>
                  <a:pt x="309" y="58"/>
                </a:lnTo>
                <a:lnTo>
                  <a:pt x="309" y="58"/>
                </a:lnTo>
                <a:lnTo>
                  <a:pt x="309" y="58"/>
                </a:lnTo>
                <a:lnTo>
                  <a:pt x="309" y="58"/>
                </a:lnTo>
                <a:lnTo>
                  <a:pt x="309" y="54"/>
                </a:lnTo>
                <a:lnTo>
                  <a:pt x="309" y="54"/>
                </a:lnTo>
                <a:lnTo>
                  <a:pt x="305" y="54"/>
                </a:lnTo>
                <a:lnTo>
                  <a:pt x="305" y="54"/>
                </a:lnTo>
                <a:lnTo>
                  <a:pt x="301" y="50"/>
                </a:lnTo>
                <a:lnTo>
                  <a:pt x="301" y="50"/>
                </a:lnTo>
                <a:lnTo>
                  <a:pt x="297" y="50"/>
                </a:lnTo>
                <a:lnTo>
                  <a:pt x="285" y="50"/>
                </a:lnTo>
                <a:lnTo>
                  <a:pt x="282" y="46"/>
                </a:lnTo>
                <a:lnTo>
                  <a:pt x="278" y="42"/>
                </a:lnTo>
                <a:lnTo>
                  <a:pt x="274" y="39"/>
                </a:lnTo>
                <a:lnTo>
                  <a:pt x="266" y="39"/>
                </a:lnTo>
                <a:lnTo>
                  <a:pt x="266" y="39"/>
                </a:lnTo>
                <a:lnTo>
                  <a:pt x="262" y="39"/>
                </a:lnTo>
                <a:lnTo>
                  <a:pt x="258" y="35"/>
                </a:lnTo>
                <a:lnTo>
                  <a:pt x="258" y="31"/>
                </a:lnTo>
                <a:lnTo>
                  <a:pt x="258" y="31"/>
                </a:lnTo>
                <a:lnTo>
                  <a:pt x="254" y="31"/>
                </a:lnTo>
                <a:lnTo>
                  <a:pt x="250" y="31"/>
                </a:lnTo>
                <a:lnTo>
                  <a:pt x="250" y="31"/>
                </a:lnTo>
                <a:lnTo>
                  <a:pt x="250" y="31"/>
                </a:lnTo>
                <a:lnTo>
                  <a:pt x="250" y="31"/>
                </a:lnTo>
                <a:lnTo>
                  <a:pt x="250" y="31"/>
                </a:lnTo>
                <a:lnTo>
                  <a:pt x="250" y="27"/>
                </a:lnTo>
                <a:lnTo>
                  <a:pt x="243" y="23"/>
                </a:lnTo>
                <a:lnTo>
                  <a:pt x="239" y="19"/>
                </a:lnTo>
                <a:lnTo>
                  <a:pt x="231" y="19"/>
                </a:lnTo>
                <a:lnTo>
                  <a:pt x="219" y="15"/>
                </a:lnTo>
                <a:lnTo>
                  <a:pt x="219" y="15"/>
                </a:lnTo>
                <a:lnTo>
                  <a:pt x="219" y="11"/>
                </a:lnTo>
                <a:lnTo>
                  <a:pt x="219" y="11"/>
                </a:lnTo>
                <a:lnTo>
                  <a:pt x="219" y="7"/>
                </a:lnTo>
                <a:lnTo>
                  <a:pt x="219" y="3"/>
                </a:lnTo>
                <a:lnTo>
                  <a:pt x="215" y="3"/>
                </a:lnTo>
                <a:lnTo>
                  <a:pt x="211" y="3"/>
                </a:lnTo>
                <a:lnTo>
                  <a:pt x="207" y="0"/>
                </a:lnTo>
                <a:lnTo>
                  <a:pt x="200" y="0"/>
                </a:lnTo>
                <a:lnTo>
                  <a:pt x="196" y="0"/>
                </a:lnTo>
                <a:lnTo>
                  <a:pt x="164" y="11"/>
                </a:lnTo>
                <a:lnTo>
                  <a:pt x="188" y="23"/>
                </a:lnTo>
                <a:lnTo>
                  <a:pt x="188" y="27"/>
                </a:lnTo>
                <a:lnTo>
                  <a:pt x="192" y="39"/>
                </a:lnTo>
                <a:lnTo>
                  <a:pt x="196" y="42"/>
                </a:lnTo>
                <a:lnTo>
                  <a:pt x="196" y="46"/>
                </a:lnTo>
                <a:lnTo>
                  <a:pt x="196" y="62"/>
                </a:lnTo>
                <a:lnTo>
                  <a:pt x="192" y="70"/>
                </a:lnTo>
                <a:lnTo>
                  <a:pt x="184" y="85"/>
                </a:lnTo>
                <a:lnTo>
                  <a:pt x="203" y="89"/>
                </a:lnTo>
                <a:lnTo>
                  <a:pt x="196" y="109"/>
                </a:lnTo>
                <a:lnTo>
                  <a:pt x="196" y="113"/>
                </a:lnTo>
                <a:lnTo>
                  <a:pt x="192" y="113"/>
                </a:lnTo>
                <a:lnTo>
                  <a:pt x="160" y="109"/>
                </a:lnTo>
                <a:lnTo>
                  <a:pt x="133" y="105"/>
                </a:lnTo>
                <a:lnTo>
                  <a:pt x="114" y="109"/>
                </a:lnTo>
                <a:lnTo>
                  <a:pt x="110" y="109"/>
                </a:lnTo>
                <a:lnTo>
                  <a:pt x="94" y="101"/>
                </a:lnTo>
                <a:lnTo>
                  <a:pt x="90" y="101"/>
                </a:lnTo>
                <a:lnTo>
                  <a:pt x="78" y="113"/>
                </a:lnTo>
                <a:lnTo>
                  <a:pt x="78" y="113"/>
                </a:lnTo>
                <a:lnTo>
                  <a:pt x="78" y="113"/>
                </a:lnTo>
                <a:lnTo>
                  <a:pt x="82" y="128"/>
                </a:lnTo>
                <a:lnTo>
                  <a:pt x="82" y="132"/>
                </a:lnTo>
                <a:lnTo>
                  <a:pt x="98" y="164"/>
                </a:lnTo>
                <a:lnTo>
                  <a:pt x="98" y="167"/>
                </a:lnTo>
                <a:lnTo>
                  <a:pt x="94" y="195"/>
                </a:lnTo>
                <a:lnTo>
                  <a:pt x="90" y="199"/>
                </a:lnTo>
                <a:lnTo>
                  <a:pt x="90" y="199"/>
                </a:lnTo>
                <a:lnTo>
                  <a:pt x="90" y="203"/>
                </a:lnTo>
                <a:lnTo>
                  <a:pt x="47" y="187"/>
                </a:lnTo>
                <a:lnTo>
                  <a:pt x="47" y="191"/>
                </a:lnTo>
                <a:lnTo>
                  <a:pt x="43" y="199"/>
                </a:lnTo>
                <a:lnTo>
                  <a:pt x="24" y="226"/>
                </a:lnTo>
                <a:lnTo>
                  <a:pt x="24" y="226"/>
                </a:lnTo>
                <a:lnTo>
                  <a:pt x="24" y="230"/>
                </a:lnTo>
                <a:lnTo>
                  <a:pt x="24" y="269"/>
                </a:lnTo>
                <a:lnTo>
                  <a:pt x="24" y="273"/>
                </a:lnTo>
                <a:lnTo>
                  <a:pt x="20" y="285"/>
                </a:lnTo>
                <a:lnTo>
                  <a:pt x="20" y="288"/>
                </a:lnTo>
                <a:lnTo>
                  <a:pt x="16" y="292"/>
                </a:lnTo>
                <a:lnTo>
                  <a:pt x="4" y="296"/>
                </a:lnTo>
                <a:lnTo>
                  <a:pt x="4" y="296"/>
                </a:lnTo>
                <a:lnTo>
                  <a:pt x="4" y="308"/>
                </a:lnTo>
                <a:lnTo>
                  <a:pt x="35" y="339"/>
                </a:lnTo>
                <a:lnTo>
                  <a:pt x="35" y="343"/>
                </a:lnTo>
                <a:lnTo>
                  <a:pt x="39" y="363"/>
                </a:lnTo>
                <a:lnTo>
                  <a:pt x="39" y="367"/>
                </a:lnTo>
                <a:lnTo>
                  <a:pt x="39" y="367"/>
                </a:lnTo>
                <a:lnTo>
                  <a:pt x="35" y="370"/>
                </a:lnTo>
                <a:lnTo>
                  <a:pt x="28" y="386"/>
                </a:lnTo>
                <a:lnTo>
                  <a:pt x="24" y="394"/>
                </a:lnTo>
                <a:lnTo>
                  <a:pt x="12" y="445"/>
                </a:lnTo>
                <a:lnTo>
                  <a:pt x="0" y="464"/>
                </a:lnTo>
                <a:lnTo>
                  <a:pt x="0" y="468"/>
                </a:lnTo>
                <a:lnTo>
                  <a:pt x="8" y="484"/>
                </a:lnTo>
                <a:lnTo>
                  <a:pt x="8" y="484"/>
                </a:lnTo>
                <a:lnTo>
                  <a:pt x="35" y="491"/>
                </a:lnTo>
                <a:lnTo>
                  <a:pt x="90" y="515"/>
                </a:lnTo>
                <a:lnTo>
                  <a:pt x="117" y="519"/>
                </a:lnTo>
                <a:lnTo>
                  <a:pt x="168" y="550"/>
                </a:lnTo>
                <a:lnTo>
                  <a:pt x="196" y="562"/>
                </a:lnTo>
                <a:lnTo>
                  <a:pt x="223" y="566"/>
                </a:lnTo>
                <a:lnTo>
                  <a:pt x="227" y="566"/>
                </a:lnTo>
                <a:lnTo>
                  <a:pt x="227" y="570"/>
                </a:lnTo>
                <a:lnTo>
                  <a:pt x="231" y="573"/>
                </a:lnTo>
                <a:lnTo>
                  <a:pt x="239" y="573"/>
                </a:lnTo>
                <a:lnTo>
                  <a:pt x="243" y="577"/>
                </a:lnTo>
                <a:lnTo>
                  <a:pt x="250" y="577"/>
                </a:lnTo>
                <a:lnTo>
                  <a:pt x="254" y="581"/>
                </a:lnTo>
                <a:lnTo>
                  <a:pt x="258" y="581"/>
                </a:lnTo>
                <a:lnTo>
                  <a:pt x="266" y="581"/>
                </a:lnTo>
                <a:lnTo>
                  <a:pt x="270" y="581"/>
                </a:lnTo>
                <a:lnTo>
                  <a:pt x="270" y="581"/>
                </a:lnTo>
                <a:lnTo>
                  <a:pt x="274" y="585"/>
                </a:lnTo>
                <a:lnTo>
                  <a:pt x="274" y="585"/>
                </a:lnTo>
                <a:lnTo>
                  <a:pt x="278" y="589"/>
                </a:lnTo>
                <a:lnTo>
                  <a:pt x="293" y="589"/>
                </a:lnTo>
                <a:lnTo>
                  <a:pt x="297" y="593"/>
                </a:lnTo>
                <a:lnTo>
                  <a:pt x="305" y="593"/>
                </a:lnTo>
                <a:lnTo>
                  <a:pt x="309" y="597"/>
                </a:lnTo>
                <a:lnTo>
                  <a:pt x="313" y="597"/>
                </a:lnTo>
                <a:lnTo>
                  <a:pt x="313" y="601"/>
                </a:lnTo>
                <a:lnTo>
                  <a:pt x="317" y="605"/>
                </a:lnTo>
                <a:lnTo>
                  <a:pt x="317" y="605"/>
                </a:lnTo>
                <a:lnTo>
                  <a:pt x="321" y="605"/>
                </a:lnTo>
                <a:lnTo>
                  <a:pt x="321" y="605"/>
                </a:lnTo>
                <a:lnTo>
                  <a:pt x="325" y="609"/>
                </a:lnTo>
                <a:lnTo>
                  <a:pt x="325" y="609"/>
                </a:lnTo>
                <a:lnTo>
                  <a:pt x="325" y="609"/>
                </a:lnTo>
                <a:lnTo>
                  <a:pt x="328" y="609"/>
                </a:lnTo>
                <a:lnTo>
                  <a:pt x="328" y="609"/>
                </a:lnTo>
                <a:lnTo>
                  <a:pt x="328" y="609"/>
                </a:lnTo>
                <a:lnTo>
                  <a:pt x="328" y="609"/>
                </a:lnTo>
                <a:lnTo>
                  <a:pt x="328" y="609"/>
                </a:lnTo>
                <a:lnTo>
                  <a:pt x="328" y="609"/>
                </a:lnTo>
                <a:lnTo>
                  <a:pt x="328" y="609"/>
                </a:lnTo>
                <a:lnTo>
                  <a:pt x="328" y="613"/>
                </a:lnTo>
                <a:lnTo>
                  <a:pt x="332" y="613"/>
                </a:lnTo>
                <a:lnTo>
                  <a:pt x="332" y="609"/>
                </a:lnTo>
                <a:lnTo>
                  <a:pt x="336" y="609"/>
                </a:lnTo>
                <a:lnTo>
                  <a:pt x="344" y="601"/>
                </a:lnTo>
                <a:lnTo>
                  <a:pt x="344" y="593"/>
                </a:lnTo>
                <a:lnTo>
                  <a:pt x="371" y="577"/>
                </a:lnTo>
                <a:lnTo>
                  <a:pt x="457" y="577"/>
                </a:lnTo>
                <a:lnTo>
                  <a:pt x="481" y="585"/>
                </a:lnTo>
                <a:lnTo>
                  <a:pt x="481" y="585"/>
                </a:lnTo>
                <a:lnTo>
                  <a:pt x="481" y="585"/>
                </a:lnTo>
                <a:lnTo>
                  <a:pt x="481" y="585"/>
                </a:lnTo>
                <a:lnTo>
                  <a:pt x="481" y="585"/>
                </a:lnTo>
                <a:lnTo>
                  <a:pt x="477" y="581"/>
                </a:lnTo>
                <a:lnTo>
                  <a:pt x="477" y="577"/>
                </a:lnTo>
                <a:lnTo>
                  <a:pt x="477" y="577"/>
                </a:lnTo>
                <a:lnTo>
                  <a:pt x="477" y="577"/>
                </a:lnTo>
                <a:lnTo>
                  <a:pt x="481" y="573"/>
                </a:lnTo>
                <a:lnTo>
                  <a:pt x="481" y="573"/>
                </a:lnTo>
                <a:lnTo>
                  <a:pt x="477" y="570"/>
                </a:lnTo>
                <a:lnTo>
                  <a:pt x="469" y="562"/>
                </a:lnTo>
                <a:lnTo>
                  <a:pt x="465" y="558"/>
                </a:lnTo>
                <a:lnTo>
                  <a:pt x="457" y="554"/>
                </a:lnTo>
                <a:lnTo>
                  <a:pt x="454" y="550"/>
                </a:lnTo>
                <a:lnTo>
                  <a:pt x="446" y="550"/>
                </a:lnTo>
                <a:lnTo>
                  <a:pt x="446" y="550"/>
                </a:lnTo>
                <a:lnTo>
                  <a:pt x="450" y="546"/>
                </a:lnTo>
                <a:lnTo>
                  <a:pt x="450" y="546"/>
                </a:lnTo>
                <a:lnTo>
                  <a:pt x="450" y="546"/>
                </a:lnTo>
                <a:lnTo>
                  <a:pt x="446" y="546"/>
                </a:lnTo>
                <a:lnTo>
                  <a:pt x="446" y="546"/>
                </a:lnTo>
                <a:lnTo>
                  <a:pt x="450" y="542"/>
                </a:lnTo>
                <a:lnTo>
                  <a:pt x="454" y="546"/>
                </a:lnTo>
                <a:lnTo>
                  <a:pt x="457" y="550"/>
                </a:lnTo>
                <a:lnTo>
                  <a:pt x="457" y="550"/>
                </a:lnTo>
                <a:lnTo>
                  <a:pt x="461" y="550"/>
                </a:lnTo>
                <a:lnTo>
                  <a:pt x="461" y="550"/>
                </a:lnTo>
                <a:lnTo>
                  <a:pt x="461" y="550"/>
                </a:lnTo>
                <a:lnTo>
                  <a:pt x="465" y="554"/>
                </a:lnTo>
                <a:lnTo>
                  <a:pt x="465" y="554"/>
                </a:lnTo>
                <a:lnTo>
                  <a:pt x="469" y="558"/>
                </a:lnTo>
                <a:lnTo>
                  <a:pt x="469" y="558"/>
                </a:lnTo>
                <a:lnTo>
                  <a:pt x="473" y="562"/>
                </a:lnTo>
                <a:lnTo>
                  <a:pt x="477" y="558"/>
                </a:lnTo>
                <a:lnTo>
                  <a:pt x="477" y="558"/>
                </a:lnTo>
                <a:lnTo>
                  <a:pt x="477" y="554"/>
                </a:lnTo>
                <a:lnTo>
                  <a:pt x="477" y="550"/>
                </a:lnTo>
                <a:lnTo>
                  <a:pt x="477" y="550"/>
                </a:lnTo>
                <a:lnTo>
                  <a:pt x="473" y="550"/>
                </a:lnTo>
                <a:lnTo>
                  <a:pt x="469" y="546"/>
                </a:lnTo>
                <a:lnTo>
                  <a:pt x="469" y="546"/>
                </a:lnTo>
                <a:lnTo>
                  <a:pt x="469" y="546"/>
                </a:lnTo>
                <a:lnTo>
                  <a:pt x="469" y="546"/>
                </a:lnTo>
                <a:lnTo>
                  <a:pt x="465" y="550"/>
                </a:lnTo>
                <a:lnTo>
                  <a:pt x="465" y="550"/>
                </a:lnTo>
                <a:lnTo>
                  <a:pt x="465" y="546"/>
                </a:lnTo>
                <a:lnTo>
                  <a:pt x="461" y="546"/>
                </a:lnTo>
                <a:lnTo>
                  <a:pt x="461" y="546"/>
                </a:lnTo>
                <a:lnTo>
                  <a:pt x="457" y="546"/>
                </a:lnTo>
                <a:lnTo>
                  <a:pt x="457" y="546"/>
                </a:lnTo>
                <a:lnTo>
                  <a:pt x="457" y="542"/>
                </a:lnTo>
                <a:lnTo>
                  <a:pt x="457" y="542"/>
                </a:lnTo>
                <a:lnTo>
                  <a:pt x="457" y="542"/>
                </a:lnTo>
                <a:lnTo>
                  <a:pt x="457" y="542"/>
                </a:lnTo>
                <a:lnTo>
                  <a:pt x="457" y="538"/>
                </a:lnTo>
                <a:lnTo>
                  <a:pt x="461" y="538"/>
                </a:lnTo>
                <a:lnTo>
                  <a:pt x="465" y="538"/>
                </a:lnTo>
                <a:lnTo>
                  <a:pt x="465" y="534"/>
                </a:lnTo>
                <a:lnTo>
                  <a:pt x="465" y="534"/>
                </a:lnTo>
                <a:lnTo>
                  <a:pt x="461" y="534"/>
                </a:lnTo>
                <a:lnTo>
                  <a:pt x="461" y="534"/>
                </a:lnTo>
                <a:lnTo>
                  <a:pt x="461" y="534"/>
                </a:lnTo>
                <a:lnTo>
                  <a:pt x="465" y="531"/>
                </a:lnTo>
                <a:lnTo>
                  <a:pt x="465" y="534"/>
                </a:lnTo>
                <a:lnTo>
                  <a:pt x="469" y="534"/>
                </a:lnTo>
                <a:lnTo>
                  <a:pt x="473" y="534"/>
                </a:lnTo>
                <a:lnTo>
                  <a:pt x="469" y="531"/>
                </a:lnTo>
                <a:lnTo>
                  <a:pt x="469" y="531"/>
                </a:lnTo>
                <a:lnTo>
                  <a:pt x="477" y="531"/>
                </a:lnTo>
                <a:lnTo>
                  <a:pt x="481" y="531"/>
                </a:lnTo>
                <a:lnTo>
                  <a:pt x="481" y="531"/>
                </a:lnTo>
                <a:lnTo>
                  <a:pt x="481" y="527"/>
                </a:lnTo>
                <a:lnTo>
                  <a:pt x="485" y="531"/>
                </a:lnTo>
                <a:lnTo>
                  <a:pt x="485" y="531"/>
                </a:lnTo>
                <a:lnTo>
                  <a:pt x="485" y="527"/>
                </a:lnTo>
                <a:lnTo>
                  <a:pt x="485" y="527"/>
                </a:lnTo>
                <a:lnTo>
                  <a:pt x="485" y="527"/>
                </a:lnTo>
                <a:lnTo>
                  <a:pt x="485" y="523"/>
                </a:lnTo>
                <a:lnTo>
                  <a:pt x="485" y="523"/>
                </a:lnTo>
                <a:lnTo>
                  <a:pt x="485" y="519"/>
                </a:lnTo>
                <a:lnTo>
                  <a:pt x="489" y="523"/>
                </a:lnTo>
                <a:lnTo>
                  <a:pt x="489" y="523"/>
                </a:lnTo>
                <a:lnTo>
                  <a:pt x="489" y="523"/>
                </a:lnTo>
                <a:lnTo>
                  <a:pt x="489" y="523"/>
                </a:lnTo>
                <a:lnTo>
                  <a:pt x="489" y="523"/>
                </a:lnTo>
                <a:lnTo>
                  <a:pt x="489" y="519"/>
                </a:lnTo>
                <a:lnTo>
                  <a:pt x="489" y="515"/>
                </a:lnTo>
                <a:lnTo>
                  <a:pt x="489" y="515"/>
                </a:lnTo>
                <a:lnTo>
                  <a:pt x="481" y="511"/>
                </a:lnTo>
                <a:lnTo>
                  <a:pt x="481" y="511"/>
                </a:lnTo>
                <a:lnTo>
                  <a:pt x="481" y="511"/>
                </a:lnTo>
                <a:lnTo>
                  <a:pt x="481" y="515"/>
                </a:lnTo>
                <a:lnTo>
                  <a:pt x="481" y="515"/>
                </a:lnTo>
                <a:lnTo>
                  <a:pt x="477" y="515"/>
                </a:lnTo>
                <a:lnTo>
                  <a:pt x="473" y="511"/>
                </a:lnTo>
                <a:lnTo>
                  <a:pt x="473" y="511"/>
                </a:lnTo>
                <a:lnTo>
                  <a:pt x="485" y="511"/>
                </a:lnTo>
                <a:lnTo>
                  <a:pt x="485" y="507"/>
                </a:lnTo>
                <a:lnTo>
                  <a:pt x="489" y="507"/>
                </a:lnTo>
                <a:lnTo>
                  <a:pt x="489" y="507"/>
                </a:lnTo>
                <a:lnTo>
                  <a:pt x="489" y="507"/>
                </a:lnTo>
                <a:lnTo>
                  <a:pt x="489" y="507"/>
                </a:lnTo>
                <a:lnTo>
                  <a:pt x="489" y="507"/>
                </a:lnTo>
                <a:lnTo>
                  <a:pt x="489" y="507"/>
                </a:lnTo>
                <a:lnTo>
                  <a:pt x="489" y="507"/>
                </a:lnTo>
                <a:lnTo>
                  <a:pt x="489" y="507"/>
                </a:lnTo>
                <a:lnTo>
                  <a:pt x="493" y="503"/>
                </a:lnTo>
                <a:lnTo>
                  <a:pt x="497" y="503"/>
                </a:lnTo>
                <a:lnTo>
                  <a:pt x="497" y="499"/>
                </a:lnTo>
                <a:lnTo>
                  <a:pt x="497" y="503"/>
                </a:lnTo>
                <a:lnTo>
                  <a:pt x="493" y="499"/>
                </a:lnTo>
                <a:lnTo>
                  <a:pt x="493" y="499"/>
                </a:lnTo>
                <a:lnTo>
                  <a:pt x="489" y="499"/>
                </a:lnTo>
                <a:lnTo>
                  <a:pt x="489" y="495"/>
                </a:lnTo>
                <a:lnTo>
                  <a:pt x="485" y="495"/>
                </a:lnTo>
                <a:lnTo>
                  <a:pt x="477" y="491"/>
                </a:lnTo>
                <a:lnTo>
                  <a:pt x="465" y="491"/>
                </a:lnTo>
                <a:lnTo>
                  <a:pt x="461" y="488"/>
                </a:lnTo>
                <a:lnTo>
                  <a:pt x="457" y="484"/>
                </a:lnTo>
                <a:lnTo>
                  <a:pt x="457" y="484"/>
                </a:lnTo>
                <a:lnTo>
                  <a:pt x="461" y="484"/>
                </a:lnTo>
                <a:lnTo>
                  <a:pt x="461" y="484"/>
                </a:lnTo>
                <a:lnTo>
                  <a:pt x="465" y="488"/>
                </a:lnTo>
                <a:lnTo>
                  <a:pt x="465" y="488"/>
                </a:lnTo>
                <a:lnTo>
                  <a:pt x="465" y="488"/>
                </a:lnTo>
                <a:lnTo>
                  <a:pt x="469" y="488"/>
                </a:lnTo>
                <a:lnTo>
                  <a:pt x="473" y="491"/>
                </a:lnTo>
                <a:lnTo>
                  <a:pt x="477" y="491"/>
                </a:lnTo>
                <a:lnTo>
                  <a:pt x="477" y="491"/>
                </a:lnTo>
                <a:lnTo>
                  <a:pt x="481" y="491"/>
                </a:lnTo>
                <a:lnTo>
                  <a:pt x="489" y="495"/>
                </a:lnTo>
                <a:lnTo>
                  <a:pt x="497" y="495"/>
                </a:lnTo>
                <a:lnTo>
                  <a:pt x="497" y="495"/>
                </a:lnTo>
                <a:lnTo>
                  <a:pt x="497" y="495"/>
                </a:lnTo>
                <a:lnTo>
                  <a:pt x="497" y="495"/>
                </a:lnTo>
                <a:lnTo>
                  <a:pt x="497" y="495"/>
                </a:lnTo>
                <a:lnTo>
                  <a:pt x="500" y="495"/>
                </a:lnTo>
                <a:lnTo>
                  <a:pt x="500" y="495"/>
                </a:lnTo>
                <a:lnTo>
                  <a:pt x="504" y="495"/>
                </a:lnTo>
                <a:lnTo>
                  <a:pt x="504" y="495"/>
                </a:lnTo>
                <a:lnTo>
                  <a:pt x="508" y="495"/>
                </a:lnTo>
                <a:lnTo>
                  <a:pt x="508" y="499"/>
                </a:lnTo>
                <a:lnTo>
                  <a:pt x="512" y="495"/>
                </a:lnTo>
                <a:lnTo>
                  <a:pt x="508" y="495"/>
                </a:lnTo>
                <a:lnTo>
                  <a:pt x="508" y="491"/>
                </a:lnTo>
                <a:lnTo>
                  <a:pt x="508" y="491"/>
                </a:lnTo>
                <a:lnTo>
                  <a:pt x="504" y="491"/>
                </a:lnTo>
                <a:lnTo>
                  <a:pt x="500" y="491"/>
                </a:lnTo>
                <a:lnTo>
                  <a:pt x="500" y="491"/>
                </a:lnTo>
                <a:lnTo>
                  <a:pt x="500" y="488"/>
                </a:lnTo>
                <a:lnTo>
                  <a:pt x="504" y="484"/>
                </a:lnTo>
                <a:lnTo>
                  <a:pt x="504" y="484"/>
                </a:lnTo>
                <a:lnTo>
                  <a:pt x="497" y="484"/>
                </a:lnTo>
                <a:lnTo>
                  <a:pt x="497" y="484"/>
                </a:lnTo>
                <a:lnTo>
                  <a:pt x="497" y="484"/>
                </a:lnTo>
                <a:lnTo>
                  <a:pt x="497" y="480"/>
                </a:lnTo>
                <a:lnTo>
                  <a:pt x="493" y="480"/>
                </a:lnTo>
                <a:lnTo>
                  <a:pt x="493" y="480"/>
                </a:lnTo>
                <a:lnTo>
                  <a:pt x="497" y="484"/>
                </a:lnTo>
                <a:lnTo>
                  <a:pt x="497" y="484"/>
                </a:lnTo>
                <a:lnTo>
                  <a:pt x="500" y="488"/>
                </a:lnTo>
                <a:lnTo>
                  <a:pt x="500" y="491"/>
                </a:lnTo>
                <a:lnTo>
                  <a:pt x="497" y="491"/>
                </a:lnTo>
                <a:lnTo>
                  <a:pt x="489" y="491"/>
                </a:lnTo>
                <a:lnTo>
                  <a:pt x="497" y="488"/>
                </a:lnTo>
                <a:lnTo>
                  <a:pt x="497" y="488"/>
                </a:lnTo>
                <a:lnTo>
                  <a:pt x="493" y="484"/>
                </a:lnTo>
                <a:lnTo>
                  <a:pt x="493" y="484"/>
                </a:lnTo>
                <a:lnTo>
                  <a:pt x="493" y="484"/>
                </a:lnTo>
                <a:lnTo>
                  <a:pt x="493" y="480"/>
                </a:lnTo>
                <a:lnTo>
                  <a:pt x="493" y="480"/>
                </a:lnTo>
                <a:lnTo>
                  <a:pt x="493" y="480"/>
                </a:lnTo>
                <a:lnTo>
                  <a:pt x="493" y="480"/>
                </a:lnTo>
                <a:lnTo>
                  <a:pt x="493" y="476"/>
                </a:lnTo>
                <a:lnTo>
                  <a:pt x="493" y="476"/>
                </a:lnTo>
                <a:lnTo>
                  <a:pt x="497" y="476"/>
                </a:lnTo>
                <a:lnTo>
                  <a:pt x="497" y="480"/>
                </a:lnTo>
                <a:lnTo>
                  <a:pt x="497" y="480"/>
                </a:lnTo>
                <a:lnTo>
                  <a:pt x="500" y="480"/>
                </a:lnTo>
                <a:lnTo>
                  <a:pt x="500" y="480"/>
                </a:lnTo>
                <a:lnTo>
                  <a:pt x="500" y="480"/>
                </a:lnTo>
                <a:lnTo>
                  <a:pt x="497" y="476"/>
                </a:lnTo>
                <a:lnTo>
                  <a:pt x="497" y="472"/>
                </a:lnTo>
                <a:lnTo>
                  <a:pt x="493" y="472"/>
                </a:lnTo>
                <a:lnTo>
                  <a:pt x="489" y="472"/>
                </a:lnTo>
                <a:lnTo>
                  <a:pt x="489" y="472"/>
                </a:lnTo>
                <a:lnTo>
                  <a:pt x="485" y="472"/>
                </a:lnTo>
                <a:lnTo>
                  <a:pt x="485" y="468"/>
                </a:lnTo>
                <a:lnTo>
                  <a:pt x="485" y="468"/>
                </a:lnTo>
                <a:lnTo>
                  <a:pt x="489" y="468"/>
                </a:lnTo>
                <a:lnTo>
                  <a:pt x="493" y="472"/>
                </a:lnTo>
                <a:lnTo>
                  <a:pt x="493" y="464"/>
                </a:lnTo>
                <a:lnTo>
                  <a:pt x="493" y="464"/>
                </a:lnTo>
                <a:lnTo>
                  <a:pt x="489" y="460"/>
                </a:lnTo>
                <a:lnTo>
                  <a:pt x="489" y="460"/>
                </a:lnTo>
                <a:lnTo>
                  <a:pt x="493" y="460"/>
                </a:lnTo>
                <a:lnTo>
                  <a:pt x="493" y="460"/>
                </a:lnTo>
                <a:lnTo>
                  <a:pt x="493" y="456"/>
                </a:lnTo>
                <a:lnTo>
                  <a:pt x="489" y="456"/>
                </a:lnTo>
                <a:lnTo>
                  <a:pt x="489" y="452"/>
                </a:lnTo>
                <a:lnTo>
                  <a:pt x="489" y="449"/>
                </a:lnTo>
                <a:lnTo>
                  <a:pt x="489" y="449"/>
                </a:lnTo>
                <a:lnTo>
                  <a:pt x="497" y="449"/>
                </a:lnTo>
                <a:lnTo>
                  <a:pt x="497" y="449"/>
                </a:lnTo>
                <a:lnTo>
                  <a:pt x="497" y="452"/>
                </a:lnTo>
                <a:lnTo>
                  <a:pt x="500" y="452"/>
                </a:lnTo>
                <a:lnTo>
                  <a:pt x="500" y="452"/>
                </a:lnTo>
                <a:lnTo>
                  <a:pt x="500" y="456"/>
                </a:lnTo>
                <a:lnTo>
                  <a:pt x="500" y="456"/>
                </a:lnTo>
                <a:lnTo>
                  <a:pt x="500" y="456"/>
                </a:lnTo>
                <a:lnTo>
                  <a:pt x="500" y="460"/>
                </a:lnTo>
                <a:lnTo>
                  <a:pt x="504" y="460"/>
                </a:lnTo>
                <a:lnTo>
                  <a:pt x="504" y="460"/>
                </a:lnTo>
                <a:lnTo>
                  <a:pt x="504" y="456"/>
                </a:lnTo>
                <a:lnTo>
                  <a:pt x="504" y="456"/>
                </a:lnTo>
                <a:lnTo>
                  <a:pt x="508" y="456"/>
                </a:lnTo>
                <a:lnTo>
                  <a:pt x="512" y="456"/>
                </a:lnTo>
                <a:lnTo>
                  <a:pt x="512" y="460"/>
                </a:lnTo>
                <a:lnTo>
                  <a:pt x="512" y="460"/>
                </a:lnTo>
                <a:lnTo>
                  <a:pt x="516" y="460"/>
                </a:lnTo>
                <a:lnTo>
                  <a:pt x="516" y="456"/>
                </a:lnTo>
                <a:lnTo>
                  <a:pt x="512" y="456"/>
                </a:lnTo>
                <a:lnTo>
                  <a:pt x="512" y="452"/>
                </a:lnTo>
                <a:lnTo>
                  <a:pt x="512" y="452"/>
                </a:lnTo>
                <a:lnTo>
                  <a:pt x="512" y="449"/>
                </a:lnTo>
                <a:lnTo>
                  <a:pt x="512" y="449"/>
                </a:lnTo>
                <a:lnTo>
                  <a:pt x="508" y="445"/>
                </a:lnTo>
                <a:lnTo>
                  <a:pt x="508" y="441"/>
                </a:lnTo>
                <a:lnTo>
                  <a:pt x="508" y="441"/>
                </a:lnTo>
                <a:lnTo>
                  <a:pt x="504" y="441"/>
                </a:lnTo>
                <a:lnTo>
                  <a:pt x="504" y="437"/>
                </a:lnTo>
                <a:lnTo>
                  <a:pt x="504" y="437"/>
                </a:lnTo>
                <a:lnTo>
                  <a:pt x="504" y="437"/>
                </a:lnTo>
                <a:lnTo>
                  <a:pt x="516" y="441"/>
                </a:lnTo>
                <a:lnTo>
                  <a:pt x="516" y="445"/>
                </a:lnTo>
                <a:lnTo>
                  <a:pt x="520" y="449"/>
                </a:lnTo>
                <a:lnTo>
                  <a:pt x="524" y="452"/>
                </a:lnTo>
                <a:lnTo>
                  <a:pt x="524" y="449"/>
                </a:lnTo>
                <a:lnTo>
                  <a:pt x="528" y="449"/>
                </a:lnTo>
                <a:lnTo>
                  <a:pt x="528" y="449"/>
                </a:lnTo>
                <a:lnTo>
                  <a:pt x="532" y="452"/>
                </a:lnTo>
                <a:lnTo>
                  <a:pt x="532" y="452"/>
                </a:lnTo>
                <a:lnTo>
                  <a:pt x="536" y="452"/>
                </a:lnTo>
                <a:lnTo>
                  <a:pt x="539" y="452"/>
                </a:lnTo>
                <a:lnTo>
                  <a:pt x="539" y="452"/>
                </a:lnTo>
                <a:lnTo>
                  <a:pt x="543" y="456"/>
                </a:lnTo>
                <a:lnTo>
                  <a:pt x="543" y="460"/>
                </a:lnTo>
                <a:lnTo>
                  <a:pt x="547" y="460"/>
                </a:lnTo>
                <a:lnTo>
                  <a:pt x="547" y="456"/>
                </a:lnTo>
                <a:lnTo>
                  <a:pt x="547" y="456"/>
                </a:lnTo>
                <a:lnTo>
                  <a:pt x="547" y="452"/>
                </a:lnTo>
                <a:lnTo>
                  <a:pt x="547" y="452"/>
                </a:lnTo>
                <a:lnTo>
                  <a:pt x="551" y="449"/>
                </a:lnTo>
                <a:lnTo>
                  <a:pt x="551" y="449"/>
                </a:lnTo>
                <a:lnTo>
                  <a:pt x="547" y="445"/>
                </a:lnTo>
                <a:lnTo>
                  <a:pt x="547" y="445"/>
                </a:lnTo>
                <a:lnTo>
                  <a:pt x="543" y="445"/>
                </a:lnTo>
                <a:lnTo>
                  <a:pt x="543" y="441"/>
                </a:lnTo>
                <a:lnTo>
                  <a:pt x="543" y="441"/>
                </a:lnTo>
                <a:lnTo>
                  <a:pt x="543" y="441"/>
                </a:lnTo>
                <a:lnTo>
                  <a:pt x="547" y="441"/>
                </a:lnTo>
                <a:lnTo>
                  <a:pt x="551" y="441"/>
                </a:lnTo>
                <a:lnTo>
                  <a:pt x="551" y="441"/>
                </a:lnTo>
                <a:lnTo>
                  <a:pt x="555" y="441"/>
                </a:lnTo>
                <a:lnTo>
                  <a:pt x="555" y="441"/>
                </a:lnTo>
                <a:lnTo>
                  <a:pt x="555" y="437"/>
                </a:lnTo>
                <a:lnTo>
                  <a:pt x="555" y="437"/>
                </a:lnTo>
                <a:lnTo>
                  <a:pt x="555" y="437"/>
                </a:lnTo>
                <a:lnTo>
                  <a:pt x="555" y="441"/>
                </a:lnTo>
                <a:lnTo>
                  <a:pt x="559" y="441"/>
                </a:lnTo>
                <a:lnTo>
                  <a:pt x="559" y="445"/>
                </a:lnTo>
                <a:lnTo>
                  <a:pt x="563" y="445"/>
                </a:lnTo>
                <a:lnTo>
                  <a:pt x="563" y="445"/>
                </a:lnTo>
                <a:lnTo>
                  <a:pt x="563" y="445"/>
                </a:lnTo>
                <a:lnTo>
                  <a:pt x="563" y="445"/>
                </a:lnTo>
                <a:lnTo>
                  <a:pt x="563" y="441"/>
                </a:lnTo>
                <a:lnTo>
                  <a:pt x="563" y="441"/>
                </a:lnTo>
                <a:lnTo>
                  <a:pt x="563" y="441"/>
                </a:lnTo>
                <a:lnTo>
                  <a:pt x="563" y="441"/>
                </a:lnTo>
                <a:lnTo>
                  <a:pt x="559" y="437"/>
                </a:lnTo>
                <a:lnTo>
                  <a:pt x="559" y="437"/>
                </a:lnTo>
                <a:lnTo>
                  <a:pt x="559" y="437"/>
                </a:lnTo>
                <a:lnTo>
                  <a:pt x="559" y="437"/>
                </a:lnTo>
                <a:lnTo>
                  <a:pt x="563" y="437"/>
                </a:lnTo>
                <a:lnTo>
                  <a:pt x="559" y="433"/>
                </a:lnTo>
                <a:lnTo>
                  <a:pt x="559" y="433"/>
                </a:lnTo>
                <a:lnTo>
                  <a:pt x="563" y="433"/>
                </a:lnTo>
                <a:lnTo>
                  <a:pt x="563" y="433"/>
                </a:lnTo>
                <a:lnTo>
                  <a:pt x="563" y="433"/>
                </a:lnTo>
                <a:lnTo>
                  <a:pt x="563" y="437"/>
                </a:lnTo>
                <a:lnTo>
                  <a:pt x="567" y="437"/>
                </a:lnTo>
                <a:lnTo>
                  <a:pt x="571" y="433"/>
                </a:lnTo>
                <a:lnTo>
                  <a:pt x="571" y="433"/>
                </a:lnTo>
                <a:lnTo>
                  <a:pt x="575" y="437"/>
                </a:lnTo>
                <a:lnTo>
                  <a:pt x="575" y="437"/>
                </a:lnTo>
                <a:lnTo>
                  <a:pt x="575" y="437"/>
                </a:lnTo>
                <a:lnTo>
                  <a:pt x="575" y="433"/>
                </a:lnTo>
                <a:lnTo>
                  <a:pt x="575" y="429"/>
                </a:lnTo>
                <a:lnTo>
                  <a:pt x="575" y="429"/>
                </a:lnTo>
                <a:lnTo>
                  <a:pt x="579" y="429"/>
                </a:lnTo>
                <a:lnTo>
                  <a:pt x="582" y="429"/>
                </a:lnTo>
                <a:lnTo>
                  <a:pt x="582" y="433"/>
                </a:lnTo>
                <a:lnTo>
                  <a:pt x="582" y="433"/>
                </a:lnTo>
                <a:lnTo>
                  <a:pt x="586" y="433"/>
                </a:lnTo>
                <a:lnTo>
                  <a:pt x="590" y="433"/>
                </a:lnTo>
                <a:lnTo>
                  <a:pt x="590" y="429"/>
                </a:lnTo>
                <a:lnTo>
                  <a:pt x="590" y="429"/>
                </a:lnTo>
                <a:lnTo>
                  <a:pt x="590" y="433"/>
                </a:lnTo>
                <a:lnTo>
                  <a:pt x="590" y="433"/>
                </a:lnTo>
                <a:lnTo>
                  <a:pt x="590" y="433"/>
                </a:lnTo>
                <a:lnTo>
                  <a:pt x="594" y="433"/>
                </a:lnTo>
                <a:lnTo>
                  <a:pt x="594" y="433"/>
                </a:lnTo>
                <a:lnTo>
                  <a:pt x="594" y="433"/>
                </a:lnTo>
                <a:lnTo>
                  <a:pt x="594" y="437"/>
                </a:lnTo>
                <a:lnTo>
                  <a:pt x="594" y="433"/>
                </a:lnTo>
                <a:lnTo>
                  <a:pt x="598" y="433"/>
                </a:lnTo>
                <a:lnTo>
                  <a:pt x="594" y="433"/>
                </a:lnTo>
                <a:lnTo>
                  <a:pt x="594" y="429"/>
                </a:lnTo>
                <a:lnTo>
                  <a:pt x="598" y="429"/>
                </a:lnTo>
                <a:lnTo>
                  <a:pt x="602" y="429"/>
                </a:lnTo>
                <a:lnTo>
                  <a:pt x="602" y="425"/>
                </a:lnTo>
                <a:lnTo>
                  <a:pt x="602" y="425"/>
                </a:lnTo>
                <a:lnTo>
                  <a:pt x="602" y="425"/>
                </a:lnTo>
                <a:lnTo>
                  <a:pt x="598" y="425"/>
                </a:lnTo>
                <a:lnTo>
                  <a:pt x="598" y="425"/>
                </a:lnTo>
                <a:lnTo>
                  <a:pt x="606" y="425"/>
                </a:lnTo>
                <a:lnTo>
                  <a:pt x="606" y="425"/>
                </a:lnTo>
                <a:lnTo>
                  <a:pt x="606" y="421"/>
                </a:lnTo>
                <a:lnTo>
                  <a:pt x="606" y="417"/>
                </a:lnTo>
              </a:path>
            </a:pathLst>
          </a:custGeom>
          <a:solidFill>
            <a:srgbClr val="D1D1D1"/>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7" name="Freeform 5"/>
          <p:cNvSpPr>
            <a:spLocks noEditPoints="1"/>
          </p:cNvSpPr>
          <p:nvPr/>
        </p:nvSpPr>
        <p:spPr bwMode="auto">
          <a:xfrm>
            <a:off x="7181811" y="1181621"/>
            <a:ext cx="784275" cy="1764471"/>
          </a:xfrm>
          <a:custGeom>
            <a:avLst/>
            <a:gdLst>
              <a:gd name="T0" fmla="*/ 172 w 321"/>
              <a:gd name="T1" fmla="*/ 211 h 722"/>
              <a:gd name="T2" fmla="*/ 141 w 321"/>
              <a:gd name="T3" fmla="*/ 219 h 722"/>
              <a:gd name="T4" fmla="*/ 55 w 321"/>
              <a:gd name="T5" fmla="*/ 480 h 722"/>
              <a:gd name="T6" fmla="*/ 118 w 321"/>
              <a:gd name="T7" fmla="*/ 316 h 722"/>
              <a:gd name="T8" fmla="*/ 251 w 321"/>
              <a:gd name="T9" fmla="*/ 98 h 722"/>
              <a:gd name="T10" fmla="*/ 290 w 321"/>
              <a:gd name="T11" fmla="*/ 117 h 722"/>
              <a:gd name="T12" fmla="*/ 239 w 321"/>
              <a:gd name="T13" fmla="*/ 137 h 722"/>
              <a:gd name="T14" fmla="*/ 196 w 321"/>
              <a:gd name="T15" fmla="*/ 152 h 722"/>
              <a:gd name="T16" fmla="*/ 211 w 321"/>
              <a:gd name="T17" fmla="*/ 187 h 722"/>
              <a:gd name="T18" fmla="*/ 223 w 321"/>
              <a:gd name="T19" fmla="*/ 211 h 722"/>
              <a:gd name="T20" fmla="*/ 188 w 321"/>
              <a:gd name="T21" fmla="*/ 172 h 722"/>
              <a:gd name="T22" fmla="*/ 172 w 321"/>
              <a:gd name="T23" fmla="*/ 187 h 722"/>
              <a:gd name="T24" fmla="*/ 184 w 321"/>
              <a:gd name="T25" fmla="*/ 195 h 722"/>
              <a:gd name="T26" fmla="*/ 157 w 321"/>
              <a:gd name="T27" fmla="*/ 226 h 722"/>
              <a:gd name="T28" fmla="*/ 129 w 321"/>
              <a:gd name="T29" fmla="*/ 258 h 722"/>
              <a:gd name="T30" fmla="*/ 196 w 321"/>
              <a:gd name="T31" fmla="*/ 254 h 722"/>
              <a:gd name="T32" fmla="*/ 165 w 321"/>
              <a:gd name="T33" fmla="*/ 277 h 722"/>
              <a:gd name="T34" fmla="*/ 180 w 321"/>
              <a:gd name="T35" fmla="*/ 289 h 722"/>
              <a:gd name="T36" fmla="*/ 157 w 321"/>
              <a:gd name="T37" fmla="*/ 285 h 722"/>
              <a:gd name="T38" fmla="*/ 126 w 321"/>
              <a:gd name="T39" fmla="*/ 332 h 722"/>
              <a:gd name="T40" fmla="*/ 180 w 321"/>
              <a:gd name="T41" fmla="*/ 332 h 722"/>
              <a:gd name="T42" fmla="*/ 169 w 321"/>
              <a:gd name="T43" fmla="*/ 351 h 722"/>
              <a:gd name="T44" fmla="*/ 126 w 321"/>
              <a:gd name="T45" fmla="*/ 351 h 722"/>
              <a:gd name="T46" fmla="*/ 106 w 321"/>
              <a:gd name="T47" fmla="*/ 379 h 722"/>
              <a:gd name="T48" fmla="*/ 94 w 321"/>
              <a:gd name="T49" fmla="*/ 410 h 722"/>
              <a:gd name="T50" fmla="*/ 75 w 321"/>
              <a:gd name="T51" fmla="*/ 445 h 722"/>
              <a:gd name="T52" fmla="*/ 79 w 321"/>
              <a:gd name="T53" fmla="*/ 472 h 722"/>
              <a:gd name="T54" fmla="*/ 83 w 321"/>
              <a:gd name="T55" fmla="*/ 504 h 722"/>
              <a:gd name="T56" fmla="*/ 118 w 321"/>
              <a:gd name="T57" fmla="*/ 500 h 722"/>
              <a:gd name="T58" fmla="*/ 114 w 321"/>
              <a:gd name="T59" fmla="*/ 527 h 722"/>
              <a:gd name="T60" fmla="*/ 86 w 321"/>
              <a:gd name="T61" fmla="*/ 558 h 722"/>
              <a:gd name="T62" fmla="*/ 63 w 321"/>
              <a:gd name="T63" fmla="*/ 586 h 722"/>
              <a:gd name="T64" fmla="*/ 43 w 321"/>
              <a:gd name="T65" fmla="*/ 617 h 722"/>
              <a:gd name="T66" fmla="*/ 67 w 321"/>
              <a:gd name="T67" fmla="*/ 648 h 722"/>
              <a:gd name="T68" fmla="*/ 67 w 321"/>
              <a:gd name="T69" fmla="*/ 676 h 722"/>
              <a:gd name="T70" fmla="*/ 90 w 321"/>
              <a:gd name="T71" fmla="*/ 679 h 722"/>
              <a:gd name="T72" fmla="*/ 110 w 321"/>
              <a:gd name="T73" fmla="*/ 707 h 722"/>
              <a:gd name="T74" fmla="*/ 227 w 321"/>
              <a:gd name="T75" fmla="*/ 289 h 722"/>
              <a:gd name="T76" fmla="*/ 176 w 321"/>
              <a:gd name="T77" fmla="*/ 145 h 722"/>
              <a:gd name="T78" fmla="*/ 157 w 321"/>
              <a:gd name="T79" fmla="*/ 160 h 722"/>
              <a:gd name="T80" fmla="*/ 122 w 321"/>
              <a:gd name="T81" fmla="*/ 172 h 722"/>
              <a:gd name="T82" fmla="*/ 141 w 321"/>
              <a:gd name="T83" fmla="*/ 113 h 722"/>
              <a:gd name="T84" fmla="*/ 129 w 321"/>
              <a:gd name="T85" fmla="*/ 78 h 722"/>
              <a:gd name="T86" fmla="*/ 153 w 321"/>
              <a:gd name="T87" fmla="*/ 137 h 722"/>
              <a:gd name="T88" fmla="*/ 75 w 321"/>
              <a:gd name="T89" fmla="*/ 105 h 722"/>
              <a:gd name="T90" fmla="*/ 94 w 321"/>
              <a:gd name="T91" fmla="*/ 82 h 722"/>
              <a:gd name="T92" fmla="*/ 114 w 321"/>
              <a:gd name="T93" fmla="*/ 78 h 722"/>
              <a:gd name="T94" fmla="*/ 110 w 321"/>
              <a:gd name="T95" fmla="*/ 102 h 722"/>
              <a:gd name="T96" fmla="*/ 67 w 321"/>
              <a:gd name="T97" fmla="*/ 117 h 722"/>
              <a:gd name="T98" fmla="*/ 12 w 321"/>
              <a:gd name="T99" fmla="*/ 254 h 722"/>
              <a:gd name="T100" fmla="*/ 114 w 321"/>
              <a:gd name="T101" fmla="*/ 164 h 722"/>
              <a:gd name="T102" fmla="*/ 75 w 321"/>
              <a:gd name="T103" fmla="*/ 195 h 722"/>
              <a:gd name="T104" fmla="*/ 98 w 321"/>
              <a:gd name="T105" fmla="*/ 160 h 722"/>
              <a:gd name="T106" fmla="*/ 16 w 321"/>
              <a:gd name="T107" fmla="*/ 230 h 722"/>
              <a:gd name="T108" fmla="*/ 47 w 321"/>
              <a:gd name="T109" fmla="*/ 219 h 722"/>
              <a:gd name="T110" fmla="*/ 40 w 321"/>
              <a:gd name="T111" fmla="*/ 187 h 722"/>
              <a:gd name="T112" fmla="*/ 129 w 321"/>
              <a:gd name="T113" fmla="*/ 27 h 722"/>
              <a:gd name="T114" fmla="*/ 118 w 321"/>
              <a:gd name="T115" fmla="*/ 70 h 722"/>
              <a:gd name="T116" fmla="*/ 47 w 321"/>
              <a:gd name="T117" fmla="*/ 535 h 722"/>
              <a:gd name="T118" fmla="*/ 59 w 321"/>
              <a:gd name="T119" fmla="*/ 703 h 722"/>
              <a:gd name="T120" fmla="*/ 114 w 321"/>
              <a:gd name="T121" fmla="*/ 371 h 722"/>
              <a:gd name="T122" fmla="*/ 43 w 321"/>
              <a:gd name="T123" fmla="*/ 578 h 722"/>
              <a:gd name="T124" fmla="*/ 40 w 321"/>
              <a:gd name="T125" fmla="*/ 644 h 7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21" h="722">
                <a:moveTo>
                  <a:pt x="94" y="78"/>
                </a:moveTo>
                <a:lnTo>
                  <a:pt x="94" y="78"/>
                </a:lnTo>
                <a:lnTo>
                  <a:pt x="94" y="82"/>
                </a:lnTo>
                <a:lnTo>
                  <a:pt x="90" y="82"/>
                </a:lnTo>
                <a:lnTo>
                  <a:pt x="90" y="82"/>
                </a:lnTo>
                <a:lnTo>
                  <a:pt x="86" y="82"/>
                </a:lnTo>
                <a:lnTo>
                  <a:pt x="86" y="82"/>
                </a:lnTo>
                <a:lnTo>
                  <a:pt x="86" y="78"/>
                </a:lnTo>
                <a:lnTo>
                  <a:pt x="86" y="78"/>
                </a:lnTo>
                <a:lnTo>
                  <a:pt x="86" y="74"/>
                </a:lnTo>
                <a:lnTo>
                  <a:pt x="86" y="74"/>
                </a:lnTo>
                <a:lnTo>
                  <a:pt x="86" y="74"/>
                </a:lnTo>
                <a:lnTo>
                  <a:pt x="86" y="74"/>
                </a:lnTo>
                <a:lnTo>
                  <a:pt x="86" y="74"/>
                </a:lnTo>
                <a:lnTo>
                  <a:pt x="90" y="74"/>
                </a:lnTo>
                <a:lnTo>
                  <a:pt x="94" y="74"/>
                </a:lnTo>
                <a:lnTo>
                  <a:pt x="94" y="78"/>
                </a:lnTo>
                <a:lnTo>
                  <a:pt x="94" y="78"/>
                </a:lnTo>
                <a:moveTo>
                  <a:pt x="141" y="215"/>
                </a:moveTo>
                <a:lnTo>
                  <a:pt x="141" y="215"/>
                </a:lnTo>
                <a:lnTo>
                  <a:pt x="141" y="215"/>
                </a:lnTo>
                <a:lnTo>
                  <a:pt x="141" y="215"/>
                </a:lnTo>
                <a:lnTo>
                  <a:pt x="141" y="211"/>
                </a:lnTo>
                <a:lnTo>
                  <a:pt x="141" y="211"/>
                </a:lnTo>
                <a:lnTo>
                  <a:pt x="141" y="211"/>
                </a:lnTo>
                <a:lnTo>
                  <a:pt x="145" y="207"/>
                </a:lnTo>
                <a:lnTo>
                  <a:pt x="145" y="207"/>
                </a:lnTo>
                <a:lnTo>
                  <a:pt x="145" y="207"/>
                </a:lnTo>
                <a:lnTo>
                  <a:pt x="145" y="207"/>
                </a:lnTo>
                <a:lnTo>
                  <a:pt x="145" y="207"/>
                </a:lnTo>
                <a:lnTo>
                  <a:pt x="149" y="211"/>
                </a:lnTo>
                <a:lnTo>
                  <a:pt x="149" y="211"/>
                </a:lnTo>
                <a:lnTo>
                  <a:pt x="149" y="215"/>
                </a:lnTo>
                <a:lnTo>
                  <a:pt x="149" y="219"/>
                </a:lnTo>
                <a:lnTo>
                  <a:pt x="145" y="219"/>
                </a:lnTo>
                <a:lnTo>
                  <a:pt x="145" y="219"/>
                </a:lnTo>
                <a:lnTo>
                  <a:pt x="141" y="215"/>
                </a:lnTo>
                <a:lnTo>
                  <a:pt x="141" y="215"/>
                </a:lnTo>
                <a:moveTo>
                  <a:pt x="188" y="203"/>
                </a:moveTo>
                <a:lnTo>
                  <a:pt x="188" y="203"/>
                </a:lnTo>
                <a:lnTo>
                  <a:pt x="188" y="203"/>
                </a:lnTo>
                <a:lnTo>
                  <a:pt x="188" y="203"/>
                </a:lnTo>
                <a:lnTo>
                  <a:pt x="188" y="207"/>
                </a:lnTo>
                <a:lnTo>
                  <a:pt x="184" y="207"/>
                </a:lnTo>
                <a:lnTo>
                  <a:pt x="180" y="207"/>
                </a:lnTo>
                <a:lnTo>
                  <a:pt x="176" y="203"/>
                </a:lnTo>
                <a:lnTo>
                  <a:pt x="176" y="203"/>
                </a:lnTo>
                <a:lnTo>
                  <a:pt x="172" y="207"/>
                </a:lnTo>
                <a:lnTo>
                  <a:pt x="172" y="207"/>
                </a:lnTo>
                <a:lnTo>
                  <a:pt x="172" y="211"/>
                </a:lnTo>
                <a:lnTo>
                  <a:pt x="172" y="211"/>
                </a:lnTo>
                <a:lnTo>
                  <a:pt x="165" y="211"/>
                </a:lnTo>
                <a:lnTo>
                  <a:pt x="165" y="211"/>
                </a:lnTo>
                <a:lnTo>
                  <a:pt x="165" y="211"/>
                </a:lnTo>
                <a:lnTo>
                  <a:pt x="165" y="211"/>
                </a:lnTo>
                <a:lnTo>
                  <a:pt x="161" y="211"/>
                </a:lnTo>
                <a:lnTo>
                  <a:pt x="161" y="207"/>
                </a:lnTo>
                <a:lnTo>
                  <a:pt x="161" y="207"/>
                </a:lnTo>
                <a:lnTo>
                  <a:pt x="165" y="207"/>
                </a:lnTo>
                <a:lnTo>
                  <a:pt x="165" y="207"/>
                </a:lnTo>
                <a:lnTo>
                  <a:pt x="165" y="207"/>
                </a:lnTo>
                <a:lnTo>
                  <a:pt x="165" y="203"/>
                </a:lnTo>
                <a:lnTo>
                  <a:pt x="184" y="199"/>
                </a:lnTo>
                <a:lnTo>
                  <a:pt x="188" y="203"/>
                </a:lnTo>
                <a:lnTo>
                  <a:pt x="188" y="203"/>
                </a:lnTo>
                <a:lnTo>
                  <a:pt x="188" y="203"/>
                </a:lnTo>
                <a:lnTo>
                  <a:pt x="188" y="203"/>
                </a:lnTo>
                <a:moveTo>
                  <a:pt x="153" y="219"/>
                </a:moveTo>
                <a:lnTo>
                  <a:pt x="153" y="219"/>
                </a:lnTo>
                <a:lnTo>
                  <a:pt x="153" y="223"/>
                </a:lnTo>
                <a:lnTo>
                  <a:pt x="153" y="223"/>
                </a:lnTo>
                <a:lnTo>
                  <a:pt x="153" y="226"/>
                </a:lnTo>
                <a:lnTo>
                  <a:pt x="149" y="226"/>
                </a:lnTo>
                <a:lnTo>
                  <a:pt x="149" y="226"/>
                </a:lnTo>
                <a:lnTo>
                  <a:pt x="145" y="226"/>
                </a:lnTo>
                <a:lnTo>
                  <a:pt x="145" y="226"/>
                </a:lnTo>
                <a:lnTo>
                  <a:pt x="141" y="226"/>
                </a:lnTo>
                <a:lnTo>
                  <a:pt x="137" y="226"/>
                </a:lnTo>
                <a:lnTo>
                  <a:pt x="133" y="230"/>
                </a:lnTo>
                <a:lnTo>
                  <a:pt x="133" y="226"/>
                </a:lnTo>
                <a:lnTo>
                  <a:pt x="133" y="226"/>
                </a:lnTo>
                <a:lnTo>
                  <a:pt x="133" y="226"/>
                </a:lnTo>
                <a:lnTo>
                  <a:pt x="133" y="223"/>
                </a:lnTo>
                <a:lnTo>
                  <a:pt x="133" y="223"/>
                </a:lnTo>
                <a:lnTo>
                  <a:pt x="133" y="223"/>
                </a:lnTo>
                <a:lnTo>
                  <a:pt x="129" y="219"/>
                </a:lnTo>
                <a:lnTo>
                  <a:pt x="133" y="219"/>
                </a:lnTo>
                <a:lnTo>
                  <a:pt x="133" y="219"/>
                </a:lnTo>
                <a:lnTo>
                  <a:pt x="137" y="219"/>
                </a:lnTo>
                <a:lnTo>
                  <a:pt x="137" y="219"/>
                </a:lnTo>
                <a:lnTo>
                  <a:pt x="137" y="219"/>
                </a:lnTo>
                <a:lnTo>
                  <a:pt x="137" y="219"/>
                </a:lnTo>
                <a:lnTo>
                  <a:pt x="137" y="215"/>
                </a:lnTo>
                <a:lnTo>
                  <a:pt x="137" y="215"/>
                </a:lnTo>
                <a:lnTo>
                  <a:pt x="137" y="215"/>
                </a:lnTo>
                <a:lnTo>
                  <a:pt x="137" y="215"/>
                </a:lnTo>
                <a:lnTo>
                  <a:pt x="137" y="215"/>
                </a:lnTo>
                <a:lnTo>
                  <a:pt x="137" y="219"/>
                </a:lnTo>
                <a:lnTo>
                  <a:pt x="141" y="219"/>
                </a:lnTo>
                <a:lnTo>
                  <a:pt x="141" y="219"/>
                </a:lnTo>
                <a:lnTo>
                  <a:pt x="145" y="219"/>
                </a:lnTo>
                <a:lnTo>
                  <a:pt x="145" y="219"/>
                </a:lnTo>
                <a:lnTo>
                  <a:pt x="149" y="219"/>
                </a:lnTo>
                <a:lnTo>
                  <a:pt x="149" y="223"/>
                </a:lnTo>
                <a:lnTo>
                  <a:pt x="149" y="223"/>
                </a:lnTo>
                <a:lnTo>
                  <a:pt x="149" y="223"/>
                </a:lnTo>
                <a:lnTo>
                  <a:pt x="149" y="223"/>
                </a:lnTo>
                <a:lnTo>
                  <a:pt x="153" y="223"/>
                </a:lnTo>
                <a:lnTo>
                  <a:pt x="153" y="219"/>
                </a:lnTo>
                <a:lnTo>
                  <a:pt x="153" y="219"/>
                </a:lnTo>
                <a:lnTo>
                  <a:pt x="153" y="219"/>
                </a:lnTo>
                <a:moveTo>
                  <a:pt x="59" y="480"/>
                </a:moveTo>
                <a:lnTo>
                  <a:pt x="59" y="480"/>
                </a:lnTo>
                <a:lnTo>
                  <a:pt x="59" y="480"/>
                </a:lnTo>
                <a:lnTo>
                  <a:pt x="59" y="484"/>
                </a:lnTo>
                <a:lnTo>
                  <a:pt x="59" y="488"/>
                </a:lnTo>
                <a:lnTo>
                  <a:pt x="59" y="488"/>
                </a:lnTo>
                <a:lnTo>
                  <a:pt x="59" y="492"/>
                </a:lnTo>
                <a:lnTo>
                  <a:pt x="59" y="488"/>
                </a:lnTo>
                <a:lnTo>
                  <a:pt x="59" y="488"/>
                </a:lnTo>
                <a:lnTo>
                  <a:pt x="55" y="488"/>
                </a:lnTo>
                <a:lnTo>
                  <a:pt x="55" y="488"/>
                </a:lnTo>
                <a:lnTo>
                  <a:pt x="55" y="488"/>
                </a:lnTo>
                <a:lnTo>
                  <a:pt x="55" y="488"/>
                </a:lnTo>
                <a:lnTo>
                  <a:pt x="55" y="492"/>
                </a:lnTo>
                <a:lnTo>
                  <a:pt x="55" y="492"/>
                </a:lnTo>
                <a:lnTo>
                  <a:pt x="59" y="496"/>
                </a:lnTo>
                <a:lnTo>
                  <a:pt x="59" y="496"/>
                </a:lnTo>
                <a:lnTo>
                  <a:pt x="55" y="496"/>
                </a:lnTo>
                <a:lnTo>
                  <a:pt x="55" y="496"/>
                </a:lnTo>
                <a:lnTo>
                  <a:pt x="55" y="496"/>
                </a:lnTo>
                <a:lnTo>
                  <a:pt x="55" y="492"/>
                </a:lnTo>
                <a:lnTo>
                  <a:pt x="55" y="496"/>
                </a:lnTo>
                <a:lnTo>
                  <a:pt x="51" y="492"/>
                </a:lnTo>
                <a:lnTo>
                  <a:pt x="51" y="492"/>
                </a:lnTo>
                <a:lnTo>
                  <a:pt x="51" y="492"/>
                </a:lnTo>
                <a:lnTo>
                  <a:pt x="51" y="492"/>
                </a:lnTo>
                <a:lnTo>
                  <a:pt x="51" y="492"/>
                </a:lnTo>
                <a:lnTo>
                  <a:pt x="51" y="488"/>
                </a:lnTo>
                <a:lnTo>
                  <a:pt x="51" y="488"/>
                </a:lnTo>
                <a:lnTo>
                  <a:pt x="51" y="484"/>
                </a:lnTo>
                <a:lnTo>
                  <a:pt x="51" y="484"/>
                </a:lnTo>
                <a:lnTo>
                  <a:pt x="51" y="484"/>
                </a:lnTo>
                <a:lnTo>
                  <a:pt x="51" y="484"/>
                </a:lnTo>
                <a:lnTo>
                  <a:pt x="51" y="480"/>
                </a:lnTo>
                <a:lnTo>
                  <a:pt x="55" y="480"/>
                </a:lnTo>
                <a:lnTo>
                  <a:pt x="55" y="480"/>
                </a:lnTo>
                <a:lnTo>
                  <a:pt x="55" y="480"/>
                </a:lnTo>
                <a:lnTo>
                  <a:pt x="55" y="480"/>
                </a:lnTo>
                <a:lnTo>
                  <a:pt x="55" y="480"/>
                </a:lnTo>
                <a:lnTo>
                  <a:pt x="55" y="484"/>
                </a:lnTo>
                <a:lnTo>
                  <a:pt x="55" y="484"/>
                </a:lnTo>
                <a:lnTo>
                  <a:pt x="55" y="484"/>
                </a:lnTo>
                <a:lnTo>
                  <a:pt x="59" y="480"/>
                </a:lnTo>
                <a:lnTo>
                  <a:pt x="55" y="480"/>
                </a:lnTo>
                <a:lnTo>
                  <a:pt x="55" y="480"/>
                </a:lnTo>
                <a:lnTo>
                  <a:pt x="59" y="480"/>
                </a:lnTo>
                <a:lnTo>
                  <a:pt x="59" y="480"/>
                </a:lnTo>
                <a:moveTo>
                  <a:pt x="59" y="508"/>
                </a:moveTo>
                <a:lnTo>
                  <a:pt x="59" y="508"/>
                </a:lnTo>
                <a:lnTo>
                  <a:pt x="59" y="512"/>
                </a:lnTo>
                <a:lnTo>
                  <a:pt x="59" y="515"/>
                </a:lnTo>
                <a:lnTo>
                  <a:pt x="59" y="515"/>
                </a:lnTo>
                <a:lnTo>
                  <a:pt x="59" y="515"/>
                </a:lnTo>
                <a:lnTo>
                  <a:pt x="59" y="515"/>
                </a:lnTo>
                <a:lnTo>
                  <a:pt x="59" y="519"/>
                </a:lnTo>
                <a:lnTo>
                  <a:pt x="55" y="519"/>
                </a:lnTo>
                <a:lnTo>
                  <a:pt x="55" y="519"/>
                </a:lnTo>
                <a:lnTo>
                  <a:pt x="55" y="519"/>
                </a:lnTo>
                <a:lnTo>
                  <a:pt x="51" y="515"/>
                </a:lnTo>
                <a:lnTo>
                  <a:pt x="51" y="515"/>
                </a:lnTo>
                <a:lnTo>
                  <a:pt x="51" y="515"/>
                </a:lnTo>
                <a:lnTo>
                  <a:pt x="47" y="515"/>
                </a:lnTo>
                <a:lnTo>
                  <a:pt x="47" y="515"/>
                </a:lnTo>
                <a:lnTo>
                  <a:pt x="47" y="515"/>
                </a:lnTo>
                <a:lnTo>
                  <a:pt x="47" y="512"/>
                </a:lnTo>
                <a:lnTo>
                  <a:pt x="51" y="512"/>
                </a:lnTo>
                <a:lnTo>
                  <a:pt x="51" y="512"/>
                </a:lnTo>
                <a:lnTo>
                  <a:pt x="55" y="508"/>
                </a:lnTo>
                <a:lnTo>
                  <a:pt x="51" y="504"/>
                </a:lnTo>
                <a:lnTo>
                  <a:pt x="51" y="504"/>
                </a:lnTo>
                <a:lnTo>
                  <a:pt x="51" y="504"/>
                </a:lnTo>
                <a:lnTo>
                  <a:pt x="51" y="504"/>
                </a:lnTo>
                <a:lnTo>
                  <a:pt x="55" y="504"/>
                </a:lnTo>
                <a:lnTo>
                  <a:pt x="55" y="508"/>
                </a:lnTo>
                <a:lnTo>
                  <a:pt x="55" y="504"/>
                </a:lnTo>
                <a:lnTo>
                  <a:pt x="55" y="508"/>
                </a:lnTo>
                <a:lnTo>
                  <a:pt x="55" y="508"/>
                </a:lnTo>
                <a:lnTo>
                  <a:pt x="55" y="508"/>
                </a:lnTo>
                <a:lnTo>
                  <a:pt x="59" y="508"/>
                </a:lnTo>
                <a:lnTo>
                  <a:pt x="59" y="508"/>
                </a:lnTo>
                <a:lnTo>
                  <a:pt x="59" y="508"/>
                </a:lnTo>
                <a:lnTo>
                  <a:pt x="59" y="508"/>
                </a:lnTo>
                <a:lnTo>
                  <a:pt x="59" y="508"/>
                </a:lnTo>
                <a:moveTo>
                  <a:pt x="118" y="312"/>
                </a:moveTo>
                <a:lnTo>
                  <a:pt x="118" y="312"/>
                </a:lnTo>
                <a:lnTo>
                  <a:pt x="118" y="312"/>
                </a:lnTo>
                <a:lnTo>
                  <a:pt x="118" y="312"/>
                </a:lnTo>
                <a:lnTo>
                  <a:pt x="118" y="316"/>
                </a:lnTo>
                <a:lnTo>
                  <a:pt x="118" y="316"/>
                </a:lnTo>
                <a:lnTo>
                  <a:pt x="110" y="320"/>
                </a:lnTo>
                <a:lnTo>
                  <a:pt x="110" y="320"/>
                </a:lnTo>
                <a:lnTo>
                  <a:pt x="110" y="320"/>
                </a:lnTo>
                <a:lnTo>
                  <a:pt x="110" y="320"/>
                </a:lnTo>
                <a:lnTo>
                  <a:pt x="106" y="320"/>
                </a:lnTo>
                <a:lnTo>
                  <a:pt x="106" y="320"/>
                </a:lnTo>
                <a:lnTo>
                  <a:pt x="110" y="320"/>
                </a:lnTo>
                <a:lnTo>
                  <a:pt x="110" y="316"/>
                </a:lnTo>
                <a:lnTo>
                  <a:pt x="110" y="316"/>
                </a:lnTo>
                <a:lnTo>
                  <a:pt x="110" y="316"/>
                </a:lnTo>
                <a:lnTo>
                  <a:pt x="110" y="316"/>
                </a:lnTo>
                <a:lnTo>
                  <a:pt x="110" y="316"/>
                </a:lnTo>
                <a:lnTo>
                  <a:pt x="110" y="312"/>
                </a:lnTo>
                <a:lnTo>
                  <a:pt x="114" y="308"/>
                </a:lnTo>
                <a:lnTo>
                  <a:pt x="114" y="308"/>
                </a:lnTo>
                <a:lnTo>
                  <a:pt x="118" y="308"/>
                </a:lnTo>
                <a:lnTo>
                  <a:pt x="118" y="312"/>
                </a:lnTo>
                <a:lnTo>
                  <a:pt x="118" y="312"/>
                </a:lnTo>
                <a:lnTo>
                  <a:pt x="118" y="312"/>
                </a:lnTo>
                <a:lnTo>
                  <a:pt x="118" y="312"/>
                </a:lnTo>
                <a:lnTo>
                  <a:pt x="118" y="312"/>
                </a:lnTo>
                <a:moveTo>
                  <a:pt x="43" y="711"/>
                </a:moveTo>
                <a:lnTo>
                  <a:pt x="43" y="711"/>
                </a:lnTo>
                <a:lnTo>
                  <a:pt x="43" y="711"/>
                </a:lnTo>
                <a:lnTo>
                  <a:pt x="43" y="711"/>
                </a:lnTo>
                <a:lnTo>
                  <a:pt x="43" y="711"/>
                </a:lnTo>
                <a:lnTo>
                  <a:pt x="43" y="711"/>
                </a:lnTo>
                <a:lnTo>
                  <a:pt x="43" y="711"/>
                </a:lnTo>
                <a:lnTo>
                  <a:pt x="47" y="715"/>
                </a:lnTo>
                <a:lnTo>
                  <a:pt x="47" y="715"/>
                </a:lnTo>
                <a:lnTo>
                  <a:pt x="47" y="711"/>
                </a:lnTo>
                <a:lnTo>
                  <a:pt x="47" y="711"/>
                </a:lnTo>
                <a:lnTo>
                  <a:pt x="51" y="711"/>
                </a:lnTo>
                <a:lnTo>
                  <a:pt x="51" y="711"/>
                </a:lnTo>
                <a:lnTo>
                  <a:pt x="51" y="715"/>
                </a:lnTo>
                <a:lnTo>
                  <a:pt x="55" y="715"/>
                </a:lnTo>
                <a:lnTo>
                  <a:pt x="55" y="718"/>
                </a:lnTo>
                <a:lnTo>
                  <a:pt x="51" y="715"/>
                </a:lnTo>
                <a:lnTo>
                  <a:pt x="51" y="715"/>
                </a:lnTo>
                <a:lnTo>
                  <a:pt x="51" y="715"/>
                </a:lnTo>
                <a:lnTo>
                  <a:pt x="47" y="715"/>
                </a:lnTo>
                <a:lnTo>
                  <a:pt x="47" y="715"/>
                </a:lnTo>
                <a:lnTo>
                  <a:pt x="47" y="715"/>
                </a:lnTo>
                <a:lnTo>
                  <a:pt x="43" y="711"/>
                </a:lnTo>
                <a:lnTo>
                  <a:pt x="43" y="711"/>
                </a:lnTo>
                <a:moveTo>
                  <a:pt x="290" y="82"/>
                </a:moveTo>
                <a:lnTo>
                  <a:pt x="290" y="82"/>
                </a:lnTo>
                <a:lnTo>
                  <a:pt x="278" y="86"/>
                </a:lnTo>
                <a:lnTo>
                  <a:pt x="262" y="90"/>
                </a:lnTo>
                <a:lnTo>
                  <a:pt x="251" y="98"/>
                </a:lnTo>
                <a:lnTo>
                  <a:pt x="223" y="105"/>
                </a:lnTo>
                <a:lnTo>
                  <a:pt x="215" y="113"/>
                </a:lnTo>
                <a:lnTo>
                  <a:pt x="211" y="117"/>
                </a:lnTo>
                <a:lnTo>
                  <a:pt x="208" y="117"/>
                </a:lnTo>
                <a:lnTo>
                  <a:pt x="208" y="117"/>
                </a:lnTo>
                <a:lnTo>
                  <a:pt x="208" y="113"/>
                </a:lnTo>
                <a:lnTo>
                  <a:pt x="204" y="113"/>
                </a:lnTo>
                <a:lnTo>
                  <a:pt x="204" y="113"/>
                </a:lnTo>
                <a:lnTo>
                  <a:pt x="204" y="113"/>
                </a:lnTo>
                <a:lnTo>
                  <a:pt x="200" y="117"/>
                </a:lnTo>
                <a:lnTo>
                  <a:pt x="200" y="117"/>
                </a:lnTo>
                <a:lnTo>
                  <a:pt x="200" y="117"/>
                </a:lnTo>
                <a:lnTo>
                  <a:pt x="200" y="121"/>
                </a:lnTo>
                <a:lnTo>
                  <a:pt x="200" y="121"/>
                </a:lnTo>
                <a:lnTo>
                  <a:pt x="204" y="121"/>
                </a:lnTo>
                <a:lnTo>
                  <a:pt x="204" y="125"/>
                </a:lnTo>
                <a:lnTo>
                  <a:pt x="204" y="125"/>
                </a:lnTo>
                <a:lnTo>
                  <a:pt x="204" y="129"/>
                </a:lnTo>
                <a:lnTo>
                  <a:pt x="204" y="129"/>
                </a:lnTo>
                <a:lnTo>
                  <a:pt x="208" y="129"/>
                </a:lnTo>
                <a:lnTo>
                  <a:pt x="215" y="129"/>
                </a:lnTo>
                <a:lnTo>
                  <a:pt x="219" y="125"/>
                </a:lnTo>
                <a:lnTo>
                  <a:pt x="227" y="125"/>
                </a:lnTo>
                <a:lnTo>
                  <a:pt x="227" y="121"/>
                </a:lnTo>
                <a:lnTo>
                  <a:pt x="227" y="117"/>
                </a:lnTo>
                <a:lnTo>
                  <a:pt x="231" y="113"/>
                </a:lnTo>
                <a:lnTo>
                  <a:pt x="231" y="113"/>
                </a:lnTo>
                <a:lnTo>
                  <a:pt x="231" y="113"/>
                </a:lnTo>
                <a:lnTo>
                  <a:pt x="235" y="113"/>
                </a:lnTo>
                <a:lnTo>
                  <a:pt x="235" y="113"/>
                </a:lnTo>
                <a:lnTo>
                  <a:pt x="235" y="113"/>
                </a:lnTo>
                <a:lnTo>
                  <a:pt x="239" y="113"/>
                </a:lnTo>
                <a:lnTo>
                  <a:pt x="239" y="113"/>
                </a:lnTo>
                <a:lnTo>
                  <a:pt x="239" y="117"/>
                </a:lnTo>
                <a:lnTo>
                  <a:pt x="239" y="117"/>
                </a:lnTo>
                <a:lnTo>
                  <a:pt x="235" y="121"/>
                </a:lnTo>
                <a:lnTo>
                  <a:pt x="235" y="121"/>
                </a:lnTo>
                <a:lnTo>
                  <a:pt x="239" y="121"/>
                </a:lnTo>
                <a:lnTo>
                  <a:pt x="251" y="117"/>
                </a:lnTo>
                <a:lnTo>
                  <a:pt x="254" y="109"/>
                </a:lnTo>
                <a:lnTo>
                  <a:pt x="254" y="109"/>
                </a:lnTo>
                <a:lnTo>
                  <a:pt x="258" y="105"/>
                </a:lnTo>
                <a:lnTo>
                  <a:pt x="262" y="105"/>
                </a:lnTo>
                <a:lnTo>
                  <a:pt x="262" y="102"/>
                </a:lnTo>
                <a:lnTo>
                  <a:pt x="262" y="102"/>
                </a:lnTo>
                <a:lnTo>
                  <a:pt x="266" y="102"/>
                </a:lnTo>
                <a:lnTo>
                  <a:pt x="262" y="113"/>
                </a:lnTo>
                <a:lnTo>
                  <a:pt x="270" y="113"/>
                </a:lnTo>
                <a:lnTo>
                  <a:pt x="286" y="117"/>
                </a:lnTo>
                <a:lnTo>
                  <a:pt x="290" y="117"/>
                </a:lnTo>
                <a:lnTo>
                  <a:pt x="286" y="121"/>
                </a:lnTo>
                <a:lnTo>
                  <a:pt x="278" y="117"/>
                </a:lnTo>
                <a:lnTo>
                  <a:pt x="270" y="117"/>
                </a:lnTo>
                <a:lnTo>
                  <a:pt x="258" y="121"/>
                </a:lnTo>
                <a:lnTo>
                  <a:pt x="258" y="121"/>
                </a:lnTo>
                <a:lnTo>
                  <a:pt x="270" y="125"/>
                </a:lnTo>
                <a:lnTo>
                  <a:pt x="274" y="129"/>
                </a:lnTo>
                <a:lnTo>
                  <a:pt x="270" y="129"/>
                </a:lnTo>
                <a:lnTo>
                  <a:pt x="258" y="121"/>
                </a:lnTo>
                <a:lnTo>
                  <a:pt x="251" y="125"/>
                </a:lnTo>
                <a:lnTo>
                  <a:pt x="254" y="125"/>
                </a:lnTo>
                <a:lnTo>
                  <a:pt x="254" y="125"/>
                </a:lnTo>
                <a:lnTo>
                  <a:pt x="251" y="129"/>
                </a:lnTo>
                <a:lnTo>
                  <a:pt x="251" y="129"/>
                </a:lnTo>
                <a:lnTo>
                  <a:pt x="251" y="129"/>
                </a:lnTo>
                <a:lnTo>
                  <a:pt x="251" y="133"/>
                </a:lnTo>
                <a:lnTo>
                  <a:pt x="254" y="137"/>
                </a:lnTo>
                <a:lnTo>
                  <a:pt x="254" y="137"/>
                </a:lnTo>
                <a:lnTo>
                  <a:pt x="254" y="137"/>
                </a:lnTo>
                <a:lnTo>
                  <a:pt x="258" y="141"/>
                </a:lnTo>
                <a:lnTo>
                  <a:pt x="262" y="141"/>
                </a:lnTo>
                <a:lnTo>
                  <a:pt x="266" y="145"/>
                </a:lnTo>
                <a:lnTo>
                  <a:pt x="270" y="148"/>
                </a:lnTo>
                <a:lnTo>
                  <a:pt x="266" y="148"/>
                </a:lnTo>
                <a:lnTo>
                  <a:pt x="266" y="152"/>
                </a:lnTo>
                <a:lnTo>
                  <a:pt x="266" y="152"/>
                </a:lnTo>
                <a:lnTo>
                  <a:pt x="270" y="156"/>
                </a:lnTo>
                <a:lnTo>
                  <a:pt x="270" y="156"/>
                </a:lnTo>
                <a:lnTo>
                  <a:pt x="270" y="160"/>
                </a:lnTo>
                <a:lnTo>
                  <a:pt x="270" y="160"/>
                </a:lnTo>
                <a:lnTo>
                  <a:pt x="266" y="160"/>
                </a:lnTo>
                <a:lnTo>
                  <a:pt x="266" y="160"/>
                </a:lnTo>
                <a:lnTo>
                  <a:pt x="266" y="156"/>
                </a:lnTo>
                <a:lnTo>
                  <a:pt x="266" y="152"/>
                </a:lnTo>
                <a:lnTo>
                  <a:pt x="266" y="152"/>
                </a:lnTo>
                <a:lnTo>
                  <a:pt x="266" y="152"/>
                </a:lnTo>
                <a:lnTo>
                  <a:pt x="266" y="152"/>
                </a:lnTo>
                <a:lnTo>
                  <a:pt x="262" y="148"/>
                </a:lnTo>
                <a:lnTo>
                  <a:pt x="262" y="148"/>
                </a:lnTo>
                <a:lnTo>
                  <a:pt x="262" y="145"/>
                </a:lnTo>
                <a:lnTo>
                  <a:pt x="254" y="145"/>
                </a:lnTo>
                <a:lnTo>
                  <a:pt x="254" y="141"/>
                </a:lnTo>
                <a:lnTo>
                  <a:pt x="254" y="141"/>
                </a:lnTo>
                <a:lnTo>
                  <a:pt x="251" y="137"/>
                </a:lnTo>
                <a:lnTo>
                  <a:pt x="251" y="137"/>
                </a:lnTo>
                <a:lnTo>
                  <a:pt x="247" y="133"/>
                </a:lnTo>
                <a:lnTo>
                  <a:pt x="247" y="133"/>
                </a:lnTo>
                <a:lnTo>
                  <a:pt x="243" y="133"/>
                </a:lnTo>
                <a:lnTo>
                  <a:pt x="243" y="133"/>
                </a:lnTo>
                <a:lnTo>
                  <a:pt x="239" y="137"/>
                </a:lnTo>
                <a:lnTo>
                  <a:pt x="231" y="141"/>
                </a:lnTo>
                <a:lnTo>
                  <a:pt x="231" y="145"/>
                </a:lnTo>
                <a:lnTo>
                  <a:pt x="231" y="141"/>
                </a:lnTo>
                <a:lnTo>
                  <a:pt x="231" y="137"/>
                </a:lnTo>
                <a:lnTo>
                  <a:pt x="231" y="137"/>
                </a:lnTo>
                <a:lnTo>
                  <a:pt x="231" y="133"/>
                </a:lnTo>
                <a:lnTo>
                  <a:pt x="227" y="133"/>
                </a:lnTo>
                <a:lnTo>
                  <a:pt x="227" y="133"/>
                </a:lnTo>
                <a:lnTo>
                  <a:pt x="219" y="133"/>
                </a:lnTo>
                <a:lnTo>
                  <a:pt x="219" y="133"/>
                </a:lnTo>
                <a:lnTo>
                  <a:pt x="204" y="137"/>
                </a:lnTo>
                <a:lnTo>
                  <a:pt x="200" y="141"/>
                </a:lnTo>
                <a:lnTo>
                  <a:pt x="196" y="145"/>
                </a:lnTo>
                <a:lnTo>
                  <a:pt x="192" y="145"/>
                </a:lnTo>
                <a:lnTo>
                  <a:pt x="192" y="148"/>
                </a:lnTo>
                <a:lnTo>
                  <a:pt x="196" y="145"/>
                </a:lnTo>
                <a:lnTo>
                  <a:pt x="196" y="145"/>
                </a:lnTo>
                <a:lnTo>
                  <a:pt x="196" y="148"/>
                </a:lnTo>
                <a:lnTo>
                  <a:pt x="196" y="148"/>
                </a:lnTo>
                <a:lnTo>
                  <a:pt x="200" y="148"/>
                </a:lnTo>
                <a:lnTo>
                  <a:pt x="200" y="148"/>
                </a:lnTo>
                <a:lnTo>
                  <a:pt x="204" y="152"/>
                </a:lnTo>
                <a:lnTo>
                  <a:pt x="208" y="152"/>
                </a:lnTo>
                <a:lnTo>
                  <a:pt x="211" y="152"/>
                </a:lnTo>
                <a:lnTo>
                  <a:pt x="215" y="152"/>
                </a:lnTo>
                <a:lnTo>
                  <a:pt x="219" y="156"/>
                </a:lnTo>
                <a:lnTo>
                  <a:pt x="219" y="160"/>
                </a:lnTo>
                <a:lnTo>
                  <a:pt x="223" y="160"/>
                </a:lnTo>
                <a:lnTo>
                  <a:pt x="223" y="164"/>
                </a:lnTo>
                <a:lnTo>
                  <a:pt x="231" y="168"/>
                </a:lnTo>
                <a:lnTo>
                  <a:pt x="231" y="168"/>
                </a:lnTo>
                <a:lnTo>
                  <a:pt x="235" y="168"/>
                </a:lnTo>
                <a:lnTo>
                  <a:pt x="239" y="172"/>
                </a:lnTo>
                <a:lnTo>
                  <a:pt x="235" y="172"/>
                </a:lnTo>
                <a:lnTo>
                  <a:pt x="235" y="172"/>
                </a:lnTo>
                <a:lnTo>
                  <a:pt x="219" y="164"/>
                </a:lnTo>
                <a:lnTo>
                  <a:pt x="219" y="160"/>
                </a:lnTo>
                <a:lnTo>
                  <a:pt x="215" y="156"/>
                </a:lnTo>
                <a:lnTo>
                  <a:pt x="208" y="156"/>
                </a:lnTo>
                <a:lnTo>
                  <a:pt x="204" y="156"/>
                </a:lnTo>
                <a:lnTo>
                  <a:pt x="204" y="156"/>
                </a:lnTo>
                <a:lnTo>
                  <a:pt x="200" y="156"/>
                </a:lnTo>
                <a:lnTo>
                  <a:pt x="200" y="156"/>
                </a:lnTo>
                <a:lnTo>
                  <a:pt x="200" y="152"/>
                </a:lnTo>
                <a:lnTo>
                  <a:pt x="200" y="152"/>
                </a:lnTo>
                <a:lnTo>
                  <a:pt x="196" y="152"/>
                </a:lnTo>
                <a:lnTo>
                  <a:pt x="196" y="152"/>
                </a:lnTo>
                <a:lnTo>
                  <a:pt x="196" y="152"/>
                </a:lnTo>
                <a:lnTo>
                  <a:pt x="196" y="152"/>
                </a:lnTo>
                <a:lnTo>
                  <a:pt x="196" y="152"/>
                </a:lnTo>
                <a:lnTo>
                  <a:pt x="192" y="152"/>
                </a:lnTo>
                <a:lnTo>
                  <a:pt x="192" y="152"/>
                </a:lnTo>
                <a:lnTo>
                  <a:pt x="188" y="152"/>
                </a:lnTo>
                <a:lnTo>
                  <a:pt x="188" y="156"/>
                </a:lnTo>
                <a:lnTo>
                  <a:pt x="188" y="156"/>
                </a:lnTo>
                <a:lnTo>
                  <a:pt x="188" y="160"/>
                </a:lnTo>
                <a:lnTo>
                  <a:pt x="196" y="160"/>
                </a:lnTo>
                <a:lnTo>
                  <a:pt x="204" y="160"/>
                </a:lnTo>
                <a:lnTo>
                  <a:pt x="204" y="160"/>
                </a:lnTo>
                <a:lnTo>
                  <a:pt x="204" y="160"/>
                </a:lnTo>
                <a:lnTo>
                  <a:pt x="204" y="164"/>
                </a:lnTo>
                <a:lnTo>
                  <a:pt x="204" y="164"/>
                </a:lnTo>
                <a:lnTo>
                  <a:pt x="196" y="164"/>
                </a:lnTo>
                <a:lnTo>
                  <a:pt x="196" y="168"/>
                </a:lnTo>
                <a:lnTo>
                  <a:pt x="196" y="168"/>
                </a:lnTo>
                <a:lnTo>
                  <a:pt x="196" y="168"/>
                </a:lnTo>
                <a:lnTo>
                  <a:pt x="211" y="164"/>
                </a:lnTo>
                <a:lnTo>
                  <a:pt x="211" y="164"/>
                </a:lnTo>
                <a:lnTo>
                  <a:pt x="211" y="164"/>
                </a:lnTo>
                <a:lnTo>
                  <a:pt x="211" y="160"/>
                </a:lnTo>
                <a:lnTo>
                  <a:pt x="211" y="164"/>
                </a:lnTo>
                <a:lnTo>
                  <a:pt x="211" y="164"/>
                </a:lnTo>
                <a:lnTo>
                  <a:pt x="215" y="168"/>
                </a:lnTo>
                <a:lnTo>
                  <a:pt x="215" y="168"/>
                </a:lnTo>
                <a:lnTo>
                  <a:pt x="219" y="168"/>
                </a:lnTo>
                <a:lnTo>
                  <a:pt x="223" y="168"/>
                </a:lnTo>
                <a:lnTo>
                  <a:pt x="223" y="168"/>
                </a:lnTo>
                <a:lnTo>
                  <a:pt x="219" y="172"/>
                </a:lnTo>
                <a:lnTo>
                  <a:pt x="211" y="168"/>
                </a:lnTo>
                <a:lnTo>
                  <a:pt x="211" y="168"/>
                </a:lnTo>
                <a:lnTo>
                  <a:pt x="215" y="172"/>
                </a:lnTo>
                <a:lnTo>
                  <a:pt x="215" y="172"/>
                </a:lnTo>
                <a:lnTo>
                  <a:pt x="215" y="172"/>
                </a:lnTo>
                <a:lnTo>
                  <a:pt x="215" y="172"/>
                </a:lnTo>
                <a:lnTo>
                  <a:pt x="215" y="172"/>
                </a:lnTo>
                <a:lnTo>
                  <a:pt x="211" y="172"/>
                </a:lnTo>
                <a:lnTo>
                  <a:pt x="211" y="176"/>
                </a:lnTo>
                <a:lnTo>
                  <a:pt x="211" y="176"/>
                </a:lnTo>
                <a:lnTo>
                  <a:pt x="211" y="176"/>
                </a:lnTo>
                <a:lnTo>
                  <a:pt x="211" y="176"/>
                </a:lnTo>
                <a:lnTo>
                  <a:pt x="211" y="176"/>
                </a:lnTo>
                <a:lnTo>
                  <a:pt x="208" y="180"/>
                </a:lnTo>
                <a:lnTo>
                  <a:pt x="208" y="180"/>
                </a:lnTo>
                <a:lnTo>
                  <a:pt x="204" y="180"/>
                </a:lnTo>
                <a:lnTo>
                  <a:pt x="204" y="180"/>
                </a:lnTo>
                <a:lnTo>
                  <a:pt x="204" y="180"/>
                </a:lnTo>
                <a:lnTo>
                  <a:pt x="208" y="184"/>
                </a:lnTo>
                <a:lnTo>
                  <a:pt x="208" y="184"/>
                </a:lnTo>
                <a:lnTo>
                  <a:pt x="208" y="184"/>
                </a:lnTo>
                <a:lnTo>
                  <a:pt x="211" y="187"/>
                </a:lnTo>
                <a:lnTo>
                  <a:pt x="215" y="180"/>
                </a:lnTo>
                <a:lnTo>
                  <a:pt x="219" y="180"/>
                </a:lnTo>
                <a:lnTo>
                  <a:pt x="219" y="180"/>
                </a:lnTo>
                <a:lnTo>
                  <a:pt x="223" y="180"/>
                </a:lnTo>
                <a:lnTo>
                  <a:pt x="227" y="184"/>
                </a:lnTo>
                <a:lnTo>
                  <a:pt x="235" y="184"/>
                </a:lnTo>
                <a:lnTo>
                  <a:pt x="231" y="184"/>
                </a:lnTo>
                <a:lnTo>
                  <a:pt x="231" y="184"/>
                </a:lnTo>
                <a:lnTo>
                  <a:pt x="235" y="184"/>
                </a:lnTo>
                <a:lnTo>
                  <a:pt x="235" y="184"/>
                </a:lnTo>
                <a:lnTo>
                  <a:pt x="231" y="187"/>
                </a:lnTo>
                <a:lnTo>
                  <a:pt x="223" y="187"/>
                </a:lnTo>
                <a:lnTo>
                  <a:pt x="219" y="184"/>
                </a:lnTo>
                <a:lnTo>
                  <a:pt x="219" y="184"/>
                </a:lnTo>
                <a:lnTo>
                  <a:pt x="219" y="184"/>
                </a:lnTo>
                <a:lnTo>
                  <a:pt x="219" y="187"/>
                </a:lnTo>
                <a:lnTo>
                  <a:pt x="215" y="187"/>
                </a:lnTo>
                <a:lnTo>
                  <a:pt x="215" y="187"/>
                </a:lnTo>
                <a:lnTo>
                  <a:pt x="215" y="187"/>
                </a:lnTo>
                <a:lnTo>
                  <a:pt x="215" y="191"/>
                </a:lnTo>
                <a:lnTo>
                  <a:pt x="215" y="195"/>
                </a:lnTo>
                <a:lnTo>
                  <a:pt x="223" y="195"/>
                </a:lnTo>
                <a:lnTo>
                  <a:pt x="223" y="195"/>
                </a:lnTo>
                <a:lnTo>
                  <a:pt x="223" y="199"/>
                </a:lnTo>
                <a:lnTo>
                  <a:pt x="223" y="199"/>
                </a:lnTo>
                <a:lnTo>
                  <a:pt x="223" y="203"/>
                </a:lnTo>
                <a:lnTo>
                  <a:pt x="227" y="203"/>
                </a:lnTo>
                <a:lnTo>
                  <a:pt x="231" y="203"/>
                </a:lnTo>
                <a:lnTo>
                  <a:pt x="227" y="203"/>
                </a:lnTo>
                <a:lnTo>
                  <a:pt x="227" y="203"/>
                </a:lnTo>
                <a:lnTo>
                  <a:pt x="223" y="203"/>
                </a:lnTo>
                <a:lnTo>
                  <a:pt x="223" y="203"/>
                </a:lnTo>
                <a:lnTo>
                  <a:pt x="219" y="199"/>
                </a:lnTo>
                <a:lnTo>
                  <a:pt x="215" y="195"/>
                </a:lnTo>
                <a:lnTo>
                  <a:pt x="215" y="195"/>
                </a:lnTo>
                <a:lnTo>
                  <a:pt x="215" y="199"/>
                </a:lnTo>
                <a:lnTo>
                  <a:pt x="215" y="199"/>
                </a:lnTo>
                <a:lnTo>
                  <a:pt x="219" y="203"/>
                </a:lnTo>
                <a:lnTo>
                  <a:pt x="219" y="203"/>
                </a:lnTo>
                <a:lnTo>
                  <a:pt x="219" y="203"/>
                </a:lnTo>
                <a:lnTo>
                  <a:pt x="223" y="207"/>
                </a:lnTo>
                <a:lnTo>
                  <a:pt x="227" y="207"/>
                </a:lnTo>
                <a:lnTo>
                  <a:pt x="227" y="207"/>
                </a:lnTo>
                <a:lnTo>
                  <a:pt x="223" y="207"/>
                </a:lnTo>
                <a:lnTo>
                  <a:pt x="223" y="207"/>
                </a:lnTo>
                <a:lnTo>
                  <a:pt x="227" y="211"/>
                </a:lnTo>
                <a:lnTo>
                  <a:pt x="227" y="211"/>
                </a:lnTo>
                <a:lnTo>
                  <a:pt x="227" y="211"/>
                </a:lnTo>
                <a:lnTo>
                  <a:pt x="227" y="211"/>
                </a:lnTo>
                <a:lnTo>
                  <a:pt x="223" y="211"/>
                </a:lnTo>
                <a:lnTo>
                  <a:pt x="223" y="211"/>
                </a:lnTo>
                <a:lnTo>
                  <a:pt x="211" y="199"/>
                </a:lnTo>
                <a:lnTo>
                  <a:pt x="211" y="199"/>
                </a:lnTo>
                <a:lnTo>
                  <a:pt x="208" y="199"/>
                </a:lnTo>
                <a:lnTo>
                  <a:pt x="208" y="199"/>
                </a:lnTo>
                <a:lnTo>
                  <a:pt x="208" y="199"/>
                </a:lnTo>
                <a:lnTo>
                  <a:pt x="211" y="203"/>
                </a:lnTo>
                <a:lnTo>
                  <a:pt x="211" y="203"/>
                </a:lnTo>
                <a:lnTo>
                  <a:pt x="211" y="203"/>
                </a:lnTo>
                <a:lnTo>
                  <a:pt x="215" y="207"/>
                </a:lnTo>
                <a:lnTo>
                  <a:pt x="215" y="211"/>
                </a:lnTo>
                <a:lnTo>
                  <a:pt x="215" y="211"/>
                </a:lnTo>
                <a:lnTo>
                  <a:pt x="215" y="215"/>
                </a:lnTo>
                <a:lnTo>
                  <a:pt x="215" y="215"/>
                </a:lnTo>
                <a:lnTo>
                  <a:pt x="215" y="215"/>
                </a:lnTo>
                <a:lnTo>
                  <a:pt x="219" y="219"/>
                </a:lnTo>
                <a:lnTo>
                  <a:pt x="227" y="219"/>
                </a:lnTo>
                <a:lnTo>
                  <a:pt x="227" y="223"/>
                </a:lnTo>
                <a:lnTo>
                  <a:pt x="231" y="226"/>
                </a:lnTo>
                <a:lnTo>
                  <a:pt x="231" y="226"/>
                </a:lnTo>
                <a:lnTo>
                  <a:pt x="235" y="226"/>
                </a:lnTo>
                <a:lnTo>
                  <a:pt x="235" y="226"/>
                </a:lnTo>
                <a:lnTo>
                  <a:pt x="231" y="226"/>
                </a:lnTo>
                <a:lnTo>
                  <a:pt x="219" y="219"/>
                </a:lnTo>
                <a:lnTo>
                  <a:pt x="219" y="219"/>
                </a:lnTo>
                <a:lnTo>
                  <a:pt x="215" y="219"/>
                </a:lnTo>
                <a:lnTo>
                  <a:pt x="215" y="219"/>
                </a:lnTo>
                <a:lnTo>
                  <a:pt x="211" y="215"/>
                </a:lnTo>
                <a:lnTo>
                  <a:pt x="211" y="215"/>
                </a:lnTo>
                <a:lnTo>
                  <a:pt x="211" y="211"/>
                </a:lnTo>
                <a:lnTo>
                  <a:pt x="208" y="207"/>
                </a:lnTo>
                <a:lnTo>
                  <a:pt x="208" y="203"/>
                </a:lnTo>
                <a:lnTo>
                  <a:pt x="204" y="199"/>
                </a:lnTo>
                <a:lnTo>
                  <a:pt x="196" y="199"/>
                </a:lnTo>
                <a:lnTo>
                  <a:pt x="196" y="195"/>
                </a:lnTo>
                <a:lnTo>
                  <a:pt x="196" y="195"/>
                </a:lnTo>
                <a:lnTo>
                  <a:pt x="196" y="191"/>
                </a:lnTo>
                <a:lnTo>
                  <a:pt x="196" y="191"/>
                </a:lnTo>
                <a:lnTo>
                  <a:pt x="196" y="187"/>
                </a:lnTo>
                <a:lnTo>
                  <a:pt x="192" y="184"/>
                </a:lnTo>
                <a:lnTo>
                  <a:pt x="196" y="184"/>
                </a:lnTo>
                <a:lnTo>
                  <a:pt x="192" y="180"/>
                </a:lnTo>
                <a:lnTo>
                  <a:pt x="192" y="176"/>
                </a:lnTo>
                <a:lnTo>
                  <a:pt x="192" y="176"/>
                </a:lnTo>
                <a:lnTo>
                  <a:pt x="192" y="176"/>
                </a:lnTo>
                <a:lnTo>
                  <a:pt x="192" y="176"/>
                </a:lnTo>
                <a:lnTo>
                  <a:pt x="188" y="176"/>
                </a:lnTo>
                <a:lnTo>
                  <a:pt x="188" y="176"/>
                </a:lnTo>
                <a:lnTo>
                  <a:pt x="188" y="176"/>
                </a:lnTo>
                <a:lnTo>
                  <a:pt x="188" y="172"/>
                </a:lnTo>
                <a:lnTo>
                  <a:pt x="188" y="172"/>
                </a:lnTo>
                <a:lnTo>
                  <a:pt x="188" y="172"/>
                </a:lnTo>
                <a:lnTo>
                  <a:pt x="188" y="168"/>
                </a:lnTo>
                <a:lnTo>
                  <a:pt x="188" y="168"/>
                </a:lnTo>
                <a:lnTo>
                  <a:pt x="184" y="164"/>
                </a:lnTo>
                <a:lnTo>
                  <a:pt x="184" y="164"/>
                </a:lnTo>
                <a:lnTo>
                  <a:pt x="180" y="164"/>
                </a:lnTo>
                <a:lnTo>
                  <a:pt x="180" y="164"/>
                </a:lnTo>
                <a:lnTo>
                  <a:pt x="180" y="168"/>
                </a:lnTo>
                <a:lnTo>
                  <a:pt x="180" y="168"/>
                </a:lnTo>
                <a:lnTo>
                  <a:pt x="180" y="168"/>
                </a:lnTo>
                <a:lnTo>
                  <a:pt x="180" y="172"/>
                </a:lnTo>
                <a:lnTo>
                  <a:pt x="180" y="172"/>
                </a:lnTo>
                <a:lnTo>
                  <a:pt x="180" y="176"/>
                </a:lnTo>
                <a:lnTo>
                  <a:pt x="180" y="176"/>
                </a:lnTo>
                <a:lnTo>
                  <a:pt x="180" y="176"/>
                </a:lnTo>
                <a:lnTo>
                  <a:pt x="176" y="176"/>
                </a:lnTo>
                <a:lnTo>
                  <a:pt x="180" y="180"/>
                </a:lnTo>
                <a:lnTo>
                  <a:pt x="180" y="180"/>
                </a:lnTo>
                <a:lnTo>
                  <a:pt x="184" y="184"/>
                </a:lnTo>
                <a:lnTo>
                  <a:pt x="184" y="184"/>
                </a:lnTo>
                <a:lnTo>
                  <a:pt x="180" y="184"/>
                </a:lnTo>
                <a:lnTo>
                  <a:pt x="180" y="187"/>
                </a:lnTo>
                <a:lnTo>
                  <a:pt x="180" y="191"/>
                </a:lnTo>
                <a:lnTo>
                  <a:pt x="180" y="191"/>
                </a:lnTo>
                <a:lnTo>
                  <a:pt x="176" y="191"/>
                </a:lnTo>
                <a:lnTo>
                  <a:pt x="176" y="191"/>
                </a:lnTo>
                <a:lnTo>
                  <a:pt x="176" y="191"/>
                </a:lnTo>
                <a:lnTo>
                  <a:pt x="176" y="195"/>
                </a:lnTo>
                <a:lnTo>
                  <a:pt x="176" y="195"/>
                </a:lnTo>
                <a:lnTo>
                  <a:pt x="172" y="195"/>
                </a:lnTo>
                <a:lnTo>
                  <a:pt x="169" y="195"/>
                </a:lnTo>
                <a:lnTo>
                  <a:pt x="169" y="195"/>
                </a:lnTo>
                <a:lnTo>
                  <a:pt x="172" y="199"/>
                </a:lnTo>
                <a:lnTo>
                  <a:pt x="169" y="199"/>
                </a:lnTo>
                <a:lnTo>
                  <a:pt x="169" y="199"/>
                </a:lnTo>
                <a:lnTo>
                  <a:pt x="169" y="199"/>
                </a:lnTo>
                <a:lnTo>
                  <a:pt x="169" y="199"/>
                </a:lnTo>
                <a:lnTo>
                  <a:pt x="169" y="199"/>
                </a:lnTo>
                <a:lnTo>
                  <a:pt x="169" y="195"/>
                </a:lnTo>
                <a:lnTo>
                  <a:pt x="169" y="195"/>
                </a:lnTo>
                <a:lnTo>
                  <a:pt x="165" y="195"/>
                </a:lnTo>
                <a:lnTo>
                  <a:pt x="169" y="191"/>
                </a:lnTo>
                <a:lnTo>
                  <a:pt x="172" y="195"/>
                </a:lnTo>
                <a:lnTo>
                  <a:pt x="172" y="191"/>
                </a:lnTo>
                <a:lnTo>
                  <a:pt x="172" y="191"/>
                </a:lnTo>
                <a:lnTo>
                  <a:pt x="172" y="187"/>
                </a:lnTo>
                <a:lnTo>
                  <a:pt x="172" y="187"/>
                </a:lnTo>
                <a:lnTo>
                  <a:pt x="169" y="187"/>
                </a:lnTo>
                <a:lnTo>
                  <a:pt x="172" y="187"/>
                </a:lnTo>
                <a:lnTo>
                  <a:pt x="172" y="184"/>
                </a:lnTo>
                <a:lnTo>
                  <a:pt x="169" y="184"/>
                </a:lnTo>
                <a:lnTo>
                  <a:pt x="169" y="184"/>
                </a:lnTo>
                <a:lnTo>
                  <a:pt x="165" y="184"/>
                </a:lnTo>
                <a:lnTo>
                  <a:pt x="165" y="184"/>
                </a:lnTo>
                <a:lnTo>
                  <a:pt x="165" y="184"/>
                </a:lnTo>
                <a:lnTo>
                  <a:pt x="165" y="184"/>
                </a:lnTo>
                <a:lnTo>
                  <a:pt x="165" y="180"/>
                </a:lnTo>
                <a:lnTo>
                  <a:pt x="165" y="180"/>
                </a:lnTo>
                <a:lnTo>
                  <a:pt x="165" y="184"/>
                </a:lnTo>
                <a:lnTo>
                  <a:pt x="165" y="184"/>
                </a:lnTo>
                <a:lnTo>
                  <a:pt x="165" y="187"/>
                </a:lnTo>
                <a:lnTo>
                  <a:pt x="165" y="191"/>
                </a:lnTo>
                <a:lnTo>
                  <a:pt x="165" y="191"/>
                </a:lnTo>
                <a:lnTo>
                  <a:pt x="161" y="191"/>
                </a:lnTo>
                <a:lnTo>
                  <a:pt x="161" y="191"/>
                </a:lnTo>
                <a:lnTo>
                  <a:pt x="161" y="195"/>
                </a:lnTo>
                <a:lnTo>
                  <a:pt x="161" y="195"/>
                </a:lnTo>
                <a:lnTo>
                  <a:pt x="161" y="195"/>
                </a:lnTo>
                <a:lnTo>
                  <a:pt x="157" y="191"/>
                </a:lnTo>
                <a:lnTo>
                  <a:pt x="157" y="191"/>
                </a:lnTo>
                <a:lnTo>
                  <a:pt x="157" y="187"/>
                </a:lnTo>
                <a:lnTo>
                  <a:pt x="157" y="191"/>
                </a:lnTo>
                <a:lnTo>
                  <a:pt x="153" y="195"/>
                </a:lnTo>
                <a:lnTo>
                  <a:pt x="149" y="199"/>
                </a:lnTo>
                <a:lnTo>
                  <a:pt x="149" y="203"/>
                </a:lnTo>
                <a:lnTo>
                  <a:pt x="149" y="203"/>
                </a:lnTo>
                <a:lnTo>
                  <a:pt x="149" y="203"/>
                </a:lnTo>
                <a:lnTo>
                  <a:pt x="149" y="203"/>
                </a:lnTo>
                <a:lnTo>
                  <a:pt x="149" y="207"/>
                </a:lnTo>
                <a:lnTo>
                  <a:pt x="153" y="211"/>
                </a:lnTo>
                <a:lnTo>
                  <a:pt x="153" y="211"/>
                </a:lnTo>
                <a:lnTo>
                  <a:pt x="157" y="211"/>
                </a:lnTo>
                <a:lnTo>
                  <a:pt x="157" y="207"/>
                </a:lnTo>
                <a:lnTo>
                  <a:pt x="157" y="207"/>
                </a:lnTo>
                <a:lnTo>
                  <a:pt x="157" y="207"/>
                </a:lnTo>
                <a:lnTo>
                  <a:pt x="157" y="207"/>
                </a:lnTo>
                <a:lnTo>
                  <a:pt x="153" y="207"/>
                </a:lnTo>
                <a:lnTo>
                  <a:pt x="161" y="199"/>
                </a:lnTo>
                <a:lnTo>
                  <a:pt x="161" y="199"/>
                </a:lnTo>
                <a:lnTo>
                  <a:pt x="161" y="195"/>
                </a:lnTo>
                <a:lnTo>
                  <a:pt x="165" y="195"/>
                </a:lnTo>
                <a:lnTo>
                  <a:pt x="165" y="199"/>
                </a:lnTo>
                <a:lnTo>
                  <a:pt x="165" y="199"/>
                </a:lnTo>
                <a:lnTo>
                  <a:pt x="169" y="203"/>
                </a:lnTo>
                <a:lnTo>
                  <a:pt x="169" y="203"/>
                </a:lnTo>
                <a:lnTo>
                  <a:pt x="180" y="199"/>
                </a:lnTo>
                <a:lnTo>
                  <a:pt x="180" y="199"/>
                </a:lnTo>
                <a:lnTo>
                  <a:pt x="180" y="195"/>
                </a:lnTo>
                <a:lnTo>
                  <a:pt x="184" y="195"/>
                </a:lnTo>
                <a:lnTo>
                  <a:pt x="184" y="195"/>
                </a:lnTo>
                <a:lnTo>
                  <a:pt x="184" y="195"/>
                </a:lnTo>
                <a:lnTo>
                  <a:pt x="184" y="195"/>
                </a:lnTo>
                <a:lnTo>
                  <a:pt x="184" y="199"/>
                </a:lnTo>
                <a:lnTo>
                  <a:pt x="184" y="199"/>
                </a:lnTo>
                <a:lnTo>
                  <a:pt x="188" y="199"/>
                </a:lnTo>
                <a:lnTo>
                  <a:pt x="196" y="199"/>
                </a:lnTo>
                <a:lnTo>
                  <a:pt x="196" y="199"/>
                </a:lnTo>
                <a:lnTo>
                  <a:pt x="192" y="199"/>
                </a:lnTo>
                <a:lnTo>
                  <a:pt x="192" y="203"/>
                </a:lnTo>
                <a:lnTo>
                  <a:pt x="192" y="203"/>
                </a:lnTo>
                <a:lnTo>
                  <a:pt x="192" y="203"/>
                </a:lnTo>
                <a:lnTo>
                  <a:pt x="192" y="207"/>
                </a:lnTo>
                <a:lnTo>
                  <a:pt x="192" y="207"/>
                </a:lnTo>
                <a:lnTo>
                  <a:pt x="192" y="211"/>
                </a:lnTo>
                <a:lnTo>
                  <a:pt x="188" y="215"/>
                </a:lnTo>
                <a:lnTo>
                  <a:pt x="188" y="215"/>
                </a:lnTo>
                <a:lnTo>
                  <a:pt x="188" y="219"/>
                </a:lnTo>
                <a:lnTo>
                  <a:pt x="188" y="219"/>
                </a:lnTo>
                <a:lnTo>
                  <a:pt x="188" y="219"/>
                </a:lnTo>
                <a:lnTo>
                  <a:pt x="188" y="219"/>
                </a:lnTo>
                <a:lnTo>
                  <a:pt x="188" y="219"/>
                </a:lnTo>
                <a:lnTo>
                  <a:pt x="188" y="215"/>
                </a:lnTo>
                <a:lnTo>
                  <a:pt x="184" y="215"/>
                </a:lnTo>
                <a:lnTo>
                  <a:pt x="184" y="215"/>
                </a:lnTo>
                <a:lnTo>
                  <a:pt x="180" y="215"/>
                </a:lnTo>
                <a:lnTo>
                  <a:pt x="172" y="219"/>
                </a:lnTo>
                <a:lnTo>
                  <a:pt x="172" y="223"/>
                </a:lnTo>
                <a:lnTo>
                  <a:pt x="172" y="223"/>
                </a:lnTo>
                <a:lnTo>
                  <a:pt x="172" y="223"/>
                </a:lnTo>
                <a:lnTo>
                  <a:pt x="169" y="223"/>
                </a:lnTo>
                <a:lnTo>
                  <a:pt x="169" y="226"/>
                </a:lnTo>
                <a:lnTo>
                  <a:pt x="169" y="226"/>
                </a:lnTo>
                <a:lnTo>
                  <a:pt x="169" y="230"/>
                </a:lnTo>
                <a:lnTo>
                  <a:pt x="172" y="230"/>
                </a:lnTo>
                <a:lnTo>
                  <a:pt x="172" y="230"/>
                </a:lnTo>
                <a:lnTo>
                  <a:pt x="172" y="230"/>
                </a:lnTo>
                <a:lnTo>
                  <a:pt x="169" y="230"/>
                </a:lnTo>
                <a:lnTo>
                  <a:pt x="169" y="230"/>
                </a:lnTo>
                <a:lnTo>
                  <a:pt x="169" y="226"/>
                </a:lnTo>
                <a:lnTo>
                  <a:pt x="169" y="226"/>
                </a:lnTo>
                <a:lnTo>
                  <a:pt x="169" y="226"/>
                </a:lnTo>
                <a:lnTo>
                  <a:pt x="169" y="226"/>
                </a:lnTo>
                <a:lnTo>
                  <a:pt x="169" y="223"/>
                </a:lnTo>
                <a:lnTo>
                  <a:pt x="169" y="223"/>
                </a:lnTo>
                <a:lnTo>
                  <a:pt x="165" y="223"/>
                </a:lnTo>
                <a:lnTo>
                  <a:pt x="157" y="226"/>
                </a:lnTo>
                <a:lnTo>
                  <a:pt x="157" y="226"/>
                </a:lnTo>
                <a:lnTo>
                  <a:pt x="157" y="226"/>
                </a:lnTo>
                <a:lnTo>
                  <a:pt x="157" y="226"/>
                </a:lnTo>
                <a:lnTo>
                  <a:pt x="153" y="238"/>
                </a:lnTo>
                <a:lnTo>
                  <a:pt x="149" y="238"/>
                </a:lnTo>
                <a:lnTo>
                  <a:pt x="149" y="234"/>
                </a:lnTo>
                <a:lnTo>
                  <a:pt x="149" y="234"/>
                </a:lnTo>
                <a:lnTo>
                  <a:pt x="153" y="230"/>
                </a:lnTo>
                <a:lnTo>
                  <a:pt x="149" y="230"/>
                </a:lnTo>
                <a:lnTo>
                  <a:pt x="141" y="230"/>
                </a:lnTo>
                <a:lnTo>
                  <a:pt x="137" y="230"/>
                </a:lnTo>
                <a:lnTo>
                  <a:pt x="137" y="230"/>
                </a:lnTo>
                <a:lnTo>
                  <a:pt x="133" y="234"/>
                </a:lnTo>
                <a:lnTo>
                  <a:pt x="129" y="234"/>
                </a:lnTo>
                <a:lnTo>
                  <a:pt x="129" y="238"/>
                </a:lnTo>
                <a:lnTo>
                  <a:pt x="129" y="238"/>
                </a:lnTo>
                <a:lnTo>
                  <a:pt x="129" y="238"/>
                </a:lnTo>
                <a:lnTo>
                  <a:pt x="129" y="238"/>
                </a:lnTo>
                <a:lnTo>
                  <a:pt x="129" y="242"/>
                </a:lnTo>
                <a:lnTo>
                  <a:pt x="141" y="234"/>
                </a:lnTo>
                <a:lnTo>
                  <a:pt x="145" y="238"/>
                </a:lnTo>
                <a:lnTo>
                  <a:pt x="141" y="238"/>
                </a:lnTo>
                <a:lnTo>
                  <a:pt x="137" y="242"/>
                </a:lnTo>
                <a:lnTo>
                  <a:pt x="129" y="242"/>
                </a:lnTo>
                <a:lnTo>
                  <a:pt x="126" y="246"/>
                </a:lnTo>
                <a:lnTo>
                  <a:pt x="126" y="246"/>
                </a:lnTo>
                <a:lnTo>
                  <a:pt x="126" y="246"/>
                </a:lnTo>
                <a:lnTo>
                  <a:pt x="126" y="250"/>
                </a:lnTo>
                <a:lnTo>
                  <a:pt x="126" y="250"/>
                </a:lnTo>
                <a:lnTo>
                  <a:pt x="126" y="250"/>
                </a:lnTo>
                <a:lnTo>
                  <a:pt x="126" y="250"/>
                </a:lnTo>
                <a:lnTo>
                  <a:pt x="126" y="250"/>
                </a:lnTo>
                <a:lnTo>
                  <a:pt x="129" y="250"/>
                </a:lnTo>
                <a:lnTo>
                  <a:pt x="129" y="250"/>
                </a:lnTo>
                <a:lnTo>
                  <a:pt x="129" y="250"/>
                </a:lnTo>
                <a:lnTo>
                  <a:pt x="129" y="250"/>
                </a:lnTo>
                <a:lnTo>
                  <a:pt x="129" y="254"/>
                </a:lnTo>
                <a:lnTo>
                  <a:pt x="129" y="254"/>
                </a:lnTo>
                <a:lnTo>
                  <a:pt x="129" y="254"/>
                </a:lnTo>
                <a:lnTo>
                  <a:pt x="129" y="254"/>
                </a:lnTo>
                <a:lnTo>
                  <a:pt x="133" y="250"/>
                </a:lnTo>
                <a:lnTo>
                  <a:pt x="141" y="250"/>
                </a:lnTo>
                <a:lnTo>
                  <a:pt x="141" y="250"/>
                </a:lnTo>
                <a:lnTo>
                  <a:pt x="141" y="250"/>
                </a:lnTo>
                <a:lnTo>
                  <a:pt x="145" y="254"/>
                </a:lnTo>
                <a:lnTo>
                  <a:pt x="145" y="254"/>
                </a:lnTo>
                <a:lnTo>
                  <a:pt x="149" y="254"/>
                </a:lnTo>
                <a:lnTo>
                  <a:pt x="149" y="254"/>
                </a:lnTo>
                <a:lnTo>
                  <a:pt x="133" y="258"/>
                </a:lnTo>
                <a:lnTo>
                  <a:pt x="133" y="258"/>
                </a:lnTo>
                <a:lnTo>
                  <a:pt x="133" y="262"/>
                </a:lnTo>
                <a:lnTo>
                  <a:pt x="129" y="258"/>
                </a:lnTo>
                <a:lnTo>
                  <a:pt x="129" y="258"/>
                </a:lnTo>
                <a:lnTo>
                  <a:pt x="129" y="262"/>
                </a:lnTo>
                <a:lnTo>
                  <a:pt x="137" y="262"/>
                </a:lnTo>
                <a:lnTo>
                  <a:pt x="137" y="262"/>
                </a:lnTo>
                <a:lnTo>
                  <a:pt x="129" y="269"/>
                </a:lnTo>
                <a:lnTo>
                  <a:pt x="129" y="273"/>
                </a:lnTo>
                <a:lnTo>
                  <a:pt x="133" y="273"/>
                </a:lnTo>
                <a:lnTo>
                  <a:pt x="137" y="273"/>
                </a:lnTo>
                <a:lnTo>
                  <a:pt x="141" y="269"/>
                </a:lnTo>
                <a:lnTo>
                  <a:pt x="141" y="269"/>
                </a:lnTo>
                <a:lnTo>
                  <a:pt x="141" y="269"/>
                </a:lnTo>
                <a:lnTo>
                  <a:pt x="149" y="266"/>
                </a:lnTo>
                <a:lnTo>
                  <a:pt x="153" y="258"/>
                </a:lnTo>
                <a:lnTo>
                  <a:pt x="157" y="258"/>
                </a:lnTo>
                <a:lnTo>
                  <a:pt x="157" y="258"/>
                </a:lnTo>
                <a:lnTo>
                  <a:pt x="157" y="254"/>
                </a:lnTo>
                <a:lnTo>
                  <a:pt x="157" y="250"/>
                </a:lnTo>
                <a:lnTo>
                  <a:pt x="161" y="246"/>
                </a:lnTo>
                <a:lnTo>
                  <a:pt x="165" y="242"/>
                </a:lnTo>
                <a:lnTo>
                  <a:pt x="165" y="238"/>
                </a:lnTo>
                <a:lnTo>
                  <a:pt x="161" y="234"/>
                </a:lnTo>
                <a:lnTo>
                  <a:pt x="161" y="234"/>
                </a:lnTo>
                <a:lnTo>
                  <a:pt x="161" y="230"/>
                </a:lnTo>
                <a:lnTo>
                  <a:pt x="161" y="234"/>
                </a:lnTo>
                <a:lnTo>
                  <a:pt x="165" y="238"/>
                </a:lnTo>
                <a:lnTo>
                  <a:pt x="165" y="234"/>
                </a:lnTo>
                <a:lnTo>
                  <a:pt x="165" y="230"/>
                </a:lnTo>
                <a:lnTo>
                  <a:pt x="165" y="230"/>
                </a:lnTo>
                <a:lnTo>
                  <a:pt x="165" y="234"/>
                </a:lnTo>
                <a:lnTo>
                  <a:pt x="169" y="234"/>
                </a:lnTo>
                <a:lnTo>
                  <a:pt x="165" y="238"/>
                </a:lnTo>
                <a:lnTo>
                  <a:pt x="165" y="242"/>
                </a:lnTo>
                <a:lnTo>
                  <a:pt x="180" y="242"/>
                </a:lnTo>
                <a:lnTo>
                  <a:pt x="180" y="242"/>
                </a:lnTo>
                <a:lnTo>
                  <a:pt x="180" y="238"/>
                </a:lnTo>
                <a:lnTo>
                  <a:pt x="184" y="238"/>
                </a:lnTo>
                <a:lnTo>
                  <a:pt x="184" y="238"/>
                </a:lnTo>
                <a:lnTo>
                  <a:pt x="184" y="238"/>
                </a:lnTo>
                <a:lnTo>
                  <a:pt x="180" y="242"/>
                </a:lnTo>
                <a:lnTo>
                  <a:pt x="180" y="242"/>
                </a:lnTo>
                <a:lnTo>
                  <a:pt x="180" y="246"/>
                </a:lnTo>
                <a:lnTo>
                  <a:pt x="184" y="242"/>
                </a:lnTo>
                <a:lnTo>
                  <a:pt x="192" y="246"/>
                </a:lnTo>
                <a:lnTo>
                  <a:pt x="192" y="250"/>
                </a:lnTo>
                <a:lnTo>
                  <a:pt x="192" y="250"/>
                </a:lnTo>
                <a:lnTo>
                  <a:pt x="192" y="250"/>
                </a:lnTo>
                <a:lnTo>
                  <a:pt x="196" y="250"/>
                </a:lnTo>
                <a:lnTo>
                  <a:pt x="196" y="254"/>
                </a:lnTo>
                <a:lnTo>
                  <a:pt x="196" y="254"/>
                </a:lnTo>
                <a:lnTo>
                  <a:pt x="196" y="254"/>
                </a:lnTo>
                <a:lnTo>
                  <a:pt x="196" y="254"/>
                </a:lnTo>
                <a:lnTo>
                  <a:pt x="196" y="254"/>
                </a:lnTo>
                <a:lnTo>
                  <a:pt x="184" y="250"/>
                </a:lnTo>
                <a:lnTo>
                  <a:pt x="180" y="246"/>
                </a:lnTo>
                <a:lnTo>
                  <a:pt x="169" y="250"/>
                </a:lnTo>
                <a:lnTo>
                  <a:pt x="169" y="250"/>
                </a:lnTo>
                <a:lnTo>
                  <a:pt x="172" y="254"/>
                </a:lnTo>
                <a:lnTo>
                  <a:pt x="176" y="258"/>
                </a:lnTo>
                <a:lnTo>
                  <a:pt x="176" y="254"/>
                </a:lnTo>
                <a:lnTo>
                  <a:pt x="180" y="254"/>
                </a:lnTo>
                <a:lnTo>
                  <a:pt x="188" y="258"/>
                </a:lnTo>
                <a:lnTo>
                  <a:pt x="176" y="258"/>
                </a:lnTo>
                <a:lnTo>
                  <a:pt x="176" y="258"/>
                </a:lnTo>
                <a:lnTo>
                  <a:pt x="180" y="258"/>
                </a:lnTo>
                <a:lnTo>
                  <a:pt x="172" y="258"/>
                </a:lnTo>
                <a:lnTo>
                  <a:pt x="169" y="254"/>
                </a:lnTo>
                <a:lnTo>
                  <a:pt x="165" y="254"/>
                </a:lnTo>
                <a:lnTo>
                  <a:pt x="165" y="254"/>
                </a:lnTo>
                <a:lnTo>
                  <a:pt x="161" y="254"/>
                </a:lnTo>
                <a:lnTo>
                  <a:pt x="161" y="254"/>
                </a:lnTo>
                <a:lnTo>
                  <a:pt x="161" y="258"/>
                </a:lnTo>
                <a:lnTo>
                  <a:pt x="165" y="262"/>
                </a:lnTo>
                <a:lnTo>
                  <a:pt x="165" y="262"/>
                </a:lnTo>
                <a:lnTo>
                  <a:pt x="165" y="258"/>
                </a:lnTo>
                <a:lnTo>
                  <a:pt x="161" y="269"/>
                </a:lnTo>
                <a:lnTo>
                  <a:pt x="161" y="273"/>
                </a:lnTo>
                <a:lnTo>
                  <a:pt x="161" y="273"/>
                </a:lnTo>
                <a:lnTo>
                  <a:pt x="161" y="273"/>
                </a:lnTo>
                <a:lnTo>
                  <a:pt x="165" y="269"/>
                </a:lnTo>
                <a:lnTo>
                  <a:pt x="165" y="269"/>
                </a:lnTo>
                <a:lnTo>
                  <a:pt x="169" y="269"/>
                </a:lnTo>
                <a:lnTo>
                  <a:pt x="172" y="273"/>
                </a:lnTo>
                <a:lnTo>
                  <a:pt x="172" y="269"/>
                </a:lnTo>
                <a:lnTo>
                  <a:pt x="172" y="269"/>
                </a:lnTo>
                <a:lnTo>
                  <a:pt x="172" y="269"/>
                </a:lnTo>
                <a:lnTo>
                  <a:pt x="172" y="266"/>
                </a:lnTo>
                <a:lnTo>
                  <a:pt x="172" y="266"/>
                </a:lnTo>
                <a:lnTo>
                  <a:pt x="172" y="269"/>
                </a:lnTo>
                <a:lnTo>
                  <a:pt x="176" y="269"/>
                </a:lnTo>
                <a:lnTo>
                  <a:pt x="176" y="269"/>
                </a:lnTo>
                <a:lnTo>
                  <a:pt x="176" y="269"/>
                </a:lnTo>
                <a:lnTo>
                  <a:pt x="180" y="273"/>
                </a:lnTo>
                <a:lnTo>
                  <a:pt x="180" y="277"/>
                </a:lnTo>
                <a:lnTo>
                  <a:pt x="176" y="277"/>
                </a:lnTo>
                <a:lnTo>
                  <a:pt x="176" y="277"/>
                </a:lnTo>
                <a:lnTo>
                  <a:pt x="176" y="273"/>
                </a:lnTo>
                <a:lnTo>
                  <a:pt x="176" y="273"/>
                </a:lnTo>
                <a:lnTo>
                  <a:pt x="172" y="273"/>
                </a:lnTo>
                <a:lnTo>
                  <a:pt x="169" y="273"/>
                </a:lnTo>
                <a:lnTo>
                  <a:pt x="165" y="273"/>
                </a:lnTo>
                <a:lnTo>
                  <a:pt x="165" y="277"/>
                </a:lnTo>
                <a:lnTo>
                  <a:pt x="165" y="277"/>
                </a:lnTo>
                <a:lnTo>
                  <a:pt x="165" y="277"/>
                </a:lnTo>
                <a:lnTo>
                  <a:pt x="165" y="281"/>
                </a:lnTo>
                <a:lnTo>
                  <a:pt x="165" y="281"/>
                </a:lnTo>
                <a:lnTo>
                  <a:pt x="165" y="285"/>
                </a:lnTo>
                <a:lnTo>
                  <a:pt x="165" y="285"/>
                </a:lnTo>
                <a:lnTo>
                  <a:pt x="169" y="285"/>
                </a:lnTo>
                <a:lnTo>
                  <a:pt x="184" y="285"/>
                </a:lnTo>
                <a:lnTo>
                  <a:pt x="188" y="285"/>
                </a:lnTo>
                <a:lnTo>
                  <a:pt x="192" y="277"/>
                </a:lnTo>
                <a:lnTo>
                  <a:pt x="204" y="269"/>
                </a:lnTo>
                <a:lnTo>
                  <a:pt x="208" y="273"/>
                </a:lnTo>
                <a:lnTo>
                  <a:pt x="200" y="273"/>
                </a:lnTo>
                <a:lnTo>
                  <a:pt x="188" y="285"/>
                </a:lnTo>
                <a:lnTo>
                  <a:pt x="188" y="285"/>
                </a:lnTo>
                <a:lnTo>
                  <a:pt x="188" y="293"/>
                </a:lnTo>
                <a:lnTo>
                  <a:pt x="188" y="293"/>
                </a:lnTo>
                <a:lnTo>
                  <a:pt x="188" y="293"/>
                </a:lnTo>
                <a:lnTo>
                  <a:pt x="192" y="293"/>
                </a:lnTo>
                <a:lnTo>
                  <a:pt x="192" y="293"/>
                </a:lnTo>
                <a:lnTo>
                  <a:pt x="188" y="297"/>
                </a:lnTo>
                <a:lnTo>
                  <a:pt x="188" y="297"/>
                </a:lnTo>
                <a:lnTo>
                  <a:pt x="192" y="301"/>
                </a:lnTo>
                <a:lnTo>
                  <a:pt x="196" y="301"/>
                </a:lnTo>
                <a:lnTo>
                  <a:pt x="196" y="305"/>
                </a:lnTo>
                <a:lnTo>
                  <a:pt x="196" y="305"/>
                </a:lnTo>
                <a:lnTo>
                  <a:pt x="196" y="308"/>
                </a:lnTo>
                <a:lnTo>
                  <a:pt x="200" y="308"/>
                </a:lnTo>
                <a:lnTo>
                  <a:pt x="200" y="308"/>
                </a:lnTo>
                <a:lnTo>
                  <a:pt x="200" y="312"/>
                </a:lnTo>
                <a:lnTo>
                  <a:pt x="200" y="312"/>
                </a:lnTo>
                <a:lnTo>
                  <a:pt x="204" y="312"/>
                </a:lnTo>
                <a:lnTo>
                  <a:pt x="204" y="316"/>
                </a:lnTo>
                <a:lnTo>
                  <a:pt x="204" y="320"/>
                </a:lnTo>
                <a:lnTo>
                  <a:pt x="204" y="320"/>
                </a:lnTo>
                <a:lnTo>
                  <a:pt x="200" y="320"/>
                </a:lnTo>
                <a:lnTo>
                  <a:pt x="200" y="316"/>
                </a:lnTo>
                <a:lnTo>
                  <a:pt x="204" y="316"/>
                </a:lnTo>
                <a:lnTo>
                  <a:pt x="204" y="316"/>
                </a:lnTo>
                <a:lnTo>
                  <a:pt x="200" y="312"/>
                </a:lnTo>
                <a:lnTo>
                  <a:pt x="196" y="312"/>
                </a:lnTo>
                <a:lnTo>
                  <a:pt x="192" y="308"/>
                </a:lnTo>
                <a:lnTo>
                  <a:pt x="192" y="308"/>
                </a:lnTo>
                <a:lnTo>
                  <a:pt x="192" y="308"/>
                </a:lnTo>
                <a:lnTo>
                  <a:pt x="192" y="305"/>
                </a:lnTo>
                <a:lnTo>
                  <a:pt x="192" y="305"/>
                </a:lnTo>
                <a:lnTo>
                  <a:pt x="188" y="297"/>
                </a:lnTo>
                <a:lnTo>
                  <a:pt x="184" y="293"/>
                </a:lnTo>
                <a:lnTo>
                  <a:pt x="184" y="293"/>
                </a:lnTo>
                <a:lnTo>
                  <a:pt x="180" y="289"/>
                </a:lnTo>
                <a:lnTo>
                  <a:pt x="176" y="289"/>
                </a:lnTo>
                <a:lnTo>
                  <a:pt x="169" y="293"/>
                </a:lnTo>
                <a:lnTo>
                  <a:pt x="169" y="293"/>
                </a:lnTo>
                <a:lnTo>
                  <a:pt x="169" y="293"/>
                </a:lnTo>
                <a:lnTo>
                  <a:pt x="169" y="297"/>
                </a:lnTo>
                <a:lnTo>
                  <a:pt x="169" y="297"/>
                </a:lnTo>
                <a:lnTo>
                  <a:pt x="169" y="297"/>
                </a:lnTo>
                <a:lnTo>
                  <a:pt x="169" y="297"/>
                </a:lnTo>
                <a:lnTo>
                  <a:pt x="169" y="301"/>
                </a:lnTo>
                <a:lnTo>
                  <a:pt x="165" y="301"/>
                </a:lnTo>
                <a:lnTo>
                  <a:pt x="165" y="305"/>
                </a:lnTo>
                <a:lnTo>
                  <a:pt x="165" y="301"/>
                </a:lnTo>
                <a:lnTo>
                  <a:pt x="165" y="301"/>
                </a:lnTo>
                <a:lnTo>
                  <a:pt x="165" y="297"/>
                </a:lnTo>
                <a:lnTo>
                  <a:pt x="165" y="297"/>
                </a:lnTo>
                <a:lnTo>
                  <a:pt x="165" y="293"/>
                </a:lnTo>
                <a:lnTo>
                  <a:pt x="165" y="293"/>
                </a:lnTo>
                <a:lnTo>
                  <a:pt x="165" y="293"/>
                </a:lnTo>
                <a:lnTo>
                  <a:pt x="165" y="293"/>
                </a:lnTo>
                <a:lnTo>
                  <a:pt x="165" y="293"/>
                </a:lnTo>
                <a:lnTo>
                  <a:pt x="165" y="293"/>
                </a:lnTo>
                <a:lnTo>
                  <a:pt x="165" y="289"/>
                </a:lnTo>
                <a:lnTo>
                  <a:pt x="165" y="289"/>
                </a:lnTo>
                <a:lnTo>
                  <a:pt x="165" y="289"/>
                </a:lnTo>
                <a:lnTo>
                  <a:pt x="165" y="289"/>
                </a:lnTo>
                <a:lnTo>
                  <a:pt x="165" y="289"/>
                </a:lnTo>
                <a:lnTo>
                  <a:pt x="161" y="289"/>
                </a:lnTo>
                <a:lnTo>
                  <a:pt x="161" y="289"/>
                </a:lnTo>
                <a:lnTo>
                  <a:pt x="161" y="289"/>
                </a:lnTo>
                <a:lnTo>
                  <a:pt x="161" y="289"/>
                </a:lnTo>
                <a:lnTo>
                  <a:pt x="161" y="293"/>
                </a:lnTo>
                <a:lnTo>
                  <a:pt x="157" y="293"/>
                </a:lnTo>
                <a:lnTo>
                  <a:pt x="157" y="293"/>
                </a:lnTo>
                <a:lnTo>
                  <a:pt x="157" y="297"/>
                </a:lnTo>
                <a:lnTo>
                  <a:pt x="153" y="297"/>
                </a:lnTo>
                <a:lnTo>
                  <a:pt x="153" y="297"/>
                </a:lnTo>
                <a:lnTo>
                  <a:pt x="145" y="301"/>
                </a:lnTo>
                <a:lnTo>
                  <a:pt x="141" y="297"/>
                </a:lnTo>
                <a:lnTo>
                  <a:pt x="145" y="297"/>
                </a:lnTo>
                <a:lnTo>
                  <a:pt x="153" y="293"/>
                </a:lnTo>
                <a:lnTo>
                  <a:pt x="157" y="289"/>
                </a:lnTo>
                <a:lnTo>
                  <a:pt x="153" y="289"/>
                </a:lnTo>
                <a:lnTo>
                  <a:pt x="153" y="285"/>
                </a:lnTo>
                <a:lnTo>
                  <a:pt x="149" y="285"/>
                </a:lnTo>
                <a:lnTo>
                  <a:pt x="149" y="281"/>
                </a:lnTo>
                <a:lnTo>
                  <a:pt x="153" y="281"/>
                </a:lnTo>
                <a:lnTo>
                  <a:pt x="153" y="285"/>
                </a:lnTo>
                <a:lnTo>
                  <a:pt x="157" y="285"/>
                </a:lnTo>
                <a:lnTo>
                  <a:pt x="157" y="285"/>
                </a:lnTo>
                <a:lnTo>
                  <a:pt x="157" y="285"/>
                </a:lnTo>
                <a:lnTo>
                  <a:pt x="161" y="285"/>
                </a:lnTo>
                <a:lnTo>
                  <a:pt x="161" y="285"/>
                </a:lnTo>
                <a:lnTo>
                  <a:pt x="161" y="285"/>
                </a:lnTo>
                <a:lnTo>
                  <a:pt x="161" y="281"/>
                </a:lnTo>
                <a:lnTo>
                  <a:pt x="157" y="281"/>
                </a:lnTo>
                <a:lnTo>
                  <a:pt x="153" y="281"/>
                </a:lnTo>
                <a:lnTo>
                  <a:pt x="153" y="281"/>
                </a:lnTo>
                <a:lnTo>
                  <a:pt x="149" y="281"/>
                </a:lnTo>
                <a:lnTo>
                  <a:pt x="137" y="293"/>
                </a:lnTo>
                <a:lnTo>
                  <a:pt x="137" y="293"/>
                </a:lnTo>
                <a:lnTo>
                  <a:pt x="137" y="297"/>
                </a:lnTo>
                <a:lnTo>
                  <a:pt x="137" y="297"/>
                </a:lnTo>
                <a:lnTo>
                  <a:pt x="137" y="297"/>
                </a:lnTo>
                <a:lnTo>
                  <a:pt x="137" y="297"/>
                </a:lnTo>
                <a:lnTo>
                  <a:pt x="137" y="297"/>
                </a:lnTo>
                <a:lnTo>
                  <a:pt x="141" y="301"/>
                </a:lnTo>
                <a:lnTo>
                  <a:pt x="137" y="301"/>
                </a:lnTo>
                <a:lnTo>
                  <a:pt x="141" y="301"/>
                </a:lnTo>
                <a:lnTo>
                  <a:pt x="141" y="301"/>
                </a:lnTo>
                <a:lnTo>
                  <a:pt x="145" y="301"/>
                </a:lnTo>
                <a:lnTo>
                  <a:pt x="145" y="301"/>
                </a:lnTo>
                <a:lnTo>
                  <a:pt x="145" y="305"/>
                </a:lnTo>
                <a:lnTo>
                  <a:pt x="149" y="301"/>
                </a:lnTo>
                <a:lnTo>
                  <a:pt x="157" y="301"/>
                </a:lnTo>
                <a:lnTo>
                  <a:pt x="153" y="305"/>
                </a:lnTo>
                <a:lnTo>
                  <a:pt x="153" y="305"/>
                </a:lnTo>
                <a:lnTo>
                  <a:pt x="149" y="308"/>
                </a:lnTo>
                <a:lnTo>
                  <a:pt x="149" y="308"/>
                </a:lnTo>
                <a:lnTo>
                  <a:pt x="149" y="312"/>
                </a:lnTo>
                <a:lnTo>
                  <a:pt x="145" y="312"/>
                </a:lnTo>
                <a:lnTo>
                  <a:pt x="145" y="312"/>
                </a:lnTo>
                <a:lnTo>
                  <a:pt x="145" y="312"/>
                </a:lnTo>
                <a:lnTo>
                  <a:pt x="145" y="308"/>
                </a:lnTo>
                <a:lnTo>
                  <a:pt x="145" y="308"/>
                </a:lnTo>
                <a:lnTo>
                  <a:pt x="141" y="308"/>
                </a:lnTo>
                <a:lnTo>
                  <a:pt x="141" y="308"/>
                </a:lnTo>
                <a:lnTo>
                  <a:pt x="137" y="308"/>
                </a:lnTo>
                <a:lnTo>
                  <a:pt x="133" y="308"/>
                </a:lnTo>
                <a:lnTo>
                  <a:pt x="133" y="308"/>
                </a:lnTo>
                <a:lnTo>
                  <a:pt x="133" y="312"/>
                </a:lnTo>
                <a:lnTo>
                  <a:pt x="129" y="312"/>
                </a:lnTo>
                <a:lnTo>
                  <a:pt x="129" y="312"/>
                </a:lnTo>
                <a:lnTo>
                  <a:pt x="129" y="312"/>
                </a:lnTo>
                <a:lnTo>
                  <a:pt x="129" y="316"/>
                </a:lnTo>
                <a:lnTo>
                  <a:pt x="133" y="312"/>
                </a:lnTo>
                <a:lnTo>
                  <a:pt x="133" y="316"/>
                </a:lnTo>
                <a:lnTo>
                  <a:pt x="133" y="316"/>
                </a:lnTo>
                <a:lnTo>
                  <a:pt x="126" y="328"/>
                </a:lnTo>
                <a:lnTo>
                  <a:pt x="126" y="332"/>
                </a:lnTo>
                <a:lnTo>
                  <a:pt x="126" y="332"/>
                </a:lnTo>
                <a:lnTo>
                  <a:pt x="122" y="336"/>
                </a:lnTo>
                <a:lnTo>
                  <a:pt x="126" y="336"/>
                </a:lnTo>
                <a:lnTo>
                  <a:pt x="122" y="336"/>
                </a:lnTo>
                <a:lnTo>
                  <a:pt x="118" y="340"/>
                </a:lnTo>
                <a:lnTo>
                  <a:pt x="122" y="340"/>
                </a:lnTo>
                <a:lnTo>
                  <a:pt x="122" y="340"/>
                </a:lnTo>
                <a:lnTo>
                  <a:pt x="122" y="340"/>
                </a:lnTo>
                <a:lnTo>
                  <a:pt x="126" y="340"/>
                </a:lnTo>
                <a:lnTo>
                  <a:pt x="133" y="336"/>
                </a:lnTo>
                <a:lnTo>
                  <a:pt x="137" y="336"/>
                </a:lnTo>
                <a:lnTo>
                  <a:pt x="141" y="332"/>
                </a:lnTo>
                <a:lnTo>
                  <a:pt x="141" y="332"/>
                </a:lnTo>
                <a:lnTo>
                  <a:pt x="141" y="332"/>
                </a:lnTo>
                <a:lnTo>
                  <a:pt x="141" y="332"/>
                </a:lnTo>
                <a:lnTo>
                  <a:pt x="141" y="336"/>
                </a:lnTo>
                <a:lnTo>
                  <a:pt x="141" y="340"/>
                </a:lnTo>
                <a:lnTo>
                  <a:pt x="141" y="340"/>
                </a:lnTo>
                <a:lnTo>
                  <a:pt x="141" y="340"/>
                </a:lnTo>
                <a:lnTo>
                  <a:pt x="149" y="336"/>
                </a:lnTo>
                <a:lnTo>
                  <a:pt x="153" y="332"/>
                </a:lnTo>
                <a:lnTo>
                  <a:pt x="149" y="332"/>
                </a:lnTo>
                <a:lnTo>
                  <a:pt x="149" y="332"/>
                </a:lnTo>
                <a:lnTo>
                  <a:pt x="149" y="332"/>
                </a:lnTo>
                <a:lnTo>
                  <a:pt x="157" y="328"/>
                </a:lnTo>
                <a:lnTo>
                  <a:pt x="161" y="328"/>
                </a:lnTo>
                <a:lnTo>
                  <a:pt x="161" y="328"/>
                </a:lnTo>
                <a:lnTo>
                  <a:pt x="161" y="328"/>
                </a:lnTo>
                <a:lnTo>
                  <a:pt x="161" y="328"/>
                </a:lnTo>
                <a:lnTo>
                  <a:pt x="161" y="324"/>
                </a:lnTo>
                <a:lnTo>
                  <a:pt x="161" y="324"/>
                </a:lnTo>
                <a:lnTo>
                  <a:pt x="161" y="324"/>
                </a:lnTo>
                <a:lnTo>
                  <a:pt x="165" y="324"/>
                </a:lnTo>
                <a:lnTo>
                  <a:pt x="169" y="320"/>
                </a:lnTo>
                <a:lnTo>
                  <a:pt x="172" y="320"/>
                </a:lnTo>
                <a:lnTo>
                  <a:pt x="172" y="324"/>
                </a:lnTo>
                <a:lnTo>
                  <a:pt x="172" y="328"/>
                </a:lnTo>
                <a:lnTo>
                  <a:pt x="169" y="328"/>
                </a:lnTo>
                <a:lnTo>
                  <a:pt x="169" y="328"/>
                </a:lnTo>
                <a:lnTo>
                  <a:pt x="169" y="328"/>
                </a:lnTo>
                <a:lnTo>
                  <a:pt x="169" y="332"/>
                </a:lnTo>
                <a:lnTo>
                  <a:pt x="176" y="332"/>
                </a:lnTo>
                <a:lnTo>
                  <a:pt x="180" y="332"/>
                </a:lnTo>
                <a:lnTo>
                  <a:pt x="180" y="328"/>
                </a:lnTo>
                <a:lnTo>
                  <a:pt x="180" y="328"/>
                </a:lnTo>
                <a:lnTo>
                  <a:pt x="180" y="328"/>
                </a:lnTo>
                <a:lnTo>
                  <a:pt x="184" y="328"/>
                </a:lnTo>
                <a:lnTo>
                  <a:pt x="184" y="332"/>
                </a:lnTo>
                <a:lnTo>
                  <a:pt x="184" y="332"/>
                </a:lnTo>
                <a:lnTo>
                  <a:pt x="180" y="332"/>
                </a:lnTo>
                <a:lnTo>
                  <a:pt x="180" y="332"/>
                </a:lnTo>
                <a:lnTo>
                  <a:pt x="184" y="336"/>
                </a:lnTo>
                <a:lnTo>
                  <a:pt x="184" y="336"/>
                </a:lnTo>
                <a:lnTo>
                  <a:pt x="188" y="332"/>
                </a:lnTo>
                <a:lnTo>
                  <a:pt x="188" y="328"/>
                </a:lnTo>
                <a:lnTo>
                  <a:pt x="188" y="328"/>
                </a:lnTo>
                <a:lnTo>
                  <a:pt x="200" y="328"/>
                </a:lnTo>
                <a:lnTo>
                  <a:pt x="204" y="332"/>
                </a:lnTo>
                <a:lnTo>
                  <a:pt x="211" y="328"/>
                </a:lnTo>
                <a:lnTo>
                  <a:pt x="208" y="328"/>
                </a:lnTo>
                <a:lnTo>
                  <a:pt x="211" y="332"/>
                </a:lnTo>
                <a:lnTo>
                  <a:pt x="211" y="332"/>
                </a:lnTo>
                <a:lnTo>
                  <a:pt x="211" y="332"/>
                </a:lnTo>
                <a:lnTo>
                  <a:pt x="215" y="336"/>
                </a:lnTo>
                <a:lnTo>
                  <a:pt x="211" y="336"/>
                </a:lnTo>
                <a:lnTo>
                  <a:pt x="192" y="332"/>
                </a:lnTo>
                <a:lnTo>
                  <a:pt x="192" y="332"/>
                </a:lnTo>
                <a:lnTo>
                  <a:pt x="188" y="336"/>
                </a:lnTo>
                <a:lnTo>
                  <a:pt x="192" y="336"/>
                </a:lnTo>
                <a:lnTo>
                  <a:pt x="196" y="340"/>
                </a:lnTo>
                <a:lnTo>
                  <a:pt x="196" y="340"/>
                </a:lnTo>
                <a:lnTo>
                  <a:pt x="196" y="340"/>
                </a:lnTo>
                <a:lnTo>
                  <a:pt x="196" y="344"/>
                </a:lnTo>
                <a:lnTo>
                  <a:pt x="196" y="348"/>
                </a:lnTo>
                <a:lnTo>
                  <a:pt x="196" y="348"/>
                </a:lnTo>
                <a:lnTo>
                  <a:pt x="196" y="351"/>
                </a:lnTo>
                <a:lnTo>
                  <a:pt x="200" y="351"/>
                </a:lnTo>
                <a:lnTo>
                  <a:pt x="200" y="351"/>
                </a:lnTo>
                <a:lnTo>
                  <a:pt x="204" y="351"/>
                </a:lnTo>
                <a:lnTo>
                  <a:pt x="200" y="355"/>
                </a:lnTo>
                <a:lnTo>
                  <a:pt x="200" y="351"/>
                </a:lnTo>
                <a:lnTo>
                  <a:pt x="196" y="351"/>
                </a:lnTo>
                <a:lnTo>
                  <a:pt x="192" y="351"/>
                </a:lnTo>
                <a:lnTo>
                  <a:pt x="192" y="348"/>
                </a:lnTo>
                <a:lnTo>
                  <a:pt x="192" y="344"/>
                </a:lnTo>
                <a:lnTo>
                  <a:pt x="192" y="340"/>
                </a:lnTo>
                <a:lnTo>
                  <a:pt x="188" y="340"/>
                </a:lnTo>
                <a:lnTo>
                  <a:pt x="184" y="340"/>
                </a:lnTo>
                <a:lnTo>
                  <a:pt x="184" y="340"/>
                </a:lnTo>
                <a:lnTo>
                  <a:pt x="180" y="340"/>
                </a:lnTo>
                <a:lnTo>
                  <a:pt x="180" y="336"/>
                </a:lnTo>
                <a:lnTo>
                  <a:pt x="176" y="340"/>
                </a:lnTo>
                <a:lnTo>
                  <a:pt x="172" y="340"/>
                </a:lnTo>
                <a:lnTo>
                  <a:pt x="169" y="336"/>
                </a:lnTo>
                <a:lnTo>
                  <a:pt x="169" y="336"/>
                </a:lnTo>
                <a:lnTo>
                  <a:pt x="165" y="340"/>
                </a:lnTo>
                <a:lnTo>
                  <a:pt x="165" y="340"/>
                </a:lnTo>
                <a:lnTo>
                  <a:pt x="165" y="348"/>
                </a:lnTo>
                <a:lnTo>
                  <a:pt x="161" y="348"/>
                </a:lnTo>
                <a:lnTo>
                  <a:pt x="165" y="348"/>
                </a:lnTo>
                <a:lnTo>
                  <a:pt x="169" y="351"/>
                </a:lnTo>
                <a:lnTo>
                  <a:pt x="169" y="351"/>
                </a:lnTo>
                <a:lnTo>
                  <a:pt x="169" y="355"/>
                </a:lnTo>
                <a:lnTo>
                  <a:pt x="169" y="355"/>
                </a:lnTo>
                <a:lnTo>
                  <a:pt x="169" y="355"/>
                </a:lnTo>
                <a:lnTo>
                  <a:pt x="165" y="351"/>
                </a:lnTo>
                <a:lnTo>
                  <a:pt x="161" y="351"/>
                </a:lnTo>
                <a:lnTo>
                  <a:pt x="161" y="348"/>
                </a:lnTo>
                <a:lnTo>
                  <a:pt x="161" y="348"/>
                </a:lnTo>
                <a:lnTo>
                  <a:pt x="161" y="344"/>
                </a:lnTo>
                <a:lnTo>
                  <a:pt x="161" y="344"/>
                </a:lnTo>
                <a:lnTo>
                  <a:pt x="161" y="340"/>
                </a:lnTo>
                <a:lnTo>
                  <a:pt x="161" y="340"/>
                </a:lnTo>
                <a:lnTo>
                  <a:pt x="165" y="340"/>
                </a:lnTo>
                <a:lnTo>
                  <a:pt x="165" y="336"/>
                </a:lnTo>
                <a:lnTo>
                  <a:pt x="157" y="340"/>
                </a:lnTo>
                <a:lnTo>
                  <a:pt x="149" y="340"/>
                </a:lnTo>
                <a:lnTo>
                  <a:pt x="149" y="340"/>
                </a:lnTo>
                <a:lnTo>
                  <a:pt x="149" y="344"/>
                </a:lnTo>
                <a:lnTo>
                  <a:pt x="145" y="344"/>
                </a:lnTo>
                <a:lnTo>
                  <a:pt x="145" y="344"/>
                </a:lnTo>
                <a:lnTo>
                  <a:pt x="141" y="348"/>
                </a:lnTo>
                <a:lnTo>
                  <a:pt x="141" y="344"/>
                </a:lnTo>
                <a:lnTo>
                  <a:pt x="137" y="344"/>
                </a:lnTo>
                <a:lnTo>
                  <a:pt x="137" y="344"/>
                </a:lnTo>
                <a:lnTo>
                  <a:pt x="133" y="348"/>
                </a:lnTo>
                <a:lnTo>
                  <a:pt x="133" y="348"/>
                </a:lnTo>
                <a:lnTo>
                  <a:pt x="145" y="348"/>
                </a:lnTo>
                <a:lnTo>
                  <a:pt x="149" y="348"/>
                </a:lnTo>
                <a:lnTo>
                  <a:pt x="149" y="348"/>
                </a:lnTo>
                <a:lnTo>
                  <a:pt x="149" y="351"/>
                </a:lnTo>
                <a:lnTo>
                  <a:pt x="153" y="351"/>
                </a:lnTo>
                <a:lnTo>
                  <a:pt x="153" y="355"/>
                </a:lnTo>
                <a:lnTo>
                  <a:pt x="153" y="355"/>
                </a:lnTo>
                <a:lnTo>
                  <a:pt x="149" y="355"/>
                </a:lnTo>
                <a:lnTo>
                  <a:pt x="149" y="351"/>
                </a:lnTo>
                <a:lnTo>
                  <a:pt x="145" y="348"/>
                </a:lnTo>
                <a:lnTo>
                  <a:pt x="133" y="351"/>
                </a:lnTo>
                <a:lnTo>
                  <a:pt x="133" y="355"/>
                </a:lnTo>
                <a:lnTo>
                  <a:pt x="133" y="355"/>
                </a:lnTo>
                <a:lnTo>
                  <a:pt x="133" y="355"/>
                </a:lnTo>
                <a:lnTo>
                  <a:pt x="133" y="355"/>
                </a:lnTo>
                <a:lnTo>
                  <a:pt x="133" y="355"/>
                </a:lnTo>
                <a:lnTo>
                  <a:pt x="133" y="359"/>
                </a:lnTo>
                <a:lnTo>
                  <a:pt x="129" y="359"/>
                </a:lnTo>
                <a:lnTo>
                  <a:pt x="129" y="359"/>
                </a:lnTo>
                <a:lnTo>
                  <a:pt x="129" y="355"/>
                </a:lnTo>
                <a:lnTo>
                  <a:pt x="129" y="355"/>
                </a:lnTo>
                <a:lnTo>
                  <a:pt x="129" y="351"/>
                </a:lnTo>
                <a:lnTo>
                  <a:pt x="129" y="351"/>
                </a:lnTo>
                <a:lnTo>
                  <a:pt x="126" y="351"/>
                </a:lnTo>
                <a:lnTo>
                  <a:pt x="126" y="355"/>
                </a:lnTo>
                <a:lnTo>
                  <a:pt x="122" y="355"/>
                </a:lnTo>
                <a:lnTo>
                  <a:pt x="122" y="355"/>
                </a:lnTo>
                <a:lnTo>
                  <a:pt x="126" y="359"/>
                </a:lnTo>
                <a:lnTo>
                  <a:pt x="126" y="359"/>
                </a:lnTo>
                <a:lnTo>
                  <a:pt x="126" y="363"/>
                </a:lnTo>
                <a:lnTo>
                  <a:pt x="122" y="363"/>
                </a:lnTo>
                <a:lnTo>
                  <a:pt x="122" y="367"/>
                </a:lnTo>
                <a:lnTo>
                  <a:pt x="126" y="367"/>
                </a:lnTo>
                <a:lnTo>
                  <a:pt x="129" y="367"/>
                </a:lnTo>
                <a:lnTo>
                  <a:pt x="137" y="367"/>
                </a:lnTo>
                <a:lnTo>
                  <a:pt x="141" y="367"/>
                </a:lnTo>
                <a:lnTo>
                  <a:pt x="145" y="367"/>
                </a:lnTo>
                <a:lnTo>
                  <a:pt x="145" y="367"/>
                </a:lnTo>
                <a:lnTo>
                  <a:pt x="145" y="371"/>
                </a:lnTo>
                <a:lnTo>
                  <a:pt x="145" y="371"/>
                </a:lnTo>
                <a:lnTo>
                  <a:pt x="141" y="375"/>
                </a:lnTo>
                <a:lnTo>
                  <a:pt x="141" y="371"/>
                </a:lnTo>
                <a:lnTo>
                  <a:pt x="141" y="367"/>
                </a:lnTo>
                <a:lnTo>
                  <a:pt x="141" y="367"/>
                </a:lnTo>
                <a:lnTo>
                  <a:pt x="137" y="371"/>
                </a:lnTo>
                <a:lnTo>
                  <a:pt x="137" y="371"/>
                </a:lnTo>
                <a:lnTo>
                  <a:pt x="133" y="367"/>
                </a:lnTo>
                <a:lnTo>
                  <a:pt x="133" y="367"/>
                </a:lnTo>
                <a:lnTo>
                  <a:pt x="122" y="371"/>
                </a:lnTo>
                <a:lnTo>
                  <a:pt x="122" y="371"/>
                </a:lnTo>
                <a:lnTo>
                  <a:pt x="126" y="371"/>
                </a:lnTo>
                <a:lnTo>
                  <a:pt x="126" y="375"/>
                </a:lnTo>
                <a:lnTo>
                  <a:pt x="126" y="379"/>
                </a:lnTo>
                <a:lnTo>
                  <a:pt x="122" y="379"/>
                </a:lnTo>
                <a:lnTo>
                  <a:pt x="122" y="383"/>
                </a:lnTo>
                <a:lnTo>
                  <a:pt x="122" y="383"/>
                </a:lnTo>
                <a:lnTo>
                  <a:pt x="122" y="383"/>
                </a:lnTo>
                <a:lnTo>
                  <a:pt x="122" y="383"/>
                </a:lnTo>
                <a:lnTo>
                  <a:pt x="122" y="383"/>
                </a:lnTo>
                <a:lnTo>
                  <a:pt x="122" y="383"/>
                </a:lnTo>
                <a:lnTo>
                  <a:pt x="122" y="383"/>
                </a:lnTo>
                <a:lnTo>
                  <a:pt x="118" y="383"/>
                </a:lnTo>
                <a:lnTo>
                  <a:pt x="118" y="387"/>
                </a:lnTo>
                <a:lnTo>
                  <a:pt x="114" y="383"/>
                </a:lnTo>
                <a:lnTo>
                  <a:pt x="114" y="379"/>
                </a:lnTo>
                <a:lnTo>
                  <a:pt x="114" y="375"/>
                </a:lnTo>
                <a:lnTo>
                  <a:pt x="114" y="375"/>
                </a:lnTo>
                <a:lnTo>
                  <a:pt x="110" y="375"/>
                </a:lnTo>
                <a:lnTo>
                  <a:pt x="110" y="375"/>
                </a:lnTo>
                <a:lnTo>
                  <a:pt x="110" y="371"/>
                </a:lnTo>
                <a:lnTo>
                  <a:pt x="110" y="375"/>
                </a:lnTo>
                <a:lnTo>
                  <a:pt x="110" y="375"/>
                </a:lnTo>
                <a:lnTo>
                  <a:pt x="110" y="379"/>
                </a:lnTo>
                <a:lnTo>
                  <a:pt x="106" y="379"/>
                </a:lnTo>
                <a:lnTo>
                  <a:pt x="110" y="379"/>
                </a:lnTo>
                <a:lnTo>
                  <a:pt x="110" y="383"/>
                </a:lnTo>
                <a:lnTo>
                  <a:pt x="110" y="387"/>
                </a:lnTo>
                <a:lnTo>
                  <a:pt x="110" y="387"/>
                </a:lnTo>
                <a:lnTo>
                  <a:pt x="110" y="387"/>
                </a:lnTo>
                <a:lnTo>
                  <a:pt x="110" y="387"/>
                </a:lnTo>
                <a:lnTo>
                  <a:pt x="110" y="387"/>
                </a:lnTo>
                <a:lnTo>
                  <a:pt x="110" y="387"/>
                </a:lnTo>
                <a:lnTo>
                  <a:pt x="110" y="390"/>
                </a:lnTo>
                <a:lnTo>
                  <a:pt x="110" y="390"/>
                </a:lnTo>
                <a:lnTo>
                  <a:pt x="106" y="394"/>
                </a:lnTo>
                <a:lnTo>
                  <a:pt x="106" y="394"/>
                </a:lnTo>
                <a:lnTo>
                  <a:pt x="106" y="394"/>
                </a:lnTo>
                <a:lnTo>
                  <a:pt x="106" y="394"/>
                </a:lnTo>
                <a:lnTo>
                  <a:pt x="106" y="394"/>
                </a:lnTo>
                <a:lnTo>
                  <a:pt x="102" y="390"/>
                </a:lnTo>
                <a:lnTo>
                  <a:pt x="102" y="390"/>
                </a:lnTo>
                <a:lnTo>
                  <a:pt x="106" y="387"/>
                </a:lnTo>
                <a:lnTo>
                  <a:pt x="106" y="387"/>
                </a:lnTo>
                <a:lnTo>
                  <a:pt x="106" y="383"/>
                </a:lnTo>
                <a:lnTo>
                  <a:pt x="102" y="383"/>
                </a:lnTo>
                <a:lnTo>
                  <a:pt x="102" y="383"/>
                </a:lnTo>
                <a:lnTo>
                  <a:pt x="102" y="387"/>
                </a:lnTo>
                <a:lnTo>
                  <a:pt x="102" y="387"/>
                </a:lnTo>
                <a:lnTo>
                  <a:pt x="102" y="387"/>
                </a:lnTo>
                <a:lnTo>
                  <a:pt x="102" y="387"/>
                </a:lnTo>
                <a:lnTo>
                  <a:pt x="98" y="390"/>
                </a:lnTo>
                <a:lnTo>
                  <a:pt x="98" y="390"/>
                </a:lnTo>
                <a:lnTo>
                  <a:pt x="94" y="390"/>
                </a:lnTo>
                <a:lnTo>
                  <a:pt x="94" y="390"/>
                </a:lnTo>
                <a:lnTo>
                  <a:pt x="94" y="394"/>
                </a:lnTo>
                <a:lnTo>
                  <a:pt x="94" y="394"/>
                </a:lnTo>
                <a:lnTo>
                  <a:pt x="94" y="394"/>
                </a:lnTo>
                <a:lnTo>
                  <a:pt x="83" y="398"/>
                </a:lnTo>
                <a:lnTo>
                  <a:pt x="83" y="398"/>
                </a:lnTo>
                <a:lnTo>
                  <a:pt x="83" y="398"/>
                </a:lnTo>
                <a:lnTo>
                  <a:pt x="79" y="402"/>
                </a:lnTo>
                <a:lnTo>
                  <a:pt x="83" y="402"/>
                </a:lnTo>
                <a:lnTo>
                  <a:pt x="86" y="402"/>
                </a:lnTo>
                <a:lnTo>
                  <a:pt x="86" y="402"/>
                </a:lnTo>
                <a:lnTo>
                  <a:pt x="86" y="402"/>
                </a:lnTo>
                <a:lnTo>
                  <a:pt x="90" y="406"/>
                </a:lnTo>
                <a:lnTo>
                  <a:pt x="90" y="406"/>
                </a:lnTo>
                <a:lnTo>
                  <a:pt x="90" y="406"/>
                </a:lnTo>
                <a:lnTo>
                  <a:pt x="94" y="406"/>
                </a:lnTo>
                <a:lnTo>
                  <a:pt x="94" y="406"/>
                </a:lnTo>
                <a:lnTo>
                  <a:pt x="94" y="410"/>
                </a:lnTo>
                <a:lnTo>
                  <a:pt x="94" y="410"/>
                </a:lnTo>
                <a:lnTo>
                  <a:pt x="90" y="410"/>
                </a:lnTo>
                <a:lnTo>
                  <a:pt x="94" y="410"/>
                </a:lnTo>
                <a:lnTo>
                  <a:pt x="94" y="410"/>
                </a:lnTo>
                <a:lnTo>
                  <a:pt x="98" y="410"/>
                </a:lnTo>
                <a:lnTo>
                  <a:pt x="98" y="410"/>
                </a:lnTo>
                <a:lnTo>
                  <a:pt x="102" y="414"/>
                </a:lnTo>
                <a:lnTo>
                  <a:pt x="102" y="414"/>
                </a:lnTo>
                <a:lnTo>
                  <a:pt x="114" y="414"/>
                </a:lnTo>
                <a:lnTo>
                  <a:pt x="114" y="414"/>
                </a:lnTo>
                <a:lnTo>
                  <a:pt x="102" y="418"/>
                </a:lnTo>
                <a:lnTo>
                  <a:pt x="94" y="418"/>
                </a:lnTo>
                <a:lnTo>
                  <a:pt x="90" y="418"/>
                </a:lnTo>
                <a:lnTo>
                  <a:pt x="86" y="418"/>
                </a:lnTo>
                <a:lnTo>
                  <a:pt x="83" y="422"/>
                </a:lnTo>
                <a:lnTo>
                  <a:pt x="86" y="422"/>
                </a:lnTo>
                <a:lnTo>
                  <a:pt x="86" y="422"/>
                </a:lnTo>
                <a:lnTo>
                  <a:pt x="86" y="422"/>
                </a:lnTo>
                <a:lnTo>
                  <a:pt x="98" y="422"/>
                </a:lnTo>
                <a:lnTo>
                  <a:pt x="102" y="422"/>
                </a:lnTo>
                <a:lnTo>
                  <a:pt x="98" y="426"/>
                </a:lnTo>
                <a:lnTo>
                  <a:pt x="90" y="426"/>
                </a:lnTo>
                <a:lnTo>
                  <a:pt x="86" y="426"/>
                </a:lnTo>
                <a:lnTo>
                  <a:pt x="86" y="430"/>
                </a:lnTo>
                <a:lnTo>
                  <a:pt x="86" y="430"/>
                </a:lnTo>
                <a:lnTo>
                  <a:pt x="90" y="433"/>
                </a:lnTo>
                <a:lnTo>
                  <a:pt x="94" y="433"/>
                </a:lnTo>
                <a:lnTo>
                  <a:pt x="98" y="430"/>
                </a:lnTo>
                <a:lnTo>
                  <a:pt x="98" y="426"/>
                </a:lnTo>
                <a:lnTo>
                  <a:pt x="110" y="426"/>
                </a:lnTo>
                <a:lnTo>
                  <a:pt x="110" y="430"/>
                </a:lnTo>
                <a:lnTo>
                  <a:pt x="106" y="430"/>
                </a:lnTo>
                <a:lnTo>
                  <a:pt x="98" y="430"/>
                </a:lnTo>
                <a:lnTo>
                  <a:pt x="98" y="433"/>
                </a:lnTo>
                <a:lnTo>
                  <a:pt x="102" y="433"/>
                </a:lnTo>
                <a:lnTo>
                  <a:pt x="98" y="433"/>
                </a:lnTo>
                <a:lnTo>
                  <a:pt x="86" y="437"/>
                </a:lnTo>
                <a:lnTo>
                  <a:pt x="86" y="433"/>
                </a:lnTo>
                <a:lnTo>
                  <a:pt x="86" y="433"/>
                </a:lnTo>
                <a:lnTo>
                  <a:pt x="86" y="433"/>
                </a:lnTo>
                <a:lnTo>
                  <a:pt x="71" y="433"/>
                </a:lnTo>
                <a:lnTo>
                  <a:pt x="67" y="437"/>
                </a:lnTo>
                <a:lnTo>
                  <a:pt x="71" y="437"/>
                </a:lnTo>
                <a:lnTo>
                  <a:pt x="86" y="437"/>
                </a:lnTo>
                <a:lnTo>
                  <a:pt x="90" y="441"/>
                </a:lnTo>
                <a:lnTo>
                  <a:pt x="90" y="445"/>
                </a:lnTo>
                <a:lnTo>
                  <a:pt x="90" y="445"/>
                </a:lnTo>
                <a:lnTo>
                  <a:pt x="83" y="441"/>
                </a:lnTo>
                <a:lnTo>
                  <a:pt x="83" y="441"/>
                </a:lnTo>
                <a:lnTo>
                  <a:pt x="79" y="445"/>
                </a:lnTo>
                <a:lnTo>
                  <a:pt x="79" y="445"/>
                </a:lnTo>
                <a:lnTo>
                  <a:pt x="75" y="445"/>
                </a:lnTo>
                <a:lnTo>
                  <a:pt x="75" y="445"/>
                </a:lnTo>
                <a:lnTo>
                  <a:pt x="75" y="445"/>
                </a:lnTo>
                <a:lnTo>
                  <a:pt x="71" y="445"/>
                </a:lnTo>
                <a:lnTo>
                  <a:pt x="71" y="445"/>
                </a:lnTo>
                <a:lnTo>
                  <a:pt x="67" y="445"/>
                </a:lnTo>
                <a:lnTo>
                  <a:pt x="67" y="445"/>
                </a:lnTo>
                <a:lnTo>
                  <a:pt x="67" y="445"/>
                </a:lnTo>
                <a:lnTo>
                  <a:pt x="71" y="449"/>
                </a:lnTo>
                <a:lnTo>
                  <a:pt x="79" y="445"/>
                </a:lnTo>
                <a:lnTo>
                  <a:pt x="83" y="449"/>
                </a:lnTo>
                <a:lnTo>
                  <a:pt x="83" y="449"/>
                </a:lnTo>
                <a:lnTo>
                  <a:pt x="79" y="449"/>
                </a:lnTo>
                <a:lnTo>
                  <a:pt x="75" y="449"/>
                </a:lnTo>
                <a:lnTo>
                  <a:pt x="71" y="453"/>
                </a:lnTo>
                <a:lnTo>
                  <a:pt x="71" y="453"/>
                </a:lnTo>
                <a:lnTo>
                  <a:pt x="71" y="453"/>
                </a:lnTo>
                <a:lnTo>
                  <a:pt x="75" y="453"/>
                </a:lnTo>
                <a:lnTo>
                  <a:pt x="71" y="457"/>
                </a:lnTo>
                <a:lnTo>
                  <a:pt x="71" y="457"/>
                </a:lnTo>
                <a:lnTo>
                  <a:pt x="71" y="461"/>
                </a:lnTo>
                <a:lnTo>
                  <a:pt x="75" y="461"/>
                </a:lnTo>
                <a:lnTo>
                  <a:pt x="75" y="461"/>
                </a:lnTo>
                <a:lnTo>
                  <a:pt x="79" y="461"/>
                </a:lnTo>
                <a:lnTo>
                  <a:pt x="83" y="457"/>
                </a:lnTo>
                <a:lnTo>
                  <a:pt x="86" y="457"/>
                </a:lnTo>
                <a:lnTo>
                  <a:pt x="86" y="453"/>
                </a:lnTo>
                <a:lnTo>
                  <a:pt x="90" y="449"/>
                </a:lnTo>
                <a:lnTo>
                  <a:pt x="102" y="445"/>
                </a:lnTo>
                <a:lnTo>
                  <a:pt x="106" y="449"/>
                </a:lnTo>
                <a:lnTo>
                  <a:pt x="98" y="449"/>
                </a:lnTo>
                <a:lnTo>
                  <a:pt x="90" y="453"/>
                </a:lnTo>
                <a:lnTo>
                  <a:pt x="86" y="457"/>
                </a:lnTo>
                <a:lnTo>
                  <a:pt x="90" y="457"/>
                </a:lnTo>
                <a:lnTo>
                  <a:pt x="102" y="461"/>
                </a:lnTo>
                <a:lnTo>
                  <a:pt x="102" y="461"/>
                </a:lnTo>
                <a:lnTo>
                  <a:pt x="106" y="461"/>
                </a:lnTo>
                <a:lnTo>
                  <a:pt x="102" y="461"/>
                </a:lnTo>
                <a:lnTo>
                  <a:pt x="98" y="461"/>
                </a:lnTo>
                <a:lnTo>
                  <a:pt x="94" y="461"/>
                </a:lnTo>
                <a:lnTo>
                  <a:pt x="90" y="457"/>
                </a:lnTo>
                <a:lnTo>
                  <a:pt x="90" y="461"/>
                </a:lnTo>
                <a:lnTo>
                  <a:pt x="86" y="461"/>
                </a:lnTo>
                <a:lnTo>
                  <a:pt x="83" y="461"/>
                </a:lnTo>
                <a:lnTo>
                  <a:pt x="83" y="461"/>
                </a:lnTo>
                <a:lnTo>
                  <a:pt x="79" y="465"/>
                </a:lnTo>
                <a:lnTo>
                  <a:pt x="75" y="465"/>
                </a:lnTo>
                <a:lnTo>
                  <a:pt x="79" y="469"/>
                </a:lnTo>
                <a:lnTo>
                  <a:pt x="79" y="469"/>
                </a:lnTo>
                <a:lnTo>
                  <a:pt x="79" y="469"/>
                </a:lnTo>
                <a:lnTo>
                  <a:pt x="79" y="472"/>
                </a:lnTo>
                <a:lnTo>
                  <a:pt x="79" y="472"/>
                </a:lnTo>
                <a:lnTo>
                  <a:pt x="83" y="476"/>
                </a:lnTo>
                <a:lnTo>
                  <a:pt x="86" y="472"/>
                </a:lnTo>
                <a:lnTo>
                  <a:pt x="86" y="476"/>
                </a:lnTo>
                <a:lnTo>
                  <a:pt x="79" y="476"/>
                </a:lnTo>
                <a:lnTo>
                  <a:pt x="75" y="476"/>
                </a:lnTo>
                <a:lnTo>
                  <a:pt x="79" y="472"/>
                </a:lnTo>
                <a:lnTo>
                  <a:pt x="75" y="472"/>
                </a:lnTo>
                <a:lnTo>
                  <a:pt x="75" y="472"/>
                </a:lnTo>
                <a:lnTo>
                  <a:pt x="75" y="469"/>
                </a:lnTo>
                <a:lnTo>
                  <a:pt x="75" y="469"/>
                </a:lnTo>
                <a:lnTo>
                  <a:pt x="71" y="465"/>
                </a:lnTo>
                <a:lnTo>
                  <a:pt x="67" y="465"/>
                </a:lnTo>
                <a:lnTo>
                  <a:pt x="67" y="465"/>
                </a:lnTo>
                <a:lnTo>
                  <a:pt x="67" y="465"/>
                </a:lnTo>
                <a:lnTo>
                  <a:pt x="59" y="469"/>
                </a:lnTo>
                <a:lnTo>
                  <a:pt x="59" y="469"/>
                </a:lnTo>
                <a:lnTo>
                  <a:pt x="59" y="472"/>
                </a:lnTo>
                <a:lnTo>
                  <a:pt x="63" y="472"/>
                </a:lnTo>
                <a:lnTo>
                  <a:pt x="63" y="472"/>
                </a:lnTo>
                <a:lnTo>
                  <a:pt x="67" y="472"/>
                </a:lnTo>
                <a:lnTo>
                  <a:pt x="67" y="472"/>
                </a:lnTo>
                <a:lnTo>
                  <a:pt x="67" y="472"/>
                </a:lnTo>
                <a:lnTo>
                  <a:pt x="67" y="476"/>
                </a:lnTo>
                <a:lnTo>
                  <a:pt x="71" y="476"/>
                </a:lnTo>
                <a:lnTo>
                  <a:pt x="71" y="476"/>
                </a:lnTo>
                <a:lnTo>
                  <a:pt x="71" y="476"/>
                </a:lnTo>
                <a:lnTo>
                  <a:pt x="71" y="476"/>
                </a:lnTo>
                <a:lnTo>
                  <a:pt x="71" y="476"/>
                </a:lnTo>
                <a:lnTo>
                  <a:pt x="71" y="476"/>
                </a:lnTo>
                <a:lnTo>
                  <a:pt x="67" y="476"/>
                </a:lnTo>
                <a:lnTo>
                  <a:pt x="71" y="480"/>
                </a:lnTo>
                <a:lnTo>
                  <a:pt x="75" y="480"/>
                </a:lnTo>
                <a:lnTo>
                  <a:pt x="75" y="480"/>
                </a:lnTo>
                <a:lnTo>
                  <a:pt x="75" y="484"/>
                </a:lnTo>
                <a:lnTo>
                  <a:pt x="75" y="484"/>
                </a:lnTo>
                <a:lnTo>
                  <a:pt x="75" y="484"/>
                </a:lnTo>
                <a:lnTo>
                  <a:pt x="75" y="488"/>
                </a:lnTo>
                <a:lnTo>
                  <a:pt x="67" y="496"/>
                </a:lnTo>
                <a:lnTo>
                  <a:pt x="67" y="500"/>
                </a:lnTo>
                <a:lnTo>
                  <a:pt x="71" y="500"/>
                </a:lnTo>
                <a:lnTo>
                  <a:pt x="71" y="500"/>
                </a:lnTo>
                <a:lnTo>
                  <a:pt x="75" y="500"/>
                </a:lnTo>
                <a:lnTo>
                  <a:pt x="75" y="496"/>
                </a:lnTo>
                <a:lnTo>
                  <a:pt x="75" y="496"/>
                </a:lnTo>
                <a:lnTo>
                  <a:pt x="79" y="496"/>
                </a:lnTo>
                <a:lnTo>
                  <a:pt x="79" y="500"/>
                </a:lnTo>
                <a:lnTo>
                  <a:pt x="79" y="500"/>
                </a:lnTo>
                <a:lnTo>
                  <a:pt x="75" y="500"/>
                </a:lnTo>
                <a:lnTo>
                  <a:pt x="79" y="500"/>
                </a:lnTo>
                <a:lnTo>
                  <a:pt x="83" y="504"/>
                </a:lnTo>
                <a:lnTo>
                  <a:pt x="83" y="500"/>
                </a:lnTo>
                <a:lnTo>
                  <a:pt x="86" y="496"/>
                </a:lnTo>
                <a:lnTo>
                  <a:pt x="90" y="496"/>
                </a:lnTo>
                <a:lnTo>
                  <a:pt x="90" y="496"/>
                </a:lnTo>
                <a:lnTo>
                  <a:pt x="86" y="492"/>
                </a:lnTo>
                <a:lnTo>
                  <a:pt x="86" y="492"/>
                </a:lnTo>
                <a:lnTo>
                  <a:pt x="86" y="488"/>
                </a:lnTo>
                <a:lnTo>
                  <a:pt x="86" y="488"/>
                </a:lnTo>
                <a:lnTo>
                  <a:pt x="86" y="488"/>
                </a:lnTo>
                <a:lnTo>
                  <a:pt x="86" y="492"/>
                </a:lnTo>
                <a:lnTo>
                  <a:pt x="90" y="492"/>
                </a:lnTo>
                <a:lnTo>
                  <a:pt x="90" y="492"/>
                </a:lnTo>
                <a:lnTo>
                  <a:pt x="90" y="492"/>
                </a:lnTo>
                <a:lnTo>
                  <a:pt x="90" y="492"/>
                </a:lnTo>
                <a:lnTo>
                  <a:pt x="94" y="492"/>
                </a:lnTo>
                <a:lnTo>
                  <a:pt x="94" y="492"/>
                </a:lnTo>
                <a:lnTo>
                  <a:pt x="98" y="492"/>
                </a:lnTo>
                <a:lnTo>
                  <a:pt x="94" y="492"/>
                </a:lnTo>
                <a:lnTo>
                  <a:pt x="94" y="496"/>
                </a:lnTo>
                <a:lnTo>
                  <a:pt x="94" y="496"/>
                </a:lnTo>
                <a:lnTo>
                  <a:pt x="102" y="496"/>
                </a:lnTo>
                <a:lnTo>
                  <a:pt x="102" y="496"/>
                </a:lnTo>
                <a:lnTo>
                  <a:pt x="102" y="500"/>
                </a:lnTo>
                <a:lnTo>
                  <a:pt x="90" y="500"/>
                </a:lnTo>
                <a:lnTo>
                  <a:pt x="79" y="508"/>
                </a:lnTo>
                <a:lnTo>
                  <a:pt x="79" y="512"/>
                </a:lnTo>
                <a:lnTo>
                  <a:pt x="79" y="512"/>
                </a:lnTo>
                <a:lnTo>
                  <a:pt x="75" y="515"/>
                </a:lnTo>
                <a:lnTo>
                  <a:pt x="75" y="515"/>
                </a:lnTo>
                <a:lnTo>
                  <a:pt x="75" y="519"/>
                </a:lnTo>
                <a:lnTo>
                  <a:pt x="75" y="523"/>
                </a:lnTo>
                <a:lnTo>
                  <a:pt x="75" y="523"/>
                </a:lnTo>
                <a:lnTo>
                  <a:pt x="83" y="515"/>
                </a:lnTo>
                <a:lnTo>
                  <a:pt x="90" y="508"/>
                </a:lnTo>
                <a:lnTo>
                  <a:pt x="90" y="508"/>
                </a:lnTo>
                <a:lnTo>
                  <a:pt x="98" y="508"/>
                </a:lnTo>
                <a:lnTo>
                  <a:pt x="102" y="504"/>
                </a:lnTo>
                <a:lnTo>
                  <a:pt x="102" y="504"/>
                </a:lnTo>
                <a:lnTo>
                  <a:pt x="106" y="500"/>
                </a:lnTo>
                <a:lnTo>
                  <a:pt x="106" y="500"/>
                </a:lnTo>
                <a:lnTo>
                  <a:pt x="106" y="500"/>
                </a:lnTo>
                <a:lnTo>
                  <a:pt x="110" y="500"/>
                </a:lnTo>
                <a:lnTo>
                  <a:pt x="110" y="500"/>
                </a:lnTo>
                <a:lnTo>
                  <a:pt x="110" y="500"/>
                </a:lnTo>
                <a:lnTo>
                  <a:pt x="106" y="504"/>
                </a:lnTo>
                <a:lnTo>
                  <a:pt x="110" y="504"/>
                </a:lnTo>
                <a:lnTo>
                  <a:pt x="110" y="508"/>
                </a:lnTo>
                <a:lnTo>
                  <a:pt x="118" y="504"/>
                </a:lnTo>
                <a:lnTo>
                  <a:pt x="118" y="500"/>
                </a:lnTo>
                <a:lnTo>
                  <a:pt x="118" y="500"/>
                </a:lnTo>
                <a:lnTo>
                  <a:pt x="118" y="496"/>
                </a:lnTo>
                <a:lnTo>
                  <a:pt x="118" y="496"/>
                </a:lnTo>
                <a:lnTo>
                  <a:pt x="118" y="496"/>
                </a:lnTo>
                <a:lnTo>
                  <a:pt x="122" y="496"/>
                </a:lnTo>
                <a:lnTo>
                  <a:pt x="122" y="496"/>
                </a:lnTo>
                <a:lnTo>
                  <a:pt x="129" y="500"/>
                </a:lnTo>
                <a:lnTo>
                  <a:pt x="129" y="496"/>
                </a:lnTo>
                <a:lnTo>
                  <a:pt x="129" y="492"/>
                </a:lnTo>
                <a:lnTo>
                  <a:pt x="133" y="492"/>
                </a:lnTo>
                <a:lnTo>
                  <a:pt x="137" y="488"/>
                </a:lnTo>
                <a:lnTo>
                  <a:pt x="141" y="484"/>
                </a:lnTo>
                <a:lnTo>
                  <a:pt x="141" y="484"/>
                </a:lnTo>
                <a:lnTo>
                  <a:pt x="141" y="484"/>
                </a:lnTo>
                <a:lnTo>
                  <a:pt x="141" y="488"/>
                </a:lnTo>
                <a:lnTo>
                  <a:pt x="141" y="492"/>
                </a:lnTo>
                <a:lnTo>
                  <a:pt x="141" y="492"/>
                </a:lnTo>
                <a:lnTo>
                  <a:pt x="137" y="492"/>
                </a:lnTo>
                <a:lnTo>
                  <a:pt x="137" y="496"/>
                </a:lnTo>
                <a:lnTo>
                  <a:pt x="137" y="496"/>
                </a:lnTo>
                <a:lnTo>
                  <a:pt x="137" y="500"/>
                </a:lnTo>
                <a:lnTo>
                  <a:pt x="137" y="500"/>
                </a:lnTo>
                <a:lnTo>
                  <a:pt x="137" y="500"/>
                </a:lnTo>
                <a:lnTo>
                  <a:pt x="133" y="504"/>
                </a:lnTo>
                <a:lnTo>
                  <a:pt x="126" y="508"/>
                </a:lnTo>
                <a:lnTo>
                  <a:pt x="126" y="512"/>
                </a:lnTo>
                <a:lnTo>
                  <a:pt x="122" y="512"/>
                </a:lnTo>
                <a:lnTo>
                  <a:pt x="122" y="508"/>
                </a:lnTo>
                <a:lnTo>
                  <a:pt x="126" y="508"/>
                </a:lnTo>
                <a:lnTo>
                  <a:pt x="126" y="504"/>
                </a:lnTo>
                <a:lnTo>
                  <a:pt x="122" y="504"/>
                </a:lnTo>
                <a:lnTo>
                  <a:pt x="118" y="504"/>
                </a:lnTo>
                <a:lnTo>
                  <a:pt x="114" y="508"/>
                </a:lnTo>
                <a:lnTo>
                  <a:pt x="114" y="515"/>
                </a:lnTo>
                <a:lnTo>
                  <a:pt x="118" y="515"/>
                </a:lnTo>
                <a:lnTo>
                  <a:pt x="126" y="515"/>
                </a:lnTo>
                <a:lnTo>
                  <a:pt x="126" y="515"/>
                </a:lnTo>
                <a:lnTo>
                  <a:pt x="129" y="515"/>
                </a:lnTo>
                <a:lnTo>
                  <a:pt x="129" y="515"/>
                </a:lnTo>
                <a:lnTo>
                  <a:pt x="129" y="519"/>
                </a:lnTo>
                <a:lnTo>
                  <a:pt x="129" y="519"/>
                </a:lnTo>
                <a:lnTo>
                  <a:pt x="126" y="515"/>
                </a:lnTo>
                <a:lnTo>
                  <a:pt x="126" y="515"/>
                </a:lnTo>
                <a:lnTo>
                  <a:pt x="122" y="515"/>
                </a:lnTo>
                <a:lnTo>
                  <a:pt x="122" y="515"/>
                </a:lnTo>
                <a:lnTo>
                  <a:pt x="122" y="519"/>
                </a:lnTo>
                <a:lnTo>
                  <a:pt x="114" y="519"/>
                </a:lnTo>
                <a:lnTo>
                  <a:pt x="114" y="519"/>
                </a:lnTo>
                <a:lnTo>
                  <a:pt x="114" y="523"/>
                </a:lnTo>
                <a:lnTo>
                  <a:pt x="114" y="527"/>
                </a:lnTo>
                <a:lnTo>
                  <a:pt x="114" y="527"/>
                </a:lnTo>
                <a:lnTo>
                  <a:pt x="110" y="527"/>
                </a:lnTo>
                <a:lnTo>
                  <a:pt x="110" y="527"/>
                </a:lnTo>
                <a:lnTo>
                  <a:pt x="110" y="527"/>
                </a:lnTo>
                <a:lnTo>
                  <a:pt x="110" y="523"/>
                </a:lnTo>
                <a:lnTo>
                  <a:pt x="110" y="519"/>
                </a:lnTo>
                <a:lnTo>
                  <a:pt x="110" y="515"/>
                </a:lnTo>
                <a:lnTo>
                  <a:pt x="110" y="515"/>
                </a:lnTo>
                <a:lnTo>
                  <a:pt x="106" y="515"/>
                </a:lnTo>
                <a:lnTo>
                  <a:pt x="106" y="515"/>
                </a:lnTo>
                <a:lnTo>
                  <a:pt x="106" y="515"/>
                </a:lnTo>
                <a:lnTo>
                  <a:pt x="110" y="512"/>
                </a:lnTo>
                <a:lnTo>
                  <a:pt x="110" y="512"/>
                </a:lnTo>
                <a:lnTo>
                  <a:pt x="106" y="508"/>
                </a:lnTo>
                <a:lnTo>
                  <a:pt x="106" y="508"/>
                </a:lnTo>
                <a:lnTo>
                  <a:pt x="90" y="512"/>
                </a:lnTo>
                <a:lnTo>
                  <a:pt x="86" y="519"/>
                </a:lnTo>
                <a:lnTo>
                  <a:pt x="83" y="519"/>
                </a:lnTo>
                <a:lnTo>
                  <a:pt x="83" y="523"/>
                </a:lnTo>
                <a:lnTo>
                  <a:pt x="79" y="523"/>
                </a:lnTo>
                <a:lnTo>
                  <a:pt x="79" y="523"/>
                </a:lnTo>
                <a:lnTo>
                  <a:pt x="79" y="527"/>
                </a:lnTo>
                <a:lnTo>
                  <a:pt x="79" y="527"/>
                </a:lnTo>
                <a:lnTo>
                  <a:pt x="75" y="527"/>
                </a:lnTo>
                <a:lnTo>
                  <a:pt x="63" y="531"/>
                </a:lnTo>
                <a:lnTo>
                  <a:pt x="59" y="535"/>
                </a:lnTo>
                <a:lnTo>
                  <a:pt x="59" y="535"/>
                </a:lnTo>
                <a:lnTo>
                  <a:pt x="59" y="535"/>
                </a:lnTo>
                <a:lnTo>
                  <a:pt x="55" y="543"/>
                </a:lnTo>
                <a:lnTo>
                  <a:pt x="51" y="543"/>
                </a:lnTo>
                <a:lnTo>
                  <a:pt x="55" y="543"/>
                </a:lnTo>
                <a:lnTo>
                  <a:pt x="55" y="543"/>
                </a:lnTo>
                <a:lnTo>
                  <a:pt x="55" y="547"/>
                </a:lnTo>
                <a:lnTo>
                  <a:pt x="55" y="547"/>
                </a:lnTo>
                <a:lnTo>
                  <a:pt x="55" y="547"/>
                </a:lnTo>
                <a:lnTo>
                  <a:pt x="55" y="547"/>
                </a:lnTo>
                <a:lnTo>
                  <a:pt x="55" y="547"/>
                </a:lnTo>
                <a:lnTo>
                  <a:pt x="71" y="543"/>
                </a:lnTo>
                <a:lnTo>
                  <a:pt x="75" y="539"/>
                </a:lnTo>
                <a:lnTo>
                  <a:pt x="79" y="539"/>
                </a:lnTo>
                <a:lnTo>
                  <a:pt x="79" y="539"/>
                </a:lnTo>
                <a:lnTo>
                  <a:pt x="75" y="543"/>
                </a:lnTo>
                <a:lnTo>
                  <a:pt x="75" y="547"/>
                </a:lnTo>
                <a:lnTo>
                  <a:pt x="75" y="547"/>
                </a:lnTo>
                <a:lnTo>
                  <a:pt x="75" y="551"/>
                </a:lnTo>
                <a:lnTo>
                  <a:pt x="75" y="551"/>
                </a:lnTo>
                <a:lnTo>
                  <a:pt x="75" y="554"/>
                </a:lnTo>
                <a:lnTo>
                  <a:pt x="75" y="554"/>
                </a:lnTo>
                <a:lnTo>
                  <a:pt x="79" y="558"/>
                </a:lnTo>
                <a:lnTo>
                  <a:pt x="83" y="558"/>
                </a:lnTo>
                <a:lnTo>
                  <a:pt x="86" y="558"/>
                </a:lnTo>
                <a:lnTo>
                  <a:pt x="86" y="558"/>
                </a:lnTo>
                <a:lnTo>
                  <a:pt x="90" y="558"/>
                </a:lnTo>
                <a:lnTo>
                  <a:pt x="90" y="562"/>
                </a:lnTo>
                <a:lnTo>
                  <a:pt x="90" y="562"/>
                </a:lnTo>
                <a:lnTo>
                  <a:pt x="90" y="566"/>
                </a:lnTo>
                <a:lnTo>
                  <a:pt x="94" y="570"/>
                </a:lnTo>
                <a:lnTo>
                  <a:pt x="94" y="570"/>
                </a:lnTo>
                <a:lnTo>
                  <a:pt x="94" y="574"/>
                </a:lnTo>
                <a:lnTo>
                  <a:pt x="90" y="570"/>
                </a:lnTo>
                <a:lnTo>
                  <a:pt x="90" y="570"/>
                </a:lnTo>
                <a:lnTo>
                  <a:pt x="90" y="566"/>
                </a:lnTo>
                <a:lnTo>
                  <a:pt x="90" y="566"/>
                </a:lnTo>
                <a:lnTo>
                  <a:pt x="90" y="566"/>
                </a:lnTo>
                <a:lnTo>
                  <a:pt x="90" y="566"/>
                </a:lnTo>
                <a:lnTo>
                  <a:pt x="90" y="566"/>
                </a:lnTo>
                <a:lnTo>
                  <a:pt x="86" y="566"/>
                </a:lnTo>
                <a:lnTo>
                  <a:pt x="86" y="566"/>
                </a:lnTo>
                <a:lnTo>
                  <a:pt x="86" y="566"/>
                </a:lnTo>
                <a:lnTo>
                  <a:pt x="86" y="566"/>
                </a:lnTo>
                <a:lnTo>
                  <a:pt x="83" y="562"/>
                </a:lnTo>
                <a:lnTo>
                  <a:pt x="83" y="562"/>
                </a:lnTo>
                <a:lnTo>
                  <a:pt x="83" y="562"/>
                </a:lnTo>
                <a:lnTo>
                  <a:pt x="79" y="562"/>
                </a:lnTo>
                <a:lnTo>
                  <a:pt x="79" y="562"/>
                </a:lnTo>
                <a:lnTo>
                  <a:pt x="79" y="562"/>
                </a:lnTo>
                <a:lnTo>
                  <a:pt x="75" y="558"/>
                </a:lnTo>
                <a:lnTo>
                  <a:pt x="75" y="558"/>
                </a:lnTo>
                <a:lnTo>
                  <a:pt x="67" y="558"/>
                </a:lnTo>
                <a:lnTo>
                  <a:pt x="67" y="558"/>
                </a:lnTo>
                <a:lnTo>
                  <a:pt x="63" y="558"/>
                </a:lnTo>
                <a:lnTo>
                  <a:pt x="59" y="566"/>
                </a:lnTo>
                <a:lnTo>
                  <a:pt x="59" y="570"/>
                </a:lnTo>
                <a:lnTo>
                  <a:pt x="55" y="570"/>
                </a:lnTo>
                <a:lnTo>
                  <a:pt x="55" y="574"/>
                </a:lnTo>
                <a:lnTo>
                  <a:pt x="59" y="574"/>
                </a:lnTo>
                <a:lnTo>
                  <a:pt x="59" y="578"/>
                </a:lnTo>
                <a:lnTo>
                  <a:pt x="59" y="578"/>
                </a:lnTo>
                <a:lnTo>
                  <a:pt x="55" y="578"/>
                </a:lnTo>
                <a:lnTo>
                  <a:pt x="55" y="578"/>
                </a:lnTo>
                <a:lnTo>
                  <a:pt x="55" y="582"/>
                </a:lnTo>
                <a:lnTo>
                  <a:pt x="59" y="582"/>
                </a:lnTo>
                <a:lnTo>
                  <a:pt x="59" y="582"/>
                </a:lnTo>
                <a:lnTo>
                  <a:pt x="59" y="582"/>
                </a:lnTo>
                <a:lnTo>
                  <a:pt x="63" y="582"/>
                </a:lnTo>
                <a:lnTo>
                  <a:pt x="63" y="582"/>
                </a:lnTo>
                <a:lnTo>
                  <a:pt x="63" y="586"/>
                </a:lnTo>
                <a:lnTo>
                  <a:pt x="67" y="586"/>
                </a:lnTo>
                <a:lnTo>
                  <a:pt x="63" y="586"/>
                </a:lnTo>
                <a:lnTo>
                  <a:pt x="63" y="586"/>
                </a:lnTo>
                <a:lnTo>
                  <a:pt x="63" y="586"/>
                </a:lnTo>
                <a:lnTo>
                  <a:pt x="63" y="586"/>
                </a:lnTo>
                <a:lnTo>
                  <a:pt x="59" y="586"/>
                </a:lnTo>
                <a:lnTo>
                  <a:pt x="59" y="586"/>
                </a:lnTo>
                <a:lnTo>
                  <a:pt x="59" y="590"/>
                </a:lnTo>
                <a:lnTo>
                  <a:pt x="55" y="594"/>
                </a:lnTo>
                <a:lnTo>
                  <a:pt x="55" y="594"/>
                </a:lnTo>
                <a:lnTo>
                  <a:pt x="59" y="597"/>
                </a:lnTo>
                <a:lnTo>
                  <a:pt x="59" y="597"/>
                </a:lnTo>
                <a:lnTo>
                  <a:pt x="63" y="601"/>
                </a:lnTo>
                <a:lnTo>
                  <a:pt x="63" y="601"/>
                </a:lnTo>
                <a:lnTo>
                  <a:pt x="63" y="601"/>
                </a:lnTo>
                <a:lnTo>
                  <a:pt x="67" y="605"/>
                </a:lnTo>
                <a:lnTo>
                  <a:pt x="67" y="605"/>
                </a:lnTo>
                <a:lnTo>
                  <a:pt x="67" y="605"/>
                </a:lnTo>
                <a:lnTo>
                  <a:pt x="67" y="609"/>
                </a:lnTo>
                <a:lnTo>
                  <a:pt x="67" y="609"/>
                </a:lnTo>
                <a:lnTo>
                  <a:pt x="71" y="609"/>
                </a:lnTo>
                <a:lnTo>
                  <a:pt x="75" y="609"/>
                </a:lnTo>
                <a:lnTo>
                  <a:pt x="75" y="609"/>
                </a:lnTo>
                <a:lnTo>
                  <a:pt x="75" y="609"/>
                </a:lnTo>
                <a:lnTo>
                  <a:pt x="75" y="613"/>
                </a:lnTo>
                <a:lnTo>
                  <a:pt x="75" y="613"/>
                </a:lnTo>
                <a:lnTo>
                  <a:pt x="75" y="613"/>
                </a:lnTo>
                <a:lnTo>
                  <a:pt x="71" y="609"/>
                </a:lnTo>
                <a:lnTo>
                  <a:pt x="71" y="609"/>
                </a:lnTo>
                <a:lnTo>
                  <a:pt x="67" y="613"/>
                </a:lnTo>
                <a:lnTo>
                  <a:pt x="63" y="609"/>
                </a:lnTo>
                <a:lnTo>
                  <a:pt x="63" y="609"/>
                </a:lnTo>
                <a:lnTo>
                  <a:pt x="63" y="609"/>
                </a:lnTo>
                <a:lnTo>
                  <a:pt x="63" y="605"/>
                </a:lnTo>
                <a:lnTo>
                  <a:pt x="63" y="605"/>
                </a:lnTo>
                <a:lnTo>
                  <a:pt x="63" y="605"/>
                </a:lnTo>
                <a:lnTo>
                  <a:pt x="59" y="605"/>
                </a:lnTo>
                <a:lnTo>
                  <a:pt x="59" y="605"/>
                </a:lnTo>
                <a:lnTo>
                  <a:pt x="59" y="601"/>
                </a:lnTo>
                <a:lnTo>
                  <a:pt x="59" y="601"/>
                </a:lnTo>
                <a:lnTo>
                  <a:pt x="59" y="601"/>
                </a:lnTo>
                <a:lnTo>
                  <a:pt x="59" y="601"/>
                </a:lnTo>
                <a:lnTo>
                  <a:pt x="55" y="597"/>
                </a:lnTo>
                <a:lnTo>
                  <a:pt x="55" y="597"/>
                </a:lnTo>
                <a:lnTo>
                  <a:pt x="51" y="597"/>
                </a:lnTo>
                <a:lnTo>
                  <a:pt x="51" y="601"/>
                </a:lnTo>
                <a:lnTo>
                  <a:pt x="51" y="601"/>
                </a:lnTo>
                <a:lnTo>
                  <a:pt x="51" y="601"/>
                </a:lnTo>
                <a:lnTo>
                  <a:pt x="51" y="605"/>
                </a:lnTo>
                <a:lnTo>
                  <a:pt x="47" y="605"/>
                </a:lnTo>
                <a:lnTo>
                  <a:pt x="47" y="609"/>
                </a:lnTo>
                <a:lnTo>
                  <a:pt x="47" y="609"/>
                </a:lnTo>
                <a:lnTo>
                  <a:pt x="47" y="613"/>
                </a:lnTo>
                <a:lnTo>
                  <a:pt x="43" y="617"/>
                </a:lnTo>
                <a:lnTo>
                  <a:pt x="47" y="617"/>
                </a:lnTo>
                <a:lnTo>
                  <a:pt x="47" y="617"/>
                </a:lnTo>
                <a:lnTo>
                  <a:pt x="47" y="621"/>
                </a:lnTo>
                <a:lnTo>
                  <a:pt x="47" y="621"/>
                </a:lnTo>
                <a:lnTo>
                  <a:pt x="47" y="621"/>
                </a:lnTo>
                <a:lnTo>
                  <a:pt x="47" y="621"/>
                </a:lnTo>
                <a:lnTo>
                  <a:pt x="51" y="621"/>
                </a:lnTo>
                <a:lnTo>
                  <a:pt x="51" y="621"/>
                </a:lnTo>
                <a:lnTo>
                  <a:pt x="51" y="625"/>
                </a:lnTo>
                <a:lnTo>
                  <a:pt x="51" y="629"/>
                </a:lnTo>
                <a:lnTo>
                  <a:pt x="51" y="633"/>
                </a:lnTo>
                <a:lnTo>
                  <a:pt x="55" y="633"/>
                </a:lnTo>
                <a:lnTo>
                  <a:pt x="55" y="629"/>
                </a:lnTo>
                <a:lnTo>
                  <a:pt x="59" y="625"/>
                </a:lnTo>
                <a:lnTo>
                  <a:pt x="59" y="621"/>
                </a:lnTo>
                <a:lnTo>
                  <a:pt x="59" y="625"/>
                </a:lnTo>
                <a:lnTo>
                  <a:pt x="59" y="629"/>
                </a:lnTo>
                <a:lnTo>
                  <a:pt x="59" y="629"/>
                </a:lnTo>
                <a:lnTo>
                  <a:pt x="59" y="633"/>
                </a:lnTo>
                <a:lnTo>
                  <a:pt x="63" y="633"/>
                </a:lnTo>
                <a:lnTo>
                  <a:pt x="63" y="629"/>
                </a:lnTo>
                <a:lnTo>
                  <a:pt x="63" y="625"/>
                </a:lnTo>
                <a:lnTo>
                  <a:pt x="63" y="621"/>
                </a:lnTo>
                <a:lnTo>
                  <a:pt x="63" y="625"/>
                </a:lnTo>
                <a:lnTo>
                  <a:pt x="63" y="625"/>
                </a:lnTo>
                <a:lnTo>
                  <a:pt x="67" y="629"/>
                </a:lnTo>
                <a:lnTo>
                  <a:pt x="67" y="629"/>
                </a:lnTo>
                <a:lnTo>
                  <a:pt x="67" y="633"/>
                </a:lnTo>
                <a:lnTo>
                  <a:pt x="67" y="633"/>
                </a:lnTo>
                <a:lnTo>
                  <a:pt x="63" y="633"/>
                </a:lnTo>
                <a:lnTo>
                  <a:pt x="67" y="636"/>
                </a:lnTo>
                <a:lnTo>
                  <a:pt x="67" y="636"/>
                </a:lnTo>
                <a:lnTo>
                  <a:pt x="71" y="636"/>
                </a:lnTo>
                <a:lnTo>
                  <a:pt x="71" y="636"/>
                </a:lnTo>
                <a:lnTo>
                  <a:pt x="71" y="636"/>
                </a:lnTo>
                <a:lnTo>
                  <a:pt x="71" y="640"/>
                </a:lnTo>
                <a:lnTo>
                  <a:pt x="71" y="640"/>
                </a:lnTo>
                <a:lnTo>
                  <a:pt x="71" y="640"/>
                </a:lnTo>
                <a:lnTo>
                  <a:pt x="79" y="636"/>
                </a:lnTo>
                <a:lnTo>
                  <a:pt x="83" y="640"/>
                </a:lnTo>
                <a:lnTo>
                  <a:pt x="71" y="640"/>
                </a:lnTo>
                <a:lnTo>
                  <a:pt x="71" y="644"/>
                </a:lnTo>
                <a:lnTo>
                  <a:pt x="75" y="648"/>
                </a:lnTo>
                <a:lnTo>
                  <a:pt x="79" y="652"/>
                </a:lnTo>
                <a:lnTo>
                  <a:pt x="79" y="652"/>
                </a:lnTo>
                <a:lnTo>
                  <a:pt x="71" y="648"/>
                </a:lnTo>
                <a:lnTo>
                  <a:pt x="71" y="644"/>
                </a:lnTo>
                <a:lnTo>
                  <a:pt x="71" y="644"/>
                </a:lnTo>
                <a:lnTo>
                  <a:pt x="71" y="648"/>
                </a:lnTo>
                <a:lnTo>
                  <a:pt x="67" y="648"/>
                </a:lnTo>
                <a:lnTo>
                  <a:pt x="67" y="648"/>
                </a:lnTo>
                <a:lnTo>
                  <a:pt x="67" y="644"/>
                </a:lnTo>
                <a:lnTo>
                  <a:pt x="67" y="644"/>
                </a:lnTo>
                <a:lnTo>
                  <a:pt x="67" y="644"/>
                </a:lnTo>
                <a:lnTo>
                  <a:pt x="67" y="644"/>
                </a:lnTo>
                <a:lnTo>
                  <a:pt x="63" y="644"/>
                </a:lnTo>
                <a:lnTo>
                  <a:pt x="59" y="644"/>
                </a:lnTo>
                <a:lnTo>
                  <a:pt x="63" y="648"/>
                </a:lnTo>
                <a:lnTo>
                  <a:pt x="63" y="648"/>
                </a:lnTo>
                <a:lnTo>
                  <a:pt x="67" y="648"/>
                </a:lnTo>
                <a:lnTo>
                  <a:pt x="67" y="652"/>
                </a:lnTo>
                <a:lnTo>
                  <a:pt x="67" y="656"/>
                </a:lnTo>
                <a:lnTo>
                  <a:pt x="67" y="656"/>
                </a:lnTo>
                <a:lnTo>
                  <a:pt x="71" y="656"/>
                </a:lnTo>
                <a:lnTo>
                  <a:pt x="75" y="656"/>
                </a:lnTo>
                <a:lnTo>
                  <a:pt x="79" y="656"/>
                </a:lnTo>
                <a:lnTo>
                  <a:pt x="79" y="660"/>
                </a:lnTo>
                <a:lnTo>
                  <a:pt x="79" y="660"/>
                </a:lnTo>
                <a:lnTo>
                  <a:pt x="79" y="660"/>
                </a:lnTo>
                <a:lnTo>
                  <a:pt x="75" y="660"/>
                </a:lnTo>
                <a:lnTo>
                  <a:pt x="75" y="660"/>
                </a:lnTo>
                <a:lnTo>
                  <a:pt x="71" y="656"/>
                </a:lnTo>
                <a:lnTo>
                  <a:pt x="67" y="656"/>
                </a:lnTo>
                <a:lnTo>
                  <a:pt x="67" y="656"/>
                </a:lnTo>
                <a:lnTo>
                  <a:pt x="67" y="656"/>
                </a:lnTo>
                <a:lnTo>
                  <a:pt x="67" y="656"/>
                </a:lnTo>
                <a:lnTo>
                  <a:pt x="63" y="656"/>
                </a:lnTo>
                <a:lnTo>
                  <a:pt x="63" y="656"/>
                </a:lnTo>
                <a:lnTo>
                  <a:pt x="63" y="660"/>
                </a:lnTo>
                <a:lnTo>
                  <a:pt x="59" y="664"/>
                </a:lnTo>
                <a:lnTo>
                  <a:pt x="59" y="664"/>
                </a:lnTo>
                <a:lnTo>
                  <a:pt x="63" y="660"/>
                </a:lnTo>
                <a:lnTo>
                  <a:pt x="63" y="660"/>
                </a:lnTo>
                <a:lnTo>
                  <a:pt x="63" y="664"/>
                </a:lnTo>
                <a:lnTo>
                  <a:pt x="63" y="668"/>
                </a:lnTo>
                <a:lnTo>
                  <a:pt x="59" y="668"/>
                </a:lnTo>
                <a:lnTo>
                  <a:pt x="55" y="668"/>
                </a:lnTo>
                <a:lnTo>
                  <a:pt x="55" y="672"/>
                </a:lnTo>
                <a:lnTo>
                  <a:pt x="55" y="672"/>
                </a:lnTo>
                <a:lnTo>
                  <a:pt x="55" y="676"/>
                </a:lnTo>
                <a:lnTo>
                  <a:pt x="51" y="679"/>
                </a:lnTo>
                <a:lnTo>
                  <a:pt x="51" y="679"/>
                </a:lnTo>
                <a:lnTo>
                  <a:pt x="55" y="679"/>
                </a:lnTo>
                <a:lnTo>
                  <a:pt x="55" y="679"/>
                </a:lnTo>
                <a:lnTo>
                  <a:pt x="55" y="676"/>
                </a:lnTo>
                <a:lnTo>
                  <a:pt x="59" y="676"/>
                </a:lnTo>
                <a:lnTo>
                  <a:pt x="63" y="672"/>
                </a:lnTo>
                <a:lnTo>
                  <a:pt x="67" y="672"/>
                </a:lnTo>
                <a:lnTo>
                  <a:pt x="67" y="672"/>
                </a:lnTo>
                <a:lnTo>
                  <a:pt x="67" y="676"/>
                </a:lnTo>
                <a:lnTo>
                  <a:pt x="67" y="676"/>
                </a:lnTo>
                <a:lnTo>
                  <a:pt x="67" y="672"/>
                </a:lnTo>
                <a:lnTo>
                  <a:pt x="71" y="672"/>
                </a:lnTo>
                <a:lnTo>
                  <a:pt x="75" y="672"/>
                </a:lnTo>
                <a:lnTo>
                  <a:pt x="83" y="672"/>
                </a:lnTo>
                <a:lnTo>
                  <a:pt x="83" y="672"/>
                </a:lnTo>
                <a:lnTo>
                  <a:pt x="83" y="672"/>
                </a:lnTo>
                <a:lnTo>
                  <a:pt x="71" y="676"/>
                </a:lnTo>
                <a:lnTo>
                  <a:pt x="71" y="676"/>
                </a:lnTo>
                <a:lnTo>
                  <a:pt x="67" y="676"/>
                </a:lnTo>
                <a:lnTo>
                  <a:pt x="63" y="676"/>
                </a:lnTo>
                <a:lnTo>
                  <a:pt x="63" y="676"/>
                </a:lnTo>
                <a:lnTo>
                  <a:pt x="63" y="679"/>
                </a:lnTo>
                <a:lnTo>
                  <a:pt x="59" y="679"/>
                </a:lnTo>
                <a:lnTo>
                  <a:pt x="59" y="683"/>
                </a:lnTo>
                <a:lnTo>
                  <a:pt x="63" y="679"/>
                </a:lnTo>
                <a:lnTo>
                  <a:pt x="63" y="679"/>
                </a:lnTo>
                <a:lnTo>
                  <a:pt x="67" y="679"/>
                </a:lnTo>
                <a:lnTo>
                  <a:pt x="67" y="679"/>
                </a:lnTo>
                <a:lnTo>
                  <a:pt x="67" y="679"/>
                </a:lnTo>
                <a:lnTo>
                  <a:pt x="67" y="683"/>
                </a:lnTo>
                <a:lnTo>
                  <a:pt x="67" y="683"/>
                </a:lnTo>
                <a:lnTo>
                  <a:pt x="67" y="683"/>
                </a:lnTo>
                <a:lnTo>
                  <a:pt x="71" y="683"/>
                </a:lnTo>
                <a:lnTo>
                  <a:pt x="71" y="683"/>
                </a:lnTo>
                <a:lnTo>
                  <a:pt x="71" y="687"/>
                </a:lnTo>
                <a:lnTo>
                  <a:pt x="63" y="687"/>
                </a:lnTo>
                <a:lnTo>
                  <a:pt x="63" y="691"/>
                </a:lnTo>
                <a:lnTo>
                  <a:pt x="63" y="695"/>
                </a:lnTo>
                <a:lnTo>
                  <a:pt x="67" y="695"/>
                </a:lnTo>
                <a:lnTo>
                  <a:pt x="75" y="691"/>
                </a:lnTo>
                <a:lnTo>
                  <a:pt x="75" y="691"/>
                </a:lnTo>
                <a:lnTo>
                  <a:pt x="75" y="687"/>
                </a:lnTo>
                <a:lnTo>
                  <a:pt x="75" y="687"/>
                </a:lnTo>
                <a:lnTo>
                  <a:pt x="79" y="687"/>
                </a:lnTo>
                <a:lnTo>
                  <a:pt x="83" y="683"/>
                </a:lnTo>
                <a:lnTo>
                  <a:pt x="90" y="668"/>
                </a:lnTo>
                <a:lnTo>
                  <a:pt x="90" y="664"/>
                </a:lnTo>
                <a:lnTo>
                  <a:pt x="94" y="664"/>
                </a:lnTo>
                <a:lnTo>
                  <a:pt x="94" y="660"/>
                </a:lnTo>
                <a:lnTo>
                  <a:pt x="98" y="656"/>
                </a:lnTo>
                <a:lnTo>
                  <a:pt x="98" y="656"/>
                </a:lnTo>
                <a:lnTo>
                  <a:pt x="98" y="660"/>
                </a:lnTo>
                <a:lnTo>
                  <a:pt x="94" y="672"/>
                </a:lnTo>
                <a:lnTo>
                  <a:pt x="90" y="672"/>
                </a:lnTo>
                <a:lnTo>
                  <a:pt x="90" y="672"/>
                </a:lnTo>
                <a:lnTo>
                  <a:pt x="90" y="676"/>
                </a:lnTo>
                <a:lnTo>
                  <a:pt x="90" y="676"/>
                </a:lnTo>
                <a:lnTo>
                  <a:pt x="90" y="679"/>
                </a:lnTo>
                <a:lnTo>
                  <a:pt x="90" y="679"/>
                </a:lnTo>
                <a:lnTo>
                  <a:pt x="86" y="683"/>
                </a:lnTo>
                <a:lnTo>
                  <a:pt x="86" y="687"/>
                </a:lnTo>
                <a:lnTo>
                  <a:pt x="83" y="687"/>
                </a:lnTo>
                <a:lnTo>
                  <a:pt x="83" y="687"/>
                </a:lnTo>
                <a:lnTo>
                  <a:pt x="83" y="691"/>
                </a:lnTo>
                <a:lnTo>
                  <a:pt x="79" y="691"/>
                </a:lnTo>
                <a:lnTo>
                  <a:pt x="83" y="691"/>
                </a:lnTo>
                <a:lnTo>
                  <a:pt x="83" y="691"/>
                </a:lnTo>
                <a:lnTo>
                  <a:pt x="83" y="691"/>
                </a:lnTo>
                <a:lnTo>
                  <a:pt x="83" y="695"/>
                </a:lnTo>
                <a:lnTo>
                  <a:pt x="75" y="695"/>
                </a:lnTo>
                <a:lnTo>
                  <a:pt x="71" y="699"/>
                </a:lnTo>
                <a:lnTo>
                  <a:pt x="71" y="703"/>
                </a:lnTo>
                <a:lnTo>
                  <a:pt x="71" y="703"/>
                </a:lnTo>
                <a:lnTo>
                  <a:pt x="67" y="703"/>
                </a:lnTo>
                <a:lnTo>
                  <a:pt x="63" y="703"/>
                </a:lnTo>
                <a:lnTo>
                  <a:pt x="59" y="707"/>
                </a:lnTo>
                <a:lnTo>
                  <a:pt x="55" y="711"/>
                </a:lnTo>
                <a:lnTo>
                  <a:pt x="55" y="711"/>
                </a:lnTo>
                <a:lnTo>
                  <a:pt x="55" y="715"/>
                </a:lnTo>
                <a:lnTo>
                  <a:pt x="55" y="715"/>
                </a:lnTo>
                <a:lnTo>
                  <a:pt x="55" y="715"/>
                </a:lnTo>
                <a:lnTo>
                  <a:pt x="55" y="715"/>
                </a:lnTo>
                <a:lnTo>
                  <a:pt x="55" y="718"/>
                </a:lnTo>
                <a:lnTo>
                  <a:pt x="55" y="718"/>
                </a:lnTo>
                <a:lnTo>
                  <a:pt x="59" y="718"/>
                </a:lnTo>
                <a:lnTo>
                  <a:pt x="59" y="718"/>
                </a:lnTo>
                <a:lnTo>
                  <a:pt x="59" y="718"/>
                </a:lnTo>
                <a:lnTo>
                  <a:pt x="63" y="722"/>
                </a:lnTo>
                <a:lnTo>
                  <a:pt x="63" y="722"/>
                </a:lnTo>
                <a:lnTo>
                  <a:pt x="67" y="722"/>
                </a:lnTo>
                <a:lnTo>
                  <a:pt x="67" y="718"/>
                </a:lnTo>
                <a:lnTo>
                  <a:pt x="71" y="718"/>
                </a:lnTo>
                <a:lnTo>
                  <a:pt x="83" y="718"/>
                </a:lnTo>
                <a:lnTo>
                  <a:pt x="83" y="718"/>
                </a:lnTo>
                <a:lnTo>
                  <a:pt x="86" y="718"/>
                </a:lnTo>
                <a:lnTo>
                  <a:pt x="86" y="722"/>
                </a:lnTo>
                <a:lnTo>
                  <a:pt x="94" y="718"/>
                </a:lnTo>
                <a:lnTo>
                  <a:pt x="98" y="718"/>
                </a:lnTo>
                <a:lnTo>
                  <a:pt x="98" y="718"/>
                </a:lnTo>
                <a:lnTo>
                  <a:pt x="98" y="718"/>
                </a:lnTo>
                <a:lnTo>
                  <a:pt x="98" y="718"/>
                </a:lnTo>
                <a:lnTo>
                  <a:pt x="102" y="715"/>
                </a:lnTo>
                <a:lnTo>
                  <a:pt x="106" y="715"/>
                </a:lnTo>
                <a:lnTo>
                  <a:pt x="106" y="711"/>
                </a:lnTo>
                <a:lnTo>
                  <a:pt x="110" y="711"/>
                </a:lnTo>
                <a:lnTo>
                  <a:pt x="110" y="711"/>
                </a:lnTo>
                <a:lnTo>
                  <a:pt x="110" y="711"/>
                </a:lnTo>
                <a:lnTo>
                  <a:pt x="110" y="711"/>
                </a:lnTo>
                <a:lnTo>
                  <a:pt x="110" y="707"/>
                </a:lnTo>
                <a:lnTo>
                  <a:pt x="106" y="707"/>
                </a:lnTo>
                <a:lnTo>
                  <a:pt x="106" y="707"/>
                </a:lnTo>
                <a:lnTo>
                  <a:pt x="110" y="703"/>
                </a:lnTo>
                <a:lnTo>
                  <a:pt x="110" y="703"/>
                </a:lnTo>
                <a:lnTo>
                  <a:pt x="114" y="699"/>
                </a:lnTo>
                <a:lnTo>
                  <a:pt x="118" y="695"/>
                </a:lnTo>
                <a:lnTo>
                  <a:pt x="118" y="695"/>
                </a:lnTo>
                <a:lnTo>
                  <a:pt x="118" y="691"/>
                </a:lnTo>
                <a:lnTo>
                  <a:pt x="118" y="691"/>
                </a:lnTo>
                <a:lnTo>
                  <a:pt x="118" y="691"/>
                </a:lnTo>
                <a:lnTo>
                  <a:pt x="118" y="687"/>
                </a:lnTo>
                <a:lnTo>
                  <a:pt x="122" y="687"/>
                </a:lnTo>
                <a:lnTo>
                  <a:pt x="133" y="687"/>
                </a:lnTo>
                <a:lnTo>
                  <a:pt x="149" y="683"/>
                </a:lnTo>
                <a:lnTo>
                  <a:pt x="153" y="683"/>
                </a:lnTo>
                <a:lnTo>
                  <a:pt x="157" y="683"/>
                </a:lnTo>
                <a:lnTo>
                  <a:pt x="196" y="672"/>
                </a:lnTo>
                <a:lnTo>
                  <a:pt x="204" y="676"/>
                </a:lnTo>
                <a:lnTo>
                  <a:pt x="204" y="672"/>
                </a:lnTo>
                <a:lnTo>
                  <a:pt x="200" y="660"/>
                </a:lnTo>
                <a:lnTo>
                  <a:pt x="200" y="656"/>
                </a:lnTo>
                <a:lnTo>
                  <a:pt x="204" y="652"/>
                </a:lnTo>
                <a:lnTo>
                  <a:pt x="208" y="644"/>
                </a:lnTo>
                <a:lnTo>
                  <a:pt x="208" y="640"/>
                </a:lnTo>
                <a:lnTo>
                  <a:pt x="208" y="633"/>
                </a:lnTo>
                <a:lnTo>
                  <a:pt x="204" y="625"/>
                </a:lnTo>
                <a:lnTo>
                  <a:pt x="200" y="617"/>
                </a:lnTo>
                <a:lnTo>
                  <a:pt x="196" y="578"/>
                </a:lnTo>
                <a:lnTo>
                  <a:pt x="196" y="578"/>
                </a:lnTo>
                <a:lnTo>
                  <a:pt x="200" y="566"/>
                </a:lnTo>
                <a:lnTo>
                  <a:pt x="200" y="562"/>
                </a:lnTo>
                <a:lnTo>
                  <a:pt x="196" y="554"/>
                </a:lnTo>
                <a:lnTo>
                  <a:pt x="176" y="512"/>
                </a:lnTo>
                <a:lnTo>
                  <a:pt x="211" y="504"/>
                </a:lnTo>
                <a:lnTo>
                  <a:pt x="235" y="476"/>
                </a:lnTo>
                <a:lnTo>
                  <a:pt x="235" y="476"/>
                </a:lnTo>
                <a:lnTo>
                  <a:pt x="235" y="472"/>
                </a:lnTo>
                <a:lnTo>
                  <a:pt x="231" y="469"/>
                </a:lnTo>
                <a:lnTo>
                  <a:pt x="223" y="449"/>
                </a:lnTo>
                <a:lnTo>
                  <a:pt x="223" y="445"/>
                </a:lnTo>
                <a:lnTo>
                  <a:pt x="235" y="426"/>
                </a:lnTo>
                <a:lnTo>
                  <a:pt x="247" y="375"/>
                </a:lnTo>
                <a:lnTo>
                  <a:pt x="251" y="367"/>
                </a:lnTo>
                <a:lnTo>
                  <a:pt x="258" y="351"/>
                </a:lnTo>
                <a:lnTo>
                  <a:pt x="262" y="348"/>
                </a:lnTo>
                <a:lnTo>
                  <a:pt x="262" y="348"/>
                </a:lnTo>
                <a:lnTo>
                  <a:pt x="262" y="344"/>
                </a:lnTo>
                <a:lnTo>
                  <a:pt x="258" y="324"/>
                </a:lnTo>
                <a:lnTo>
                  <a:pt x="258" y="320"/>
                </a:lnTo>
                <a:lnTo>
                  <a:pt x="227" y="289"/>
                </a:lnTo>
                <a:lnTo>
                  <a:pt x="227" y="277"/>
                </a:lnTo>
                <a:lnTo>
                  <a:pt x="227" y="277"/>
                </a:lnTo>
                <a:lnTo>
                  <a:pt x="239" y="273"/>
                </a:lnTo>
                <a:lnTo>
                  <a:pt x="243" y="269"/>
                </a:lnTo>
                <a:lnTo>
                  <a:pt x="243" y="266"/>
                </a:lnTo>
                <a:lnTo>
                  <a:pt x="247" y="254"/>
                </a:lnTo>
                <a:lnTo>
                  <a:pt x="247" y="250"/>
                </a:lnTo>
                <a:lnTo>
                  <a:pt x="247" y="211"/>
                </a:lnTo>
                <a:lnTo>
                  <a:pt x="247" y="207"/>
                </a:lnTo>
                <a:lnTo>
                  <a:pt x="247" y="207"/>
                </a:lnTo>
                <a:lnTo>
                  <a:pt x="266" y="180"/>
                </a:lnTo>
                <a:lnTo>
                  <a:pt x="270" y="172"/>
                </a:lnTo>
                <a:lnTo>
                  <a:pt x="270" y="168"/>
                </a:lnTo>
                <a:lnTo>
                  <a:pt x="313" y="184"/>
                </a:lnTo>
                <a:lnTo>
                  <a:pt x="313" y="180"/>
                </a:lnTo>
                <a:lnTo>
                  <a:pt x="313" y="180"/>
                </a:lnTo>
                <a:lnTo>
                  <a:pt x="317" y="176"/>
                </a:lnTo>
                <a:lnTo>
                  <a:pt x="321" y="148"/>
                </a:lnTo>
                <a:lnTo>
                  <a:pt x="321" y="145"/>
                </a:lnTo>
                <a:lnTo>
                  <a:pt x="305" y="113"/>
                </a:lnTo>
                <a:lnTo>
                  <a:pt x="305" y="109"/>
                </a:lnTo>
                <a:lnTo>
                  <a:pt x="301" y="94"/>
                </a:lnTo>
                <a:lnTo>
                  <a:pt x="301" y="94"/>
                </a:lnTo>
                <a:lnTo>
                  <a:pt x="301" y="94"/>
                </a:lnTo>
                <a:lnTo>
                  <a:pt x="301" y="90"/>
                </a:lnTo>
                <a:lnTo>
                  <a:pt x="301" y="90"/>
                </a:lnTo>
                <a:lnTo>
                  <a:pt x="290" y="82"/>
                </a:lnTo>
                <a:moveTo>
                  <a:pt x="180" y="102"/>
                </a:moveTo>
                <a:lnTo>
                  <a:pt x="180" y="102"/>
                </a:lnTo>
                <a:lnTo>
                  <a:pt x="200" y="109"/>
                </a:lnTo>
                <a:lnTo>
                  <a:pt x="200" y="109"/>
                </a:lnTo>
                <a:lnTo>
                  <a:pt x="200" y="109"/>
                </a:lnTo>
                <a:lnTo>
                  <a:pt x="200" y="113"/>
                </a:lnTo>
                <a:lnTo>
                  <a:pt x="200" y="113"/>
                </a:lnTo>
                <a:lnTo>
                  <a:pt x="196" y="113"/>
                </a:lnTo>
                <a:lnTo>
                  <a:pt x="196" y="113"/>
                </a:lnTo>
                <a:lnTo>
                  <a:pt x="192" y="113"/>
                </a:lnTo>
                <a:lnTo>
                  <a:pt x="184" y="117"/>
                </a:lnTo>
                <a:lnTo>
                  <a:pt x="180" y="121"/>
                </a:lnTo>
                <a:lnTo>
                  <a:pt x="180" y="121"/>
                </a:lnTo>
                <a:lnTo>
                  <a:pt x="180" y="121"/>
                </a:lnTo>
                <a:lnTo>
                  <a:pt x="176" y="121"/>
                </a:lnTo>
                <a:lnTo>
                  <a:pt x="176" y="117"/>
                </a:lnTo>
                <a:lnTo>
                  <a:pt x="176" y="121"/>
                </a:lnTo>
                <a:lnTo>
                  <a:pt x="176" y="121"/>
                </a:lnTo>
                <a:lnTo>
                  <a:pt x="176" y="125"/>
                </a:lnTo>
                <a:lnTo>
                  <a:pt x="176" y="129"/>
                </a:lnTo>
                <a:lnTo>
                  <a:pt x="176" y="133"/>
                </a:lnTo>
                <a:lnTo>
                  <a:pt x="176" y="137"/>
                </a:lnTo>
                <a:lnTo>
                  <a:pt x="176" y="145"/>
                </a:lnTo>
                <a:lnTo>
                  <a:pt x="172" y="145"/>
                </a:lnTo>
                <a:lnTo>
                  <a:pt x="172" y="148"/>
                </a:lnTo>
                <a:lnTo>
                  <a:pt x="169" y="148"/>
                </a:lnTo>
                <a:lnTo>
                  <a:pt x="169" y="145"/>
                </a:lnTo>
                <a:lnTo>
                  <a:pt x="169" y="145"/>
                </a:lnTo>
                <a:lnTo>
                  <a:pt x="169" y="141"/>
                </a:lnTo>
                <a:lnTo>
                  <a:pt x="169" y="137"/>
                </a:lnTo>
                <a:lnTo>
                  <a:pt x="169" y="137"/>
                </a:lnTo>
                <a:lnTo>
                  <a:pt x="169" y="133"/>
                </a:lnTo>
                <a:lnTo>
                  <a:pt x="165" y="133"/>
                </a:lnTo>
                <a:lnTo>
                  <a:pt x="165" y="133"/>
                </a:lnTo>
                <a:lnTo>
                  <a:pt x="165" y="129"/>
                </a:lnTo>
                <a:lnTo>
                  <a:pt x="165" y="129"/>
                </a:lnTo>
                <a:lnTo>
                  <a:pt x="165" y="133"/>
                </a:lnTo>
                <a:lnTo>
                  <a:pt x="165" y="133"/>
                </a:lnTo>
                <a:lnTo>
                  <a:pt x="165" y="133"/>
                </a:lnTo>
                <a:lnTo>
                  <a:pt x="165" y="137"/>
                </a:lnTo>
                <a:lnTo>
                  <a:pt x="165" y="137"/>
                </a:lnTo>
                <a:lnTo>
                  <a:pt x="165" y="141"/>
                </a:lnTo>
                <a:lnTo>
                  <a:pt x="165" y="141"/>
                </a:lnTo>
                <a:lnTo>
                  <a:pt x="161" y="141"/>
                </a:lnTo>
                <a:lnTo>
                  <a:pt x="161" y="137"/>
                </a:lnTo>
                <a:lnTo>
                  <a:pt x="161" y="141"/>
                </a:lnTo>
                <a:lnTo>
                  <a:pt x="161" y="141"/>
                </a:lnTo>
                <a:lnTo>
                  <a:pt x="165" y="145"/>
                </a:lnTo>
                <a:lnTo>
                  <a:pt x="165" y="145"/>
                </a:lnTo>
                <a:lnTo>
                  <a:pt x="165" y="145"/>
                </a:lnTo>
                <a:lnTo>
                  <a:pt x="165" y="145"/>
                </a:lnTo>
                <a:lnTo>
                  <a:pt x="161" y="141"/>
                </a:lnTo>
                <a:lnTo>
                  <a:pt x="161" y="141"/>
                </a:lnTo>
                <a:lnTo>
                  <a:pt x="161" y="141"/>
                </a:lnTo>
                <a:lnTo>
                  <a:pt x="161" y="141"/>
                </a:lnTo>
                <a:lnTo>
                  <a:pt x="161" y="145"/>
                </a:lnTo>
                <a:lnTo>
                  <a:pt x="161" y="145"/>
                </a:lnTo>
                <a:lnTo>
                  <a:pt x="161" y="148"/>
                </a:lnTo>
                <a:lnTo>
                  <a:pt x="161" y="148"/>
                </a:lnTo>
                <a:lnTo>
                  <a:pt x="161" y="148"/>
                </a:lnTo>
                <a:lnTo>
                  <a:pt x="157" y="148"/>
                </a:lnTo>
                <a:lnTo>
                  <a:pt x="157" y="148"/>
                </a:lnTo>
                <a:lnTo>
                  <a:pt x="157" y="152"/>
                </a:lnTo>
                <a:lnTo>
                  <a:pt x="157" y="152"/>
                </a:lnTo>
                <a:lnTo>
                  <a:pt x="157" y="152"/>
                </a:lnTo>
                <a:lnTo>
                  <a:pt x="161" y="152"/>
                </a:lnTo>
                <a:lnTo>
                  <a:pt x="161" y="152"/>
                </a:lnTo>
                <a:lnTo>
                  <a:pt x="161" y="152"/>
                </a:lnTo>
                <a:lnTo>
                  <a:pt x="157" y="160"/>
                </a:lnTo>
                <a:lnTo>
                  <a:pt x="157" y="160"/>
                </a:lnTo>
                <a:lnTo>
                  <a:pt x="157" y="160"/>
                </a:lnTo>
                <a:lnTo>
                  <a:pt x="157" y="160"/>
                </a:lnTo>
                <a:lnTo>
                  <a:pt x="157" y="160"/>
                </a:lnTo>
                <a:lnTo>
                  <a:pt x="157" y="160"/>
                </a:lnTo>
                <a:lnTo>
                  <a:pt x="157" y="160"/>
                </a:lnTo>
                <a:lnTo>
                  <a:pt x="157" y="160"/>
                </a:lnTo>
                <a:lnTo>
                  <a:pt x="153" y="160"/>
                </a:lnTo>
                <a:lnTo>
                  <a:pt x="153" y="156"/>
                </a:lnTo>
                <a:lnTo>
                  <a:pt x="149" y="156"/>
                </a:lnTo>
                <a:lnTo>
                  <a:pt x="141" y="160"/>
                </a:lnTo>
                <a:lnTo>
                  <a:pt x="137" y="160"/>
                </a:lnTo>
                <a:lnTo>
                  <a:pt x="137" y="156"/>
                </a:lnTo>
                <a:lnTo>
                  <a:pt x="137" y="156"/>
                </a:lnTo>
                <a:lnTo>
                  <a:pt x="137" y="156"/>
                </a:lnTo>
                <a:lnTo>
                  <a:pt x="141" y="152"/>
                </a:lnTo>
                <a:lnTo>
                  <a:pt x="141" y="148"/>
                </a:lnTo>
                <a:lnTo>
                  <a:pt x="145" y="148"/>
                </a:lnTo>
                <a:lnTo>
                  <a:pt x="145" y="145"/>
                </a:lnTo>
                <a:lnTo>
                  <a:pt x="149" y="137"/>
                </a:lnTo>
                <a:lnTo>
                  <a:pt x="149" y="133"/>
                </a:lnTo>
                <a:lnTo>
                  <a:pt x="145" y="133"/>
                </a:lnTo>
                <a:lnTo>
                  <a:pt x="145" y="133"/>
                </a:lnTo>
                <a:lnTo>
                  <a:pt x="145" y="129"/>
                </a:lnTo>
                <a:lnTo>
                  <a:pt x="145" y="129"/>
                </a:lnTo>
                <a:lnTo>
                  <a:pt x="145" y="129"/>
                </a:lnTo>
                <a:lnTo>
                  <a:pt x="145" y="129"/>
                </a:lnTo>
                <a:lnTo>
                  <a:pt x="145" y="133"/>
                </a:lnTo>
                <a:lnTo>
                  <a:pt x="145" y="137"/>
                </a:lnTo>
                <a:lnTo>
                  <a:pt x="145" y="137"/>
                </a:lnTo>
                <a:lnTo>
                  <a:pt x="141" y="145"/>
                </a:lnTo>
                <a:lnTo>
                  <a:pt x="141" y="145"/>
                </a:lnTo>
                <a:lnTo>
                  <a:pt x="141" y="145"/>
                </a:lnTo>
                <a:lnTo>
                  <a:pt x="137" y="145"/>
                </a:lnTo>
                <a:lnTo>
                  <a:pt x="137" y="145"/>
                </a:lnTo>
                <a:lnTo>
                  <a:pt x="137" y="148"/>
                </a:lnTo>
                <a:lnTo>
                  <a:pt x="137" y="148"/>
                </a:lnTo>
                <a:lnTo>
                  <a:pt x="133" y="148"/>
                </a:lnTo>
                <a:lnTo>
                  <a:pt x="133" y="152"/>
                </a:lnTo>
                <a:lnTo>
                  <a:pt x="129" y="156"/>
                </a:lnTo>
                <a:lnTo>
                  <a:pt x="129" y="160"/>
                </a:lnTo>
                <a:lnTo>
                  <a:pt x="129" y="156"/>
                </a:lnTo>
                <a:lnTo>
                  <a:pt x="129" y="160"/>
                </a:lnTo>
                <a:lnTo>
                  <a:pt x="133" y="160"/>
                </a:lnTo>
                <a:lnTo>
                  <a:pt x="129" y="160"/>
                </a:lnTo>
                <a:lnTo>
                  <a:pt x="129" y="164"/>
                </a:lnTo>
                <a:lnTo>
                  <a:pt x="126" y="164"/>
                </a:lnTo>
                <a:lnTo>
                  <a:pt x="126" y="168"/>
                </a:lnTo>
                <a:lnTo>
                  <a:pt x="126" y="172"/>
                </a:lnTo>
                <a:lnTo>
                  <a:pt x="122" y="176"/>
                </a:lnTo>
                <a:lnTo>
                  <a:pt x="122" y="176"/>
                </a:lnTo>
                <a:lnTo>
                  <a:pt x="122" y="172"/>
                </a:lnTo>
                <a:lnTo>
                  <a:pt x="122" y="172"/>
                </a:lnTo>
                <a:lnTo>
                  <a:pt x="122" y="172"/>
                </a:lnTo>
                <a:lnTo>
                  <a:pt x="122" y="172"/>
                </a:lnTo>
                <a:lnTo>
                  <a:pt x="122" y="172"/>
                </a:lnTo>
                <a:lnTo>
                  <a:pt x="118" y="168"/>
                </a:lnTo>
                <a:lnTo>
                  <a:pt x="118" y="168"/>
                </a:lnTo>
                <a:lnTo>
                  <a:pt x="122" y="164"/>
                </a:lnTo>
                <a:lnTo>
                  <a:pt x="122" y="164"/>
                </a:lnTo>
                <a:lnTo>
                  <a:pt x="122" y="160"/>
                </a:lnTo>
                <a:lnTo>
                  <a:pt x="122" y="156"/>
                </a:lnTo>
                <a:lnTo>
                  <a:pt x="122" y="152"/>
                </a:lnTo>
                <a:lnTo>
                  <a:pt x="126" y="145"/>
                </a:lnTo>
                <a:lnTo>
                  <a:pt x="126" y="145"/>
                </a:lnTo>
                <a:lnTo>
                  <a:pt x="129" y="141"/>
                </a:lnTo>
                <a:lnTo>
                  <a:pt x="129" y="141"/>
                </a:lnTo>
                <a:lnTo>
                  <a:pt x="133" y="141"/>
                </a:lnTo>
                <a:lnTo>
                  <a:pt x="133" y="141"/>
                </a:lnTo>
                <a:lnTo>
                  <a:pt x="129" y="141"/>
                </a:lnTo>
                <a:lnTo>
                  <a:pt x="126" y="141"/>
                </a:lnTo>
                <a:lnTo>
                  <a:pt x="126" y="137"/>
                </a:lnTo>
                <a:lnTo>
                  <a:pt x="129" y="137"/>
                </a:lnTo>
                <a:lnTo>
                  <a:pt x="133" y="137"/>
                </a:lnTo>
                <a:lnTo>
                  <a:pt x="129" y="137"/>
                </a:lnTo>
                <a:lnTo>
                  <a:pt x="129" y="137"/>
                </a:lnTo>
                <a:lnTo>
                  <a:pt x="126" y="133"/>
                </a:lnTo>
                <a:lnTo>
                  <a:pt x="126" y="133"/>
                </a:lnTo>
                <a:lnTo>
                  <a:pt x="126" y="133"/>
                </a:lnTo>
                <a:lnTo>
                  <a:pt x="122" y="133"/>
                </a:lnTo>
                <a:lnTo>
                  <a:pt x="122" y="129"/>
                </a:lnTo>
                <a:lnTo>
                  <a:pt x="122" y="125"/>
                </a:lnTo>
                <a:lnTo>
                  <a:pt x="122" y="125"/>
                </a:lnTo>
                <a:lnTo>
                  <a:pt x="126" y="125"/>
                </a:lnTo>
                <a:lnTo>
                  <a:pt x="129" y="125"/>
                </a:lnTo>
                <a:lnTo>
                  <a:pt x="129" y="125"/>
                </a:lnTo>
                <a:lnTo>
                  <a:pt x="126" y="121"/>
                </a:lnTo>
                <a:lnTo>
                  <a:pt x="133" y="121"/>
                </a:lnTo>
                <a:lnTo>
                  <a:pt x="133" y="121"/>
                </a:lnTo>
                <a:lnTo>
                  <a:pt x="133" y="125"/>
                </a:lnTo>
                <a:lnTo>
                  <a:pt x="137" y="125"/>
                </a:lnTo>
                <a:lnTo>
                  <a:pt x="133" y="121"/>
                </a:lnTo>
                <a:lnTo>
                  <a:pt x="129" y="117"/>
                </a:lnTo>
                <a:lnTo>
                  <a:pt x="129" y="117"/>
                </a:lnTo>
                <a:lnTo>
                  <a:pt x="133" y="117"/>
                </a:lnTo>
                <a:lnTo>
                  <a:pt x="133" y="117"/>
                </a:lnTo>
                <a:lnTo>
                  <a:pt x="133" y="117"/>
                </a:lnTo>
                <a:lnTo>
                  <a:pt x="133" y="117"/>
                </a:lnTo>
                <a:lnTo>
                  <a:pt x="133" y="113"/>
                </a:lnTo>
                <a:lnTo>
                  <a:pt x="137" y="113"/>
                </a:lnTo>
                <a:lnTo>
                  <a:pt x="141" y="113"/>
                </a:lnTo>
                <a:lnTo>
                  <a:pt x="141" y="113"/>
                </a:lnTo>
                <a:lnTo>
                  <a:pt x="141" y="113"/>
                </a:lnTo>
                <a:lnTo>
                  <a:pt x="141" y="113"/>
                </a:lnTo>
                <a:lnTo>
                  <a:pt x="145" y="113"/>
                </a:lnTo>
                <a:lnTo>
                  <a:pt x="145" y="113"/>
                </a:lnTo>
                <a:lnTo>
                  <a:pt x="145" y="113"/>
                </a:lnTo>
                <a:lnTo>
                  <a:pt x="145" y="113"/>
                </a:lnTo>
                <a:lnTo>
                  <a:pt x="141" y="113"/>
                </a:lnTo>
                <a:lnTo>
                  <a:pt x="141" y="113"/>
                </a:lnTo>
                <a:lnTo>
                  <a:pt x="141" y="109"/>
                </a:lnTo>
                <a:lnTo>
                  <a:pt x="141" y="109"/>
                </a:lnTo>
                <a:lnTo>
                  <a:pt x="137" y="109"/>
                </a:lnTo>
                <a:lnTo>
                  <a:pt x="133" y="109"/>
                </a:lnTo>
                <a:lnTo>
                  <a:pt x="133" y="109"/>
                </a:lnTo>
                <a:lnTo>
                  <a:pt x="133" y="105"/>
                </a:lnTo>
                <a:lnTo>
                  <a:pt x="129" y="105"/>
                </a:lnTo>
                <a:lnTo>
                  <a:pt x="129" y="102"/>
                </a:lnTo>
                <a:lnTo>
                  <a:pt x="129" y="98"/>
                </a:lnTo>
                <a:lnTo>
                  <a:pt x="129" y="98"/>
                </a:lnTo>
                <a:lnTo>
                  <a:pt x="137" y="98"/>
                </a:lnTo>
                <a:lnTo>
                  <a:pt x="137" y="94"/>
                </a:lnTo>
                <a:lnTo>
                  <a:pt x="137" y="94"/>
                </a:lnTo>
                <a:lnTo>
                  <a:pt x="137" y="94"/>
                </a:lnTo>
                <a:lnTo>
                  <a:pt x="137" y="94"/>
                </a:lnTo>
                <a:lnTo>
                  <a:pt x="141" y="98"/>
                </a:lnTo>
                <a:lnTo>
                  <a:pt x="141" y="98"/>
                </a:lnTo>
                <a:lnTo>
                  <a:pt x="145" y="98"/>
                </a:lnTo>
                <a:lnTo>
                  <a:pt x="145" y="98"/>
                </a:lnTo>
                <a:lnTo>
                  <a:pt x="141" y="98"/>
                </a:lnTo>
                <a:lnTo>
                  <a:pt x="141" y="98"/>
                </a:lnTo>
                <a:lnTo>
                  <a:pt x="141" y="94"/>
                </a:lnTo>
                <a:lnTo>
                  <a:pt x="141" y="94"/>
                </a:lnTo>
                <a:lnTo>
                  <a:pt x="141" y="94"/>
                </a:lnTo>
                <a:lnTo>
                  <a:pt x="129" y="94"/>
                </a:lnTo>
                <a:lnTo>
                  <a:pt x="129" y="94"/>
                </a:lnTo>
                <a:lnTo>
                  <a:pt x="129" y="94"/>
                </a:lnTo>
                <a:lnTo>
                  <a:pt x="126" y="90"/>
                </a:lnTo>
                <a:lnTo>
                  <a:pt x="126" y="86"/>
                </a:lnTo>
                <a:lnTo>
                  <a:pt x="126" y="86"/>
                </a:lnTo>
                <a:lnTo>
                  <a:pt x="126" y="86"/>
                </a:lnTo>
                <a:lnTo>
                  <a:pt x="129" y="86"/>
                </a:lnTo>
                <a:lnTo>
                  <a:pt x="129" y="86"/>
                </a:lnTo>
                <a:lnTo>
                  <a:pt x="129" y="86"/>
                </a:lnTo>
                <a:lnTo>
                  <a:pt x="129" y="82"/>
                </a:lnTo>
                <a:lnTo>
                  <a:pt x="129" y="82"/>
                </a:lnTo>
                <a:lnTo>
                  <a:pt x="129" y="82"/>
                </a:lnTo>
                <a:lnTo>
                  <a:pt x="129" y="82"/>
                </a:lnTo>
                <a:lnTo>
                  <a:pt x="133" y="82"/>
                </a:lnTo>
                <a:lnTo>
                  <a:pt x="137" y="82"/>
                </a:lnTo>
                <a:lnTo>
                  <a:pt x="133" y="78"/>
                </a:lnTo>
                <a:lnTo>
                  <a:pt x="133" y="78"/>
                </a:lnTo>
                <a:lnTo>
                  <a:pt x="129" y="78"/>
                </a:lnTo>
                <a:lnTo>
                  <a:pt x="129" y="78"/>
                </a:lnTo>
                <a:lnTo>
                  <a:pt x="129" y="74"/>
                </a:lnTo>
                <a:lnTo>
                  <a:pt x="129" y="74"/>
                </a:lnTo>
                <a:lnTo>
                  <a:pt x="133" y="70"/>
                </a:lnTo>
                <a:lnTo>
                  <a:pt x="133" y="70"/>
                </a:lnTo>
                <a:lnTo>
                  <a:pt x="129" y="70"/>
                </a:lnTo>
                <a:lnTo>
                  <a:pt x="129" y="70"/>
                </a:lnTo>
                <a:lnTo>
                  <a:pt x="129" y="70"/>
                </a:lnTo>
                <a:lnTo>
                  <a:pt x="129" y="66"/>
                </a:lnTo>
                <a:lnTo>
                  <a:pt x="129" y="63"/>
                </a:lnTo>
                <a:lnTo>
                  <a:pt x="129" y="59"/>
                </a:lnTo>
                <a:lnTo>
                  <a:pt x="133" y="59"/>
                </a:lnTo>
                <a:lnTo>
                  <a:pt x="137" y="59"/>
                </a:lnTo>
                <a:lnTo>
                  <a:pt x="141" y="55"/>
                </a:lnTo>
                <a:lnTo>
                  <a:pt x="145" y="55"/>
                </a:lnTo>
                <a:lnTo>
                  <a:pt x="145" y="59"/>
                </a:lnTo>
                <a:lnTo>
                  <a:pt x="145" y="59"/>
                </a:lnTo>
                <a:lnTo>
                  <a:pt x="145" y="59"/>
                </a:lnTo>
                <a:lnTo>
                  <a:pt x="145" y="59"/>
                </a:lnTo>
                <a:lnTo>
                  <a:pt x="145" y="63"/>
                </a:lnTo>
                <a:lnTo>
                  <a:pt x="145" y="63"/>
                </a:lnTo>
                <a:lnTo>
                  <a:pt x="145" y="66"/>
                </a:lnTo>
                <a:lnTo>
                  <a:pt x="149" y="66"/>
                </a:lnTo>
                <a:lnTo>
                  <a:pt x="149" y="66"/>
                </a:lnTo>
                <a:lnTo>
                  <a:pt x="149" y="70"/>
                </a:lnTo>
                <a:lnTo>
                  <a:pt x="149" y="78"/>
                </a:lnTo>
                <a:lnTo>
                  <a:pt x="145" y="86"/>
                </a:lnTo>
                <a:lnTo>
                  <a:pt x="145" y="90"/>
                </a:lnTo>
                <a:lnTo>
                  <a:pt x="145" y="90"/>
                </a:lnTo>
                <a:lnTo>
                  <a:pt x="145" y="94"/>
                </a:lnTo>
                <a:lnTo>
                  <a:pt x="145" y="94"/>
                </a:lnTo>
                <a:lnTo>
                  <a:pt x="145" y="94"/>
                </a:lnTo>
                <a:lnTo>
                  <a:pt x="149" y="94"/>
                </a:lnTo>
                <a:lnTo>
                  <a:pt x="149" y="98"/>
                </a:lnTo>
                <a:lnTo>
                  <a:pt x="149" y="98"/>
                </a:lnTo>
                <a:lnTo>
                  <a:pt x="149" y="102"/>
                </a:lnTo>
                <a:lnTo>
                  <a:pt x="149" y="102"/>
                </a:lnTo>
                <a:lnTo>
                  <a:pt x="149" y="105"/>
                </a:lnTo>
                <a:lnTo>
                  <a:pt x="149" y="105"/>
                </a:lnTo>
                <a:lnTo>
                  <a:pt x="149" y="109"/>
                </a:lnTo>
                <a:lnTo>
                  <a:pt x="149" y="113"/>
                </a:lnTo>
                <a:lnTo>
                  <a:pt x="149" y="125"/>
                </a:lnTo>
                <a:lnTo>
                  <a:pt x="149" y="125"/>
                </a:lnTo>
                <a:lnTo>
                  <a:pt x="149" y="125"/>
                </a:lnTo>
                <a:lnTo>
                  <a:pt x="149" y="129"/>
                </a:lnTo>
                <a:lnTo>
                  <a:pt x="153" y="129"/>
                </a:lnTo>
                <a:lnTo>
                  <a:pt x="153" y="129"/>
                </a:lnTo>
                <a:lnTo>
                  <a:pt x="153" y="129"/>
                </a:lnTo>
                <a:lnTo>
                  <a:pt x="153" y="133"/>
                </a:lnTo>
                <a:lnTo>
                  <a:pt x="153" y="133"/>
                </a:lnTo>
                <a:lnTo>
                  <a:pt x="153" y="137"/>
                </a:lnTo>
                <a:lnTo>
                  <a:pt x="153" y="137"/>
                </a:lnTo>
                <a:lnTo>
                  <a:pt x="153" y="137"/>
                </a:lnTo>
                <a:lnTo>
                  <a:pt x="153" y="137"/>
                </a:lnTo>
                <a:lnTo>
                  <a:pt x="153" y="137"/>
                </a:lnTo>
                <a:lnTo>
                  <a:pt x="153" y="137"/>
                </a:lnTo>
                <a:lnTo>
                  <a:pt x="161" y="121"/>
                </a:lnTo>
                <a:lnTo>
                  <a:pt x="165" y="117"/>
                </a:lnTo>
                <a:lnTo>
                  <a:pt x="165" y="113"/>
                </a:lnTo>
                <a:lnTo>
                  <a:pt x="165" y="113"/>
                </a:lnTo>
                <a:lnTo>
                  <a:pt x="165" y="113"/>
                </a:lnTo>
                <a:lnTo>
                  <a:pt x="165" y="109"/>
                </a:lnTo>
                <a:lnTo>
                  <a:pt x="169" y="113"/>
                </a:lnTo>
                <a:lnTo>
                  <a:pt x="180" y="102"/>
                </a:lnTo>
                <a:moveTo>
                  <a:pt x="196" y="129"/>
                </a:moveTo>
                <a:lnTo>
                  <a:pt x="196" y="129"/>
                </a:lnTo>
                <a:lnTo>
                  <a:pt x="196" y="129"/>
                </a:lnTo>
                <a:lnTo>
                  <a:pt x="200" y="129"/>
                </a:lnTo>
                <a:lnTo>
                  <a:pt x="200" y="133"/>
                </a:lnTo>
                <a:lnTo>
                  <a:pt x="200" y="133"/>
                </a:lnTo>
                <a:lnTo>
                  <a:pt x="200" y="133"/>
                </a:lnTo>
                <a:lnTo>
                  <a:pt x="188" y="137"/>
                </a:lnTo>
                <a:lnTo>
                  <a:pt x="188" y="141"/>
                </a:lnTo>
                <a:lnTo>
                  <a:pt x="184" y="141"/>
                </a:lnTo>
                <a:lnTo>
                  <a:pt x="184" y="145"/>
                </a:lnTo>
                <a:lnTo>
                  <a:pt x="184" y="141"/>
                </a:lnTo>
                <a:lnTo>
                  <a:pt x="180" y="141"/>
                </a:lnTo>
                <a:lnTo>
                  <a:pt x="184" y="137"/>
                </a:lnTo>
                <a:lnTo>
                  <a:pt x="184" y="137"/>
                </a:lnTo>
                <a:lnTo>
                  <a:pt x="184" y="137"/>
                </a:lnTo>
                <a:lnTo>
                  <a:pt x="184" y="137"/>
                </a:lnTo>
                <a:lnTo>
                  <a:pt x="180" y="133"/>
                </a:lnTo>
                <a:lnTo>
                  <a:pt x="180" y="129"/>
                </a:lnTo>
                <a:lnTo>
                  <a:pt x="180" y="125"/>
                </a:lnTo>
                <a:lnTo>
                  <a:pt x="184" y="121"/>
                </a:lnTo>
                <a:lnTo>
                  <a:pt x="184" y="121"/>
                </a:lnTo>
                <a:lnTo>
                  <a:pt x="192" y="117"/>
                </a:lnTo>
                <a:lnTo>
                  <a:pt x="192" y="117"/>
                </a:lnTo>
                <a:lnTo>
                  <a:pt x="196" y="117"/>
                </a:lnTo>
                <a:lnTo>
                  <a:pt x="196" y="117"/>
                </a:lnTo>
                <a:lnTo>
                  <a:pt x="196" y="117"/>
                </a:lnTo>
                <a:lnTo>
                  <a:pt x="196" y="121"/>
                </a:lnTo>
                <a:lnTo>
                  <a:pt x="196" y="121"/>
                </a:lnTo>
                <a:lnTo>
                  <a:pt x="200" y="121"/>
                </a:lnTo>
                <a:lnTo>
                  <a:pt x="200" y="121"/>
                </a:lnTo>
                <a:lnTo>
                  <a:pt x="200" y="125"/>
                </a:lnTo>
                <a:lnTo>
                  <a:pt x="200" y="125"/>
                </a:lnTo>
                <a:lnTo>
                  <a:pt x="200" y="125"/>
                </a:lnTo>
                <a:lnTo>
                  <a:pt x="196" y="129"/>
                </a:lnTo>
                <a:moveTo>
                  <a:pt x="75" y="105"/>
                </a:moveTo>
                <a:lnTo>
                  <a:pt x="75" y="105"/>
                </a:lnTo>
                <a:lnTo>
                  <a:pt x="75" y="105"/>
                </a:lnTo>
                <a:lnTo>
                  <a:pt x="71" y="105"/>
                </a:lnTo>
                <a:lnTo>
                  <a:pt x="67" y="105"/>
                </a:lnTo>
                <a:lnTo>
                  <a:pt x="67" y="102"/>
                </a:lnTo>
                <a:lnTo>
                  <a:pt x="67" y="98"/>
                </a:lnTo>
                <a:lnTo>
                  <a:pt x="71" y="98"/>
                </a:lnTo>
                <a:lnTo>
                  <a:pt x="71" y="98"/>
                </a:lnTo>
                <a:lnTo>
                  <a:pt x="71" y="98"/>
                </a:lnTo>
                <a:lnTo>
                  <a:pt x="75" y="102"/>
                </a:lnTo>
                <a:lnTo>
                  <a:pt x="75" y="102"/>
                </a:lnTo>
                <a:lnTo>
                  <a:pt x="75" y="105"/>
                </a:lnTo>
                <a:lnTo>
                  <a:pt x="75" y="105"/>
                </a:lnTo>
                <a:lnTo>
                  <a:pt x="79" y="105"/>
                </a:lnTo>
                <a:lnTo>
                  <a:pt x="79" y="105"/>
                </a:lnTo>
                <a:lnTo>
                  <a:pt x="79" y="105"/>
                </a:lnTo>
                <a:lnTo>
                  <a:pt x="79" y="105"/>
                </a:lnTo>
                <a:lnTo>
                  <a:pt x="75" y="105"/>
                </a:lnTo>
                <a:lnTo>
                  <a:pt x="75" y="105"/>
                </a:lnTo>
                <a:lnTo>
                  <a:pt x="75" y="102"/>
                </a:lnTo>
                <a:lnTo>
                  <a:pt x="75" y="98"/>
                </a:lnTo>
                <a:lnTo>
                  <a:pt x="75" y="98"/>
                </a:lnTo>
                <a:lnTo>
                  <a:pt x="79" y="98"/>
                </a:lnTo>
                <a:lnTo>
                  <a:pt x="75" y="98"/>
                </a:lnTo>
                <a:lnTo>
                  <a:pt x="75" y="94"/>
                </a:lnTo>
                <a:lnTo>
                  <a:pt x="75" y="94"/>
                </a:lnTo>
                <a:lnTo>
                  <a:pt x="75" y="90"/>
                </a:lnTo>
                <a:lnTo>
                  <a:pt x="75" y="90"/>
                </a:lnTo>
                <a:lnTo>
                  <a:pt x="79" y="90"/>
                </a:lnTo>
                <a:lnTo>
                  <a:pt x="79" y="90"/>
                </a:lnTo>
                <a:lnTo>
                  <a:pt x="79" y="94"/>
                </a:lnTo>
                <a:lnTo>
                  <a:pt x="79" y="94"/>
                </a:lnTo>
                <a:lnTo>
                  <a:pt x="79" y="102"/>
                </a:lnTo>
                <a:lnTo>
                  <a:pt x="83" y="102"/>
                </a:lnTo>
                <a:lnTo>
                  <a:pt x="83" y="102"/>
                </a:lnTo>
                <a:lnTo>
                  <a:pt x="86" y="94"/>
                </a:lnTo>
                <a:lnTo>
                  <a:pt x="90" y="94"/>
                </a:lnTo>
                <a:lnTo>
                  <a:pt x="90" y="94"/>
                </a:lnTo>
                <a:lnTo>
                  <a:pt x="90" y="98"/>
                </a:lnTo>
                <a:lnTo>
                  <a:pt x="90" y="98"/>
                </a:lnTo>
                <a:lnTo>
                  <a:pt x="94" y="98"/>
                </a:lnTo>
                <a:lnTo>
                  <a:pt x="94" y="102"/>
                </a:lnTo>
                <a:lnTo>
                  <a:pt x="94" y="98"/>
                </a:lnTo>
                <a:lnTo>
                  <a:pt x="94" y="98"/>
                </a:lnTo>
                <a:lnTo>
                  <a:pt x="94" y="94"/>
                </a:lnTo>
                <a:lnTo>
                  <a:pt x="94" y="94"/>
                </a:lnTo>
                <a:lnTo>
                  <a:pt x="94" y="94"/>
                </a:lnTo>
                <a:lnTo>
                  <a:pt x="94" y="90"/>
                </a:lnTo>
                <a:lnTo>
                  <a:pt x="94" y="90"/>
                </a:lnTo>
                <a:lnTo>
                  <a:pt x="90" y="86"/>
                </a:lnTo>
                <a:lnTo>
                  <a:pt x="94" y="82"/>
                </a:lnTo>
                <a:lnTo>
                  <a:pt x="94" y="82"/>
                </a:lnTo>
                <a:lnTo>
                  <a:pt x="94" y="86"/>
                </a:lnTo>
                <a:lnTo>
                  <a:pt x="98" y="86"/>
                </a:lnTo>
                <a:lnTo>
                  <a:pt x="98" y="86"/>
                </a:lnTo>
                <a:lnTo>
                  <a:pt x="98" y="90"/>
                </a:lnTo>
                <a:lnTo>
                  <a:pt x="98" y="90"/>
                </a:lnTo>
                <a:lnTo>
                  <a:pt x="98" y="94"/>
                </a:lnTo>
                <a:lnTo>
                  <a:pt x="98" y="94"/>
                </a:lnTo>
                <a:lnTo>
                  <a:pt x="98" y="90"/>
                </a:lnTo>
                <a:lnTo>
                  <a:pt x="98" y="90"/>
                </a:lnTo>
                <a:lnTo>
                  <a:pt x="98" y="90"/>
                </a:lnTo>
                <a:lnTo>
                  <a:pt x="98" y="90"/>
                </a:lnTo>
                <a:lnTo>
                  <a:pt x="98" y="86"/>
                </a:lnTo>
                <a:lnTo>
                  <a:pt x="98" y="82"/>
                </a:lnTo>
                <a:lnTo>
                  <a:pt x="102" y="82"/>
                </a:lnTo>
                <a:lnTo>
                  <a:pt x="106" y="86"/>
                </a:lnTo>
                <a:lnTo>
                  <a:pt x="106" y="86"/>
                </a:lnTo>
                <a:lnTo>
                  <a:pt x="106" y="82"/>
                </a:lnTo>
                <a:lnTo>
                  <a:pt x="102" y="82"/>
                </a:lnTo>
                <a:lnTo>
                  <a:pt x="102" y="82"/>
                </a:lnTo>
                <a:lnTo>
                  <a:pt x="98" y="78"/>
                </a:lnTo>
                <a:lnTo>
                  <a:pt x="98" y="74"/>
                </a:lnTo>
                <a:lnTo>
                  <a:pt x="98" y="74"/>
                </a:lnTo>
                <a:lnTo>
                  <a:pt x="94" y="70"/>
                </a:lnTo>
                <a:lnTo>
                  <a:pt x="94" y="70"/>
                </a:lnTo>
                <a:lnTo>
                  <a:pt x="90" y="66"/>
                </a:lnTo>
                <a:lnTo>
                  <a:pt x="90" y="63"/>
                </a:lnTo>
                <a:lnTo>
                  <a:pt x="94" y="59"/>
                </a:lnTo>
                <a:lnTo>
                  <a:pt x="94" y="59"/>
                </a:lnTo>
                <a:lnTo>
                  <a:pt x="98" y="59"/>
                </a:lnTo>
                <a:lnTo>
                  <a:pt x="98" y="59"/>
                </a:lnTo>
                <a:lnTo>
                  <a:pt x="98" y="59"/>
                </a:lnTo>
                <a:lnTo>
                  <a:pt x="102" y="63"/>
                </a:lnTo>
                <a:lnTo>
                  <a:pt x="102" y="63"/>
                </a:lnTo>
                <a:lnTo>
                  <a:pt x="102" y="66"/>
                </a:lnTo>
                <a:lnTo>
                  <a:pt x="106" y="66"/>
                </a:lnTo>
                <a:lnTo>
                  <a:pt x="106" y="66"/>
                </a:lnTo>
                <a:lnTo>
                  <a:pt x="106" y="70"/>
                </a:lnTo>
                <a:lnTo>
                  <a:pt x="106" y="70"/>
                </a:lnTo>
                <a:lnTo>
                  <a:pt x="106" y="70"/>
                </a:lnTo>
                <a:lnTo>
                  <a:pt x="106" y="70"/>
                </a:lnTo>
                <a:lnTo>
                  <a:pt x="106" y="70"/>
                </a:lnTo>
                <a:lnTo>
                  <a:pt x="110" y="70"/>
                </a:lnTo>
                <a:lnTo>
                  <a:pt x="106" y="74"/>
                </a:lnTo>
                <a:lnTo>
                  <a:pt x="106" y="74"/>
                </a:lnTo>
                <a:lnTo>
                  <a:pt x="106" y="78"/>
                </a:lnTo>
                <a:lnTo>
                  <a:pt x="110" y="78"/>
                </a:lnTo>
                <a:lnTo>
                  <a:pt x="110" y="70"/>
                </a:lnTo>
                <a:lnTo>
                  <a:pt x="110" y="70"/>
                </a:lnTo>
                <a:lnTo>
                  <a:pt x="114" y="78"/>
                </a:lnTo>
                <a:lnTo>
                  <a:pt x="114" y="82"/>
                </a:lnTo>
                <a:lnTo>
                  <a:pt x="114" y="86"/>
                </a:lnTo>
                <a:lnTo>
                  <a:pt x="114" y="82"/>
                </a:lnTo>
                <a:lnTo>
                  <a:pt x="114" y="78"/>
                </a:lnTo>
                <a:lnTo>
                  <a:pt x="114" y="78"/>
                </a:lnTo>
                <a:lnTo>
                  <a:pt x="118" y="78"/>
                </a:lnTo>
                <a:lnTo>
                  <a:pt x="118" y="78"/>
                </a:lnTo>
                <a:lnTo>
                  <a:pt x="118" y="82"/>
                </a:lnTo>
                <a:lnTo>
                  <a:pt x="118" y="82"/>
                </a:lnTo>
                <a:lnTo>
                  <a:pt x="118" y="78"/>
                </a:lnTo>
                <a:lnTo>
                  <a:pt x="118" y="82"/>
                </a:lnTo>
                <a:lnTo>
                  <a:pt x="118" y="86"/>
                </a:lnTo>
                <a:lnTo>
                  <a:pt x="118" y="86"/>
                </a:lnTo>
                <a:lnTo>
                  <a:pt x="118" y="90"/>
                </a:lnTo>
                <a:lnTo>
                  <a:pt x="118" y="86"/>
                </a:lnTo>
                <a:lnTo>
                  <a:pt x="114" y="90"/>
                </a:lnTo>
                <a:lnTo>
                  <a:pt x="114" y="90"/>
                </a:lnTo>
                <a:lnTo>
                  <a:pt x="114" y="90"/>
                </a:lnTo>
                <a:lnTo>
                  <a:pt x="118" y="94"/>
                </a:lnTo>
                <a:lnTo>
                  <a:pt x="118" y="94"/>
                </a:lnTo>
                <a:lnTo>
                  <a:pt x="118" y="94"/>
                </a:lnTo>
                <a:lnTo>
                  <a:pt x="118" y="94"/>
                </a:lnTo>
                <a:lnTo>
                  <a:pt x="122" y="98"/>
                </a:lnTo>
                <a:lnTo>
                  <a:pt x="126" y="98"/>
                </a:lnTo>
                <a:lnTo>
                  <a:pt x="126" y="102"/>
                </a:lnTo>
                <a:lnTo>
                  <a:pt x="126" y="109"/>
                </a:lnTo>
                <a:lnTo>
                  <a:pt x="126" y="109"/>
                </a:lnTo>
                <a:lnTo>
                  <a:pt x="110" y="125"/>
                </a:lnTo>
                <a:lnTo>
                  <a:pt x="98" y="125"/>
                </a:lnTo>
                <a:lnTo>
                  <a:pt x="98" y="125"/>
                </a:lnTo>
                <a:lnTo>
                  <a:pt x="98" y="125"/>
                </a:lnTo>
                <a:lnTo>
                  <a:pt x="98" y="125"/>
                </a:lnTo>
                <a:lnTo>
                  <a:pt x="98" y="125"/>
                </a:lnTo>
                <a:lnTo>
                  <a:pt x="94" y="121"/>
                </a:lnTo>
                <a:lnTo>
                  <a:pt x="94" y="121"/>
                </a:lnTo>
                <a:lnTo>
                  <a:pt x="94" y="121"/>
                </a:lnTo>
                <a:lnTo>
                  <a:pt x="94" y="117"/>
                </a:lnTo>
                <a:lnTo>
                  <a:pt x="94" y="117"/>
                </a:lnTo>
                <a:lnTo>
                  <a:pt x="98" y="117"/>
                </a:lnTo>
                <a:lnTo>
                  <a:pt x="102" y="113"/>
                </a:lnTo>
                <a:lnTo>
                  <a:pt x="102" y="113"/>
                </a:lnTo>
                <a:lnTo>
                  <a:pt x="106" y="113"/>
                </a:lnTo>
                <a:lnTo>
                  <a:pt x="106" y="113"/>
                </a:lnTo>
                <a:lnTo>
                  <a:pt x="106" y="109"/>
                </a:lnTo>
                <a:lnTo>
                  <a:pt x="106" y="109"/>
                </a:lnTo>
                <a:lnTo>
                  <a:pt x="106" y="109"/>
                </a:lnTo>
                <a:lnTo>
                  <a:pt x="110" y="105"/>
                </a:lnTo>
                <a:lnTo>
                  <a:pt x="110" y="105"/>
                </a:lnTo>
                <a:lnTo>
                  <a:pt x="114" y="105"/>
                </a:lnTo>
                <a:lnTo>
                  <a:pt x="110" y="102"/>
                </a:lnTo>
                <a:lnTo>
                  <a:pt x="110" y="102"/>
                </a:lnTo>
                <a:lnTo>
                  <a:pt x="110" y="98"/>
                </a:lnTo>
                <a:lnTo>
                  <a:pt x="110" y="98"/>
                </a:lnTo>
                <a:lnTo>
                  <a:pt x="102" y="98"/>
                </a:lnTo>
                <a:lnTo>
                  <a:pt x="98" y="98"/>
                </a:lnTo>
                <a:lnTo>
                  <a:pt x="102" y="98"/>
                </a:lnTo>
                <a:lnTo>
                  <a:pt x="106" y="98"/>
                </a:lnTo>
                <a:lnTo>
                  <a:pt x="106" y="102"/>
                </a:lnTo>
                <a:lnTo>
                  <a:pt x="102" y="105"/>
                </a:lnTo>
                <a:lnTo>
                  <a:pt x="102" y="105"/>
                </a:lnTo>
                <a:lnTo>
                  <a:pt x="98" y="105"/>
                </a:lnTo>
                <a:lnTo>
                  <a:pt x="98" y="105"/>
                </a:lnTo>
                <a:lnTo>
                  <a:pt x="98" y="105"/>
                </a:lnTo>
                <a:lnTo>
                  <a:pt x="98" y="105"/>
                </a:lnTo>
                <a:lnTo>
                  <a:pt x="98" y="102"/>
                </a:lnTo>
                <a:lnTo>
                  <a:pt x="98" y="105"/>
                </a:lnTo>
                <a:lnTo>
                  <a:pt x="98" y="109"/>
                </a:lnTo>
                <a:lnTo>
                  <a:pt x="98" y="109"/>
                </a:lnTo>
                <a:lnTo>
                  <a:pt x="94" y="109"/>
                </a:lnTo>
                <a:lnTo>
                  <a:pt x="94" y="109"/>
                </a:lnTo>
                <a:lnTo>
                  <a:pt x="94" y="113"/>
                </a:lnTo>
                <a:lnTo>
                  <a:pt x="90" y="113"/>
                </a:lnTo>
                <a:lnTo>
                  <a:pt x="90" y="109"/>
                </a:lnTo>
                <a:lnTo>
                  <a:pt x="90" y="109"/>
                </a:lnTo>
                <a:lnTo>
                  <a:pt x="90" y="105"/>
                </a:lnTo>
                <a:lnTo>
                  <a:pt x="90" y="109"/>
                </a:lnTo>
                <a:lnTo>
                  <a:pt x="90" y="109"/>
                </a:lnTo>
                <a:lnTo>
                  <a:pt x="90" y="113"/>
                </a:lnTo>
                <a:lnTo>
                  <a:pt x="90" y="113"/>
                </a:lnTo>
                <a:lnTo>
                  <a:pt x="90" y="113"/>
                </a:lnTo>
                <a:lnTo>
                  <a:pt x="86" y="113"/>
                </a:lnTo>
                <a:lnTo>
                  <a:pt x="86" y="113"/>
                </a:lnTo>
                <a:lnTo>
                  <a:pt x="83" y="109"/>
                </a:lnTo>
                <a:lnTo>
                  <a:pt x="83" y="113"/>
                </a:lnTo>
                <a:lnTo>
                  <a:pt x="83" y="113"/>
                </a:lnTo>
                <a:lnTo>
                  <a:pt x="83" y="117"/>
                </a:lnTo>
                <a:lnTo>
                  <a:pt x="83" y="121"/>
                </a:lnTo>
                <a:lnTo>
                  <a:pt x="83" y="121"/>
                </a:lnTo>
                <a:lnTo>
                  <a:pt x="83" y="121"/>
                </a:lnTo>
                <a:lnTo>
                  <a:pt x="79" y="125"/>
                </a:lnTo>
                <a:lnTo>
                  <a:pt x="79" y="125"/>
                </a:lnTo>
                <a:lnTo>
                  <a:pt x="79" y="125"/>
                </a:lnTo>
                <a:lnTo>
                  <a:pt x="75" y="129"/>
                </a:lnTo>
                <a:lnTo>
                  <a:pt x="71" y="129"/>
                </a:lnTo>
                <a:lnTo>
                  <a:pt x="71" y="125"/>
                </a:lnTo>
                <a:lnTo>
                  <a:pt x="71" y="125"/>
                </a:lnTo>
                <a:lnTo>
                  <a:pt x="71" y="121"/>
                </a:lnTo>
                <a:lnTo>
                  <a:pt x="71" y="117"/>
                </a:lnTo>
                <a:lnTo>
                  <a:pt x="67" y="117"/>
                </a:lnTo>
                <a:lnTo>
                  <a:pt x="67" y="117"/>
                </a:lnTo>
                <a:lnTo>
                  <a:pt x="67" y="121"/>
                </a:lnTo>
                <a:lnTo>
                  <a:pt x="67" y="121"/>
                </a:lnTo>
                <a:lnTo>
                  <a:pt x="67" y="121"/>
                </a:lnTo>
                <a:lnTo>
                  <a:pt x="67" y="117"/>
                </a:lnTo>
                <a:lnTo>
                  <a:pt x="67" y="117"/>
                </a:lnTo>
                <a:lnTo>
                  <a:pt x="67" y="113"/>
                </a:lnTo>
                <a:lnTo>
                  <a:pt x="67" y="113"/>
                </a:lnTo>
                <a:lnTo>
                  <a:pt x="67" y="113"/>
                </a:lnTo>
                <a:lnTo>
                  <a:pt x="67" y="113"/>
                </a:lnTo>
                <a:lnTo>
                  <a:pt x="71" y="109"/>
                </a:lnTo>
                <a:lnTo>
                  <a:pt x="75" y="105"/>
                </a:lnTo>
                <a:moveTo>
                  <a:pt x="12" y="226"/>
                </a:moveTo>
                <a:lnTo>
                  <a:pt x="12" y="226"/>
                </a:lnTo>
                <a:lnTo>
                  <a:pt x="12" y="226"/>
                </a:lnTo>
                <a:lnTo>
                  <a:pt x="12" y="226"/>
                </a:lnTo>
                <a:lnTo>
                  <a:pt x="12" y="230"/>
                </a:lnTo>
                <a:lnTo>
                  <a:pt x="12" y="230"/>
                </a:lnTo>
                <a:lnTo>
                  <a:pt x="8" y="230"/>
                </a:lnTo>
                <a:lnTo>
                  <a:pt x="8" y="230"/>
                </a:lnTo>
                <a:lnTo>
                  <a:pt x="8" y="234"/>
                </a:lnTo>
                <a:lnTo>
                  <a:pt x="8" y="234"/>
                </a:lnTo>
                <a:lnTo>
                  <a:pt x="8" y="234"/>
                </a:lnTo>
                <a:lnTo>
                  <a:pt x="12" y="234"/>
                </a:lnTo>
                <a:lnTo>
                  <a:pt x="12" y="234"/>
                </a:lnTo>
                <a:lnTo>
                  <a:pt x="12" y="230"/>
                </a:lnTo>
                <a:lnTo>
                  <a:pt x="12" y="230"/>
                </a:lnTo>
                <a:lnTo>
                  <a:pt x="12" y="234"/>
                </a:lnTo>
                <a:lnTo>
                  <a:pt x="16" y="238"/>
                </a:lnTo>
                <a:lnTo>
                  <a:pt x="16" y="242"/>
                </a:lnTo>
                <a:lnTo>
                  <a:pt x="16" y="242"/>
                </a:lnTo>
                <a:lnTo>
                  <a:pt x="16" y="246"/>
                </a:lnTo>
                <a:lnTo>
                  <a:pt x="16" y="246"/>
                </a:lnTo>
                <a:lnTo>
                  <a:pt x="12" y="246"/>
                </a:lnTo>
                <a:lnTo>
                  <a:pt x="12" y="246"/>
                </a:lnTo>
                <a:lnTo>
                  <a:pt x="8" y="242"/>
                </a:lnTo>
                <a:lnTo>
                  <a:pt x="4" y="242"/>
                </a:lnTo>
                <a:lnTo>
                  <a:pt x="8" y="246"/>
                </a:lnTo>
                <a:lnTo>
                  <a:pt x="8" y="246"/>
                </a:lnTo>
                <a:lnTo>
                  <a:pt x="4" y="246"/>
                </a:lnTo>
                <a:lnTo>
                  <a:pt x="4" y="246"/>
                </a:lnTo>
                <a:lnTo>
                  <a:pt x="8" y="246"/>
                </a:lnTo>
                <a:lnTo>
                  <a:pt x="8" y="250"/>
                </a:lnTo>
                <a:lnTo>
                  <a:pt x="12" y="250"/>
                </a:lnTo>
                <a:lnTo>
                  <a:pt x="12" y="250"/>
                </a:lnTo>
                <a:lnTo>
                  <a:pt x="12" y="250"/>
                </a:lnTo>
                <a:lnTo>
                  <a:pt x="12" y="250"/>
                </a:lnTo>
                <a:lnTo>
                  <a:pt x="12" y="254"/>
                </a:lnTo>
                <a:lnTo>
                  <a:pt x="12" y="254"/>
                </a:lnTo>
                <a:lnTo>
                  <a:pt x="12" y="254"/>
                </a:lnTo>
                <a:lnTo>
                  <a:pt x="12" y="254"/>
                </a:lnTo>
                <a:lnTo>
                  <a:pt x="12" y="258"/>
                </a:lnTo>
                <a:lnTo>
                  <a:pt x="12" y="258"/>
                </a:lnTo>
                <a:lnTo>
                  <a:pt x="4" y="262"/>
                </a:lnTo>
                <a:lnTo>
                  <a:pt x="4" y="262"/>
                </a:lnTo>
                <a:lnTo>
                  <a:pt x="4" y="266"/>
                </a:lnTo>
                <a:lnTo>
                  <a:pt x="4" y="269"/>
                </a:lnTo>
                <a:lnTo>
                  <a:pt x="0" y="269"/>
                </a:lnTo>
                <a:lnTo>
                  <a:pt x="0" y="266"/>
                </a:lnTo>
                <a:lnTo>
                  <a:pt x="0" y="262"/>
                </a:lnTo>
                <a:lnTo>
                  <a:pt x="0" y="262"/>
                </a:lnTo>
                <a:lnTo>
                  <a:pt x="0" y="262"/>
                </a:lnTo>
                <a:lnTo>
                  <a:pt x="0" y="262"/>
                </a:lnTo>
                <a:lnTo>
                  <a:pt x="0" y="258"/>
                </a:lnTo>
                <a:lnTo>
                  <a:pt x="0" y="258"/>
                </a:lnTo>
                <a:lnTo>
                  <a:pt x="0" y="258"/>
                </a:lnTo>
                <a:lnTo>
                  <a:pt x="0" y="254"/>
                </a:lnTo>
                <a:lnTo>
                  <a:pt x="0" y="250"/>
                </a:lnTo>
                <a:lnTo>
                  <a:pt x="0" y="250"/>
                </a:lnTo>
                <a:lnTo>
                  <a:pt x="0" y="246"/>
                </a:lnTo>
                <a:lnTo>
                  <a:pt x="0" y="246"/>
                </a:lnTo>
                <a:lnTo>
                  <a:pt x="0" y="246"/>
                </a:lnTo>
                <a:lnTo>
                  <a:pt x="4" y="242"/>
                </a:lnTo>
                <a:lnTo>
                  <a:pt x="4" y="242"/>
                </a:lnTo>
                <a:lnTo>
                  <a:pt x="4" y="242"/>
                </a:lnTo>
                <a:lnTo>
                  <a:pt x="4" y="242"/>
                </a:lnTo>
                <a:lnTo>
                  <a:pt x="4" y="238"/>
                </a:lnTo>
                <a:lnTo>
                  <a:pt x="4" y="230"/>
                </a:lnTo>
                <a:lnTo>
                  <a:pt x="4" y="230"/>
                </a:lnTo>
                <a:lnTo>
                  <a:pt x="4" y="226"/>
                </a:lnTo>
                <a:lnTo>
                  <a:pt x="8" y="226"/>
                </a:lnTo>
                <a:lnTo>
                  <a:pt x="8" y="226"/>
                </a:lnTo>
                <a:lnTo>
                  <a:pt x="8" y="223"/>
                </a:lnTo>
                <a:lnTo>
                  <a:pt x="8" y="223"/>
                </a:lnTo>
                <a:lnTo>
                  <a:pt x="8" y="223"/>
                </a:lnTo>
                <a:lnTo>
                  <a:pt x="4" y="223"/>
                </a:lnTo>
                <a:lnTo>
                  <a:pt x="4" y="219"/>
                </a:lnTo>
                <a:lnTo>
                  <a:pt x="8" y="219"/>
                </a:lnTo>
                <a:lnTo>
                  <a:pt x="12" y="223"/>
                </a:lnTo>
                <a:lnTo>
                  <a:pt x="12" y="223"/>
                </a:lnTo>
                <a:lnTo>
                  <a:pt x="12" y="223"/>
                </a:lnTo>
                <a:lnTo>
                  <a:pt x="12" y="226"/>
                </a:lnTo>
                <a:lnTo>
                  <a:pt x="12" y="226"/>
                </a:lnTo>
                <a:lnTo>
                  <a:pt x="12" y="226"/>
                </a:lnTo>
                <a:lnTo>
                  <a:pt x="12" y="226"/>
                </a:lnTo>
                <a:moveTo>
                  <a:pt x="118" y="160"/>
                </a:moveTo>
                <a:lnTo>
                  <a:pt x="118" y="160"/>
                </a:lnTo>
                <a:lnTo>
                  <a:pt x="114" y="160"/>
                </a:lnTo>
                <a:lnTo>
                  <a:pt x="114" y="164"/>
                </a:lnTo>
                <a:lnTo>
                  <a:pt x="118" y="164"/>
                </a:lnTo>
                <a:lnTo>
                  <a:pt x="114" y="164"/>
                </a:lnTo>
                <a:lnTo>
                  <a:pt x="106" y="180"/>
                </a:lnTo>
                <a:lnTo>
                  <a:pt x="106" y="180"/>
                </a:lnTo>
                <a:lnTo>
                  <a:pt x="102" y="180"/>
                </a:lnTo>
                <a:lnTo>
                  <a:pt x="102" y="176"/>
                </a:lnTo>
                <a:lnTo>
                  <a:pt x="102" y="172"/>
                </a:lnTo>
                <a:lnTo>
                  <a:pt x="106" y="168"/>
                </a:lnTo>
                <a:lnTo>
                  <a:pt x="102" y="168"/>
                </a:lnTo>
                <a:lnTo>
                  <a:pt x="102" y="168"/>
                </a:lnTo>
                <a:lnTo>
                  <a:pt x="102" y="168"/>
                </a:lnTo>
                <a:lnTo>
                  <a:pt x="102" y="168"/>
                </a:lnTo>
                <a:lnTo>
                  <a:pt x="102" y="168"/>
                </a:lnTo>
                <a:lnTo>
                  <a:pt x="98" y="168"/>
                </a:lnTo>
                <a:lnTo>
                  <a:pt x="98" y="172"/>
                </a:lnTo>
                <a:lnTo>
                  <a:pt x="102" y="172"/>
                </a:lnTo>
                <a:lnTo>
                  <a:pt x="102" y="176"/>
                </a:lnTo>
                <a:lnTo>
                  <a:pt x="98" y="176"/>
                </a:lnTo>
                <a:lnTo>
                  <a:pt x="98" y="176"/>
                </a:lnTo>
                <a:lnTo>
                  <a:pt x="98" y="176"/>
                </a:lnTo>
                <a:lnTo>
                  <a:pt x="98" y="180"/>
                </a:lnTo>
                <a:lnTo>
                  <a:pt x="98" y="180"/>
                </a:lnTo>
                <a:lnTo>
                  <a:pt x="98" y="180"/>
                </a:lnTo>
                <a:lnTo>
                  <a:pt x="102" y="180"/>
                </a:lnTo>
                <a:lnTo>
                  <a:pt x="102" y="184"/>
                </a:lnTo>
                <a:lnTo>
                  <a:pt x="98" y="184"/>
                </a:lnTo>
                <a:lnTo>
                  <a:pt x="94" y="187"/>
                </a:lnTo>
                <a:lnTo>
                  <a:pt x="94" y="187"/>
                </a:lnTo>
                <a:lnTo>
                  <a:pt x="94" y="191"/>
                </a:lnTo>
                <a:lnTo>
                  <a:pt x="94" y="191"/>
                </a:lnTo>
                <a:lnTo>
                  <a:pt x="86" y="191"/>
                </a:lnTo>
                <a:lnTo>
                  <a:pt x="86" y="191"/>
                </a:lnTo>
                <a:lnTo>
                  <a:pt x="86" y="195"/>
                </a:lnTo>
                <a:lnTo>
                  <a:pt x="86" y="195"/>
                </a:lnTo>
                <a:lnTo>
                  <a:pt x="86" y="195"/>
                </a:lnTo>
                <a:lnTo>
                  <a:pt x="83" y="195"/>
                </a:lnTo>
                <a:lnTo>
                  <a:pt x="83" y="195"/>
                </a:lnTo>
                <a:lnTo>
                  <a:pt x="83" y="195"/>
                </a:lnTo>
                <a:lnTo>
                  <a:pt x="83" y="195"/>
                </a:lnTo>
                <a:lnTo>
                  <a:pt x="83" y="195"/>
                </a:lnTo>
                <a:lnTo>
                  <a:pt x="79" y="199"/>
                </a:lnTo>
                <a:lnTo>
                  <a:pt x="79" y="199"/>
                </a:lnTo>
                <a:lnTo>
                  <a:pt x="75" y="199"/>
                </a:lnTo>
                <a:lnTo>
                  <a:pt x="75" y="199"/>
                </a:lnTo>
                <a:lnTo>
                  <a:pt x="75" y="199"/>
                </a:lnTo>
                <a:lnTo>
                  <a:pt x="75" y="199"/>
                </a:lnTo>
                <a:lnTo>
                  <a:pt x="75" y="195"/>
                </a:lnTo>
                <a:lnTo>
                  <a:pt x="75" y="195"/>
                </a:lnTo>
                <a:lnTo>
                  <a:pt x="75" y="195"/>
                </a:lnTo>
                <a:lnTo>
                  <a:pt x="75" y="195"/>
                </a:lnTo>
                <a:lnTo>
                  <a:pt x="75" y="195"/>
                </a:lnTo>
                <a:lnTo>
                  <a:pt x="75" y="195"/>
                </a:lnTo>
                <a:lnTo>
                  <a:pt x="75" y="195"/>
                </a:lnTo>
                <a:lnTo>
                  <a:pt x="75" y="191"/>
                </a:lnTo>
                <a:lnTo>
                  <a:pt x="75" y="191"/>
                </a:lnTo>
                <a:lnTo>
                  <a:pt x="79" y="187"/>
                </a:lnTo>
                <a:lnTo>
                  <a:pt x="83" y="184"/>
                </a:lnTo>
                <a:lnTo>
                  <a:pt x="79" y="187"/>
                </a:lnTo>
                <a:lnTo>
                  <a:pt x="79" y="187"/>
                </a:lnTo>
                <a:lnTo>
                  <a:pt x="75" y="184"/>
                </a:lnTo>
                <a:lnTo>
                  <a:pt x="75" y="184"/>
                </a:lnTo>
                <a:lnTo>
                  <a:pt x="79" y="184"/>
                </a:lnTo>
                <a:lnTo>
                  <a:pt x="79" y="184"/>
                </a:lnTo>
                <a:lnTo>
                  <a:pt x="79" y="180"/>
                </a:lnTo>
                <a:lnTo>
                  <a:pt x="75" y="180"/>
                </a:lnTo>
                <a:lnTo>
                  <a:pt x="75" y="176"/>
                </a:lnTo>
                <a:lnTo>
                  <a:pt x="79" y="172"/>
                </a:lnTo>
                <a:lnTo>
                  <a:pt x="79" y="172"/>
                </a:lnTo>
                <a:lnTo>
                  <a:pt x="83" y="176"/>
                </a:lnTo>
                <a:lnTo>
                  <a:pt x="86" y="180"/>
                </a:lnTo>
                <a:lnTo>
                  <a:pt x="83" y="176"/>
                </a:lnTo>
                <a:lnTo>
                  <a:pt x="83" y="176"/>
                </a:lnTo>
                <a:lnTo>
                  <a:pt x="83" y="176"/>
                </a:lnTo>
                <a:lnTo>
                  <a:pt x="83" y="176"/>
                </a:lnTo>
                <a:lnTo>
                  <a:pt x="83" y="172"/>
                </a:lnTo>
                <a:lnTo>
                  <a:pt x="83" y="172"/>
                </a:lnTo>
                <a:lnTo>
                  <a:pt x="86" y="172"/>
                </a:lnTo>
                <a:lnTo>
                  <a:pt x="86" y="176"/>
                </a:lnTo>
                <a:lnTo>
                  <a:pt x="86" y="172"/>
                </a:lnTo>
                <a:lnTo>
                  <a:pt x="86" y="172"/>
                </a:lnTo>
                <a:lnTo>
                  <a:pt x="86" y="172"/>
                </a:lnTo>
                <a:lnTo>
                  <a:pt x="86" y="168"/>
                </a:lnTo>
                <a:lnTo>
                  <a:pt x="83" y="168"/>
                </a:lnTo>
                <a:lnTo>
                  <a:pt x="83" y="168"/>
                </a:lnTo>
                <a:lnTo>
                  <a:pt x="83" y="168"/>
                </a:lnTo>
                <a:lnTo>
                  <a:pt x="83" y="168"/>
                </a:lnTo>
                <a:lnTo>
                  <a:pt x="79" y="164"/>
                </a:lnTo>
                <a:lnTo>
                  <a:pt x="79" y="164"/>
                </a:lnTo>
                <a:lnTo>
                  <a:pt x="86" y="160"/>
                </a:lnTo>
                <a:lnTo>
                  <a:pt x="86" y="160"/>
                </a:lnTo>
                <a:lnTo>
                  <a:pt x="90" y="164"/>
                </a:lnTo>
                <a:lnTo>
                  <a:pt x="90" y="164"/>
                </a:lnTo>
                <a:lnTo>
                  <a:pt x="90" y="160"/>
                </a:lnTo>
                <a:lnTo>
                  <a:pt x="86" y="160"/>
                </a:lnTo>
                <a:lnTo>
                  <a:pt x="86" y="156"/>
                </a:lnTo>
                <a:lnTo>
                  <a:pt x="94" y="152"/>
                </a:lnTo>
                <a:lnTo>
                  <a:pt x="94" y="156"/>
                </a:lnTo>
                <a:lnTo>
                  <a:pt x="94" y="156"/>
                </a:lnTo>
                <a:lnTo>
                  <a:pt x="94" y="156"/>
                </a:lnTo>
                <a:lnTo>
                  <a:pt x="98" y="160"/>
                </a:lnTo>
                <a:lnTo>
                  <a:pt x="98" y="160"/>
                </a:lnTo>
                <a:lnTo>
                  <a:pt x="98" y="160"/>
                </a:lnTo>
                <a:lnTo>
                  <a:pt x="98" y="156"/>
                </a:lnTo>
                <a:lnTo>
                  <a:pt x="98" y="152"/>
                </a:lnTo>
                <a:lnTo>
                  <a:pt x="98" y="152"/>
                </a:lnTo>
                <a:lnTo>
                  <a:pt x="98" y="152"/>
                </a:lnTo>
                <a:lnTo>
                  <a:pt x="98" y="152"/>
                </a:lnTo>
                <a:lnTo>
                  <a:pt x="102" y="152"/>
                </a:lnTo>
                <a:lnTo>
                  <a:pt x="102" y="152"/>
                </a:lnTo>
                <a:lnTo>
                  <a:pt x="102" y="152"/>
                </a:lnTo>
                <a:lnTo>
                  <a:pt x="106" y="156"/>
                </a:lnTo>
                <a:lnTo>
                  <a:pt x="106" y="156"/>
                </a:lnTo>
                <a:lnTo>
                  <a:pt x="102" y="164"/>
                </a:lnTo>
                <a:lnTo>
                  <a:pt x="102" y="164"/>
                </a:lnTo>
                <a:lnTo>
                  <a:pt x="102" y="164"/>
                </a:lnTo>
                <a:lnTo>
                  <a:pt x="106" y="160"/>
                </a:lnTo>
                <a:lnTo>
                  <a:pt x="110" y="156"/>
                </a:lnTo>
                <a:lnTo>
                  <a:pt x="110" y="156"/>
                </a:lnTo>
                <a:lnTo>
                  <a:pt x="106" y="152"/>
                </a:lnTo>
                <a:lnTo>
                  <a:pt x="106" y="148"/>
                </a:lnTo>
                <a:lnTo>
                  <a:pt x="110" y="148"/>
                </a:lnTo>
                <a:lnTo>
                  <a:pt x="114" y="148"/>
                </a:lnTo>
                <a:lnTo>
                  <a:pt x="118" y="145"/>
                </a:lnTo>
                <a:lnTo>
                  <a:pt x="118" y="145"/>
                </a:lnTo>
                <a:lnTo>
                  <a:pt x="122" y="145"/>
                </a:lnTo>
                <a:lnTo>
                  <a:pt x="122" y="145"/>
                </a:lnTo>
                <a:lnTo>
                  <a:pt x="118" y="160"/>
                </a:lnTo>
                <a:lnTo>
                  <a:pt x="118" y="160"/>
                </a:lnTo>
                <a:lnTo>
                  <a:pt x="118" y="160"/>
                </a:lnTo>
                <a:lnTo>
                  <a:pt x="118" y="156"/>
                </a:lnTo>
                <a:lnTo>
                  <a:pt x="118" y="156"/>
                </a:lnTo>
                <a:lnTo>
                  <a:pt x="118" y="156"/>
                </a:lnTo>
                <a:lnTo>
                  <a:pt x="118" y="156"/>
                </a:lnTo>
                <a:lnTo>
                  <a:pt x="118" y="156"/>
                </a:lnTo>
                <a:lnTo>
                  <a:pt x="118" y="160"/>
                </a:lnTo>
                <a:lnTo>
                  <a:pt x="118" y="160"/>
                </a:lnTo>
                <a:moveTo>
                  <a:pt x="28" y="223"/>
                </a:moveTo>
                <a:lnTo>
                  <a:pt x="28" y="223"/>
                </a:lnTo>
                <a:lnTo>
                  <a:pt x="28" y="226"/>
                </a:lnTo>
                <a:lnTo>
                  <a:pt x="28" y="226"/>
                </a:lnTo>
                <a:lnTo>
                  <a:pt x="28" y="230"/>
                </a:lnTo>
                <a:lnTo>
                  <a:pt x="28" y="230"/>
                </a:lnTo>
                <a:lnTo>
                  <a:pt x="28" y="230"/>
                </a:lnTo>
                <a:lnTo>
                  <a:pt x="28" y="230"/>
                </a:lnTo>
                <a:lnTo>
                  <a:pt x="24" y="230"/>
                </a:lnTo>
                <a:lnTo>
                  <a:pt x="24" y="234"/>
                </a:lnTo>
                <a:lnTo>
                  <a:pt x="20" y="238"/>
                </a:lnTo>
                <a:lnTo>
                  <a:pt x="20" y="234"/>
                </a:lnTo>
                <a:lnTo>
                  <a:pt x="20" y="230"/>
                </a:lnTo>
                <a:lnTo>
                  <a:pt x="20" y="230"/>
                </a:lnTo>
                <a:lnTo>
                  <a:pt x="20" y="230"/>
                </a:lnTo>
                <a:lnTo>
                  <a:pt x="16" y="230"/>
                </a:lnTo>
                <a:lnTo>
                  <a:pt x="16" y="230"/>
                </a:lnTo>
                <a:lnTo>
                  <a:pt x="16" y="234"/>
                </a:lnTo>
                <a:lnTo>
                  <a:pt x="16" y="234"/>
                </a:lnTo>
                <a:lnTo>
                  <a:pt x="16" y="234"/>
                </a:lnTo>
                <a:lnTo>
                  <a:pt x="16" y="234"/>
                </a:lnTo>
                <a:lnTo>
                  <a:pt x="16" y="230"/>
                </a:lnTo>
                <a:lnTo>
                  <a:pt x="16" y="230"/>
                </a:lnTo>
                <a:lnTo>
                  <a:pt x="16" y="226"/>
                </a:lnTo>
                <a:lnTo>
                  <a:pt x="16" y="226"/>
                </a:lnTo>
                <a:lnTo>
                  <a:pt x="20" y="219"/>
                </a:lnTo>
                <a:lnTo>
                  <a:pt x="20" y="219"/>
                </a:lnTo>
                <a:lnTo>
                  <a:pt x="20" y="219"/>
                </a:lnTo>
                <a:lnTo>
                  <a:pt x="24" y="223"/>
                </a:lnTo>
                <a:lnTo>
                  <a:pt x="24" y="226"/>
                </a:lnTo>
                <a:lnTo>
                  <a:pt x="24" y="223"/>
                </a:lnTo>
                <a:lnTo>
                  <a:pt x="24" y="219"/>
                </a:lnTo>
                <a:lnTo>
                  <a:pt x="24" y="219"/>
                </a:lnTo>
                <a:lnTo>
                  <a:pt x="20" y="215"/>
                </a:lnTo>
                <a:lnTo>
                  <a:pt x="20" y="215"/>
                </a:lnTo>
                <a:lnTo>
                  <a:pt x="20" y="211"/>
                </a:lnTo>
                <a:lnTo>
                  <a:pt x="20" y="211"/>
                </a:lnTo>
                <a:lnTo>
                  <a:pt x="28" y="211"/>
                </a:lnTo>
                <a:lnTo>
                  <a:pt x="28" y="211"/>
                </a:lnTo>
                <a:lnTo>
                  <a:pt x="28" y="211"/>
                </a:lnTo>
                <a:lnTo>
                  <a:pt x="28" y="215"/>
                </a:lnTo>
                <a:lnTo>
                  <a:pt x="28" y="219"/>
                </a:lnTo>
                <a:lnTo>
                  <a:pt x="28" y="223"/>
                </a:lnTo>
                <a:moveTo>
                  <a:pt x="51" y="203"/>
                </a:moveTo>
                <a:lnTo>
                  <a:pt x="51" y="203"/>
                </a:lnTo>
                <a:lnTo>
                  <a:pt x="47" y="203"/>
                </a:lnTo>
                <a:lnTo>
                  <a:pt x="51" y="207"/>
                </a:lnTo>
                <a:lnTo>
                  <a:pt x="51" y="207"/>
                </a:lnTo>
                <a:lnTo>
                  <a:pt x="55" y="207"/>
                </a:lnTo>
                <a:lnTo>
                  <a:pt x="55" y="211"/>
                </a:lnTo>
                <a:lnTo>
                  <a:pt x="55" y="211"/>
                </a:lnTo>
                <a:lnTo>
                  <a:pt x="55" y="211"/>
                </a:lnTo>
                <a:lnTo>
                  <a:pt x="51" y="215"/>
                </a:lnTo>
                <a:lnTo>
                  <a:pt x="51" y="215"/>
                </a:lnTo>
                <a:lnTo>
                  <a:pt x="51" y="211"/>
                </a:lnTo>
                <a:lnTo>
                  <a:pt x="47" y="211"/>
                </a:lnTo>
                <a:lnTo>
                  <a:pt x="47" y="211"/>
                </a:lnTo>
                <a:lnTo>
                  <a:pt x="47" y="211"/>
                </a:lnTo>
                <a:lnTo>
                  <a:pt x="47" y="211"/>
                </a:lnTo>
                <a:lnTo>
                  <a:pt x="47" y="215"/>
                </a:lnTo>
                <a:lnTo>
                  <a:pt x="47" y="215"/>
                </a:lnTo>
                <a:lnTo>
                  <a:pt x="47" y="215"/>
                </a:lnTo>
                <a:lnTo>
                  <a:pt x="47" y="219"/>
                </a:lnTo>
                <a:lnTo>
                  <a:pt x="47" y="219"/>
                </a:lnTo>
                <a:lnTo>
                  <a:pt x="47" y="219"/>
                </a:lnTo>
                <a:lnTo>
                  <a:pt x="47" y="219"/>
                </a:lnTo>
                <a:lnTo>
                  <a:pt x="47" y="219"/>
                </a:lnTo>
                <a:lnTo>
                  <a:pt x="43" y="219"/>
                </a:lnTo>
                <a:lnTo>
                  <a:pt x="43" y="219"/>
                </a:lnTo>
                <a:lnTo>
                  <a:pt x="43" y="219"/>
                </a:lnTo>
                <a:lnTo>
                  <a:pt x="43" y="219"/>
                </a:lnTo>
                <a:lnTo>
                  <a:pt x="43" y="219"/>
                </a:lnTo>
                <a:lnTo>
                  <a:pt x="43" y="215"/>
                </a:lnTo>
                <a:lnTo>
                  <a:pt x="40" y="211"/>
                </a:lnTo>
                <a:lnTo>
                  <a:pt x="36" y="211"/>
                </a:lnTo>
                <a:lnTo>
                  <a:pt x="36" y="215"/>
                </a:lnTo>
                <a:lnTo>
                  <a:pt x="36" y="215"/>
                </a:lnTo>
                <a:lnTo>
                  <a:pt x="36" y="219"/>
                </a:lnTo>
                <a:lnTo>
                  <a:pt x="40" y="219"/>
                </a:lnTo>
                <a:lnTo>
                  <a:pt x="40" y="219"/>
                </a:lnTo>
                <a:lnTo>
                  <a:pt x="40" y="219"/>
                </a:lnTo>
                <a:lnTo>
                  <a:pt x="40" y="219"/>
                </a:lnTo>
                <a:lnTo>
                  <a:pt x="40" y="219"/>
                </a:lnTo>
                <a:lnTo>
                  <a:pt x="40" y="219"/>
                </a:lnTo>
                <a:lnTo>
                  <a:pt x="40" y="223"/>
                </a:lnTo>
                <a:lnTo>
                  <a:pt x="40" y="226"/>
                </a:lnTo>
                <a:lnTo>
                  <a:pt x="36" y="226"/>
                </a:lnTo>
                <a:lnTo>
                  <a:pt x="32" y="223"/>
                </a:lnTo>
                <a:lnTo>
                  <a:pt x="32" y="215"/>
                </a:lnTo>
                <a:lnTo>
                  <a:pt x="36" y="207"/>
                </a:lnTo>
                <a:lnTo>
                  <a:pt x="36" y="207"/>
                </a:lnTo>
                <a:lnTo>
                  <a:pt x="32" y="211"/>
                </a:lnTo>
                <a:lnTo>
                  <a:pt x="32" y="211"/>
                </a:lnTo>
                <a:lnTo>
                  <a:pt x="32" y="211"/>
                </a:lnTo>
                <a:lnTo>
                  <a:pt x="32" y="211"/>
                </a:lnTo>
                <a:lnTo>
                  <a:pt x="32" y="211"/>
                </a:lnTo>
                <a:lnTo>
                  <a:pt x="32" y="207"/>
                </a:lnTo>
                <a:lnTo>
                  <a:pt x="32" y="207"/>
                </a:lnTo>
                <a:lnTo>
                  <a:pt x="32" y="207"/>
                </a:lnTo>
                <a:lnTo>
                  <a:pt x="32" y="207"/>
                </a:lnTo>
                <a:lnTo>
                  <a:pt x="32" y="207"/>
                </a:lnTo>
                <a:lnTo>
                  <a:pt x="32" y="203"/>
                </a:lnTo>
                <a:lnTo>
                  <a:pt x="32" y="203"/>
                </a:lnTo>
                <a:lnTo>
                  <a:pt x="28" y="203"/>
                </a:lnTo>
                <a:lnTo>
                  <a:pt x="32" y="199"/>
                </a:lnTo>
                <a:lnTo>
                  <a:pt x="40" y="199"/>
                </a:lnTo>
                <a:lnTo>
                  <a:pt x="36" y="195"/>
                </a:lnTo>
                <a:lnTo>
                  <a:pt x="36" y="195"/>
                </a:lnTo>
                <a:lnTo>
                  <a:pt x="36" y="195"/>
                </a:lnTo>
                <a:lnTo>
                  <a:pt x="32" y="195"/>
                </a:lnTo>
                <a:lnTo>
                  <a:pt x="32" y="195"/>
                </a:lnTo>
                <a:lnTo>
                  <a:pt x="36" y="184"/>
                </a:lnTo>
                <a:lnTo>
                  <a:pt x="36" y="184"/>
                </a:lnTo>
                <a:lnTo>
                  <a:pt x="40" y="184"/>
                </a:lnTo>
                <a:lnTo>
                  <a:pt x="40" y="184"/>
                </a:lnTo>
                <a:lnTo>
                  <a:pt x="40" y="187"/>
                </a:lnTo>
                <a:lnTo>
                  <a:pt x="40" y="187"/>
                </a:lnTo>
                <a:lnTo>
                  <a:pt x="43" y="187"/>
                </a:lnTo>
                <a:lnTo>
                  <a:pt x="43" y="187"/>
                </a:lnTo>
                <a:lnTo>
                  <a:pt x="43" y="187"/>
                </a:lnTo>
                <a:lnTo>
                  <a:pt x="47" y="187"/>
                </a:lnTo>
                <a:lnTo>
                  <a:pt x="47" y="187"/>
                </a:lnTo>
                <a:lnTo>
                  <a:pt x="47" y="187"/>
                </a:lnTo>
                <a:lnTo>
                  <a:pt x="47" y="184"/>
                </a:lnTo>
                <a:lnTo>
                  <a:pt x="47" y="184"/>
                </a:lnTo>
                <a:lnTo>
                  <a:pt x="47" y="184"/>
                </a:lnTo>
                <a:lnTo>
                  <a:pt x="51" y="187"/>
                </a:lnTo>
                <a:lnTo>
                  <a:pt x="55" y="187"/>
                </a:lnTo>
                <a:lnTo>
                  <a:pt x="55" y="191"/>
                </a:lnTo>
                <a:lnTo>
                  <a:pt x="59" y="187"/>
                </a:lnTo>
                <a:lnTo>
                  <a:pt x="63" y="187"/>
                </a:lnTo>
                <a:lnTo>
                  <a:pt x="63" y="187"/>
                </a:lnTo>
                <a:lnTo>
                  <a:pt x="59" y="187"/>
                </a:lnTo>
                <a:lnTo>
                  <a:pt x="63" y="184"/>
                </a:lnTo>
                <a:lnTo>
                  <a:pt x="67" y="187"/>
                </a:lnTo>
                <a:lnTo>
                  <a:pt x="67" y="187"/>
                </a:lnTo>
                <a:lnTo>
                  <a:pt x="67" y="195"/>
                </a:lnTo>
                <a:lnTo>
                  <a:pt x="67" y="195"/>
                </a:lnTo>
                <a:lnTo>
                  <a:pt x="63" y="199"/>
                </a:lnTo>
                <a:lnTo>
                  <a:pt x="63" y="199"/>
                </a:lnTo>
                <a:lnTo>
                  <a:pt x="59" y="199"/>
                </a:lnTo>
                <a:lnTo>
                  <a:pt x="59" y="199"/>
                </a:lnTo>
                <a:lnTo>
                  <a:pt x="59" y="199"/>
                </a:lnTo>
                <a:lnTo>
                  <a:pt x="55" y="203"/>
                </a:lnTo>
                <a:lnTo>
                  <a:pt x="55" y="199"/>
                </a:lnTo>
                <a:lnTo>
                  <a:pt x="55" y="199"/>
                </a:lnTo>
                <a:lnTo>
                  <a:pt x="55" y="199"/>
                </a:lnTo>
                <a:lnTo>
                  <a:pt x="55" y="199"/>
                </a:lnTo>
                <a:lnTo>
                  <a:pt x="55" y="203"/>
                </a:lnTo>
                <a:lnTo>
                  <a:pt x="55" y="203"/>
                </a:lnTo>
                <a:lnTo>
                  <a:pt x="51" y="203"/>
                </a:lnTo>
                <a:moveTo>
                  <a:pt x="118" y="66"/>
                </a:moveTo>
                <a:lnTo>
                  <a:pt x="118" y="66"/>
                </a:lnTo>
                <a:lnTo>
                  <a:pt x="118" y="66"/>
                </a:lnTo>
                <a:lnTo>
                  <a:pt x="118" y="63"/>
                </a:lnTo>
                <a:lnTo>
                  <a:pt x="118" y="63"/>
                </a:lnTo>
                <a:lnTo>
                  <a:pt x="118" y="59"/>
                </a:lnTo>
                <a:lnTo>
                  <a:pt x="118" y="55"/>
                </a:lnTo>
                <a:lnTo>
                  <a:pt x="118" y="55"/>
                </a:lnTo>
                <a:lnTo>
                  <a:pt x="118" y="47"/>
                </a:lnTo>
                <a:lnTo>
                  <a:pt x="118" y="43"/>
                </a:lnTo>
                <a:lnTo>
                  <a:pt x="118" y="39"/>
                </a:lnTo>
                <a:lnTo>
                  <a:pt x="122" y="35"/>
                </a:lnTo>
                <a:lnTo>
                  <a:pt x="122" y="31"/>
                </a:lnTo>
                <a:lnTo>
                  <a:pt x="129" y="31"/>
                </a:lnTo>
                <a:lnTo>
                  <a:pt x="129" y="27"/>
                </a:lnTo>
                <a:lnTo>
                  <a:pt x="129" y="16"/>
                </a:lnTo>
                <a:lnTo>
                  <a:pt x="133" y="16"/>
                </a:lnTo>
                <a:lnTo>
                  <a:pt x="133" y="16"/>
                </a:lnTo>
                <a:lnTo>
                  <a:pt x="129" y="12"/>
                </a:lnTo>
                <a:lnTo>
                  <a:pt x="129" y="12"/>
                </a:lnTo>
                <a:lnTo>
                  <a:pt x="133" y="12"/>
                </a:lnTo>
                <a:lnTo>
                  <a:pt x="133" y="12"/>
                </a:lnTo>
                <a:lnTo>
                  <a:pt x="133" y="12"/>
                </a:lnTo>
                <a:lnTo>
                  <a:pt x="137" y="4"/>
                </a:lnTo>
                <a:lnTo>
                  <a:pt x="141" y="0"/>
                </a:lnTo>
                <a:lnTo>
                  <a:pt x="145" y="0"/>
                </a:lnTo>
                <a:lnTo>
                  <a:pt x="145" y="4"/>
                </a:lnTo>
                <a:lnTo>
                  <a:pt x="145" y="8"/>
                </a:lnTo>
                <a:lnTo>
                  <a:pt x="145" y="12"/>
                </a:lnTo>
                <a:lnTo>
                  <a:pt x="145" y="12"/>
                </a:lnTo>
                <a:lnTo>
                  <a:pt x="145" y="16"/>
                </a:lnTo>
                <a:lnTo>
                  <a:pt x="149" y="23"/>
                </a:lnTo>
                <a:lnTo>
                  <a:pt x="149" y="23"/>
                </a:lnTo>
                <a:lnTo>
                  <a:pt x="145" y="27"/>
                </a:lnTo>
                <a:lnTo>
                  <a:pt x="145" y="27"/>
                </a:lnTo>
                <a:lnTo>
                  <a:pt x="145" y="31"/>
                </a:lnTo>
                <a:lnTo>
                  <a:pt x="141" y="35"/>
                </a:lnTo>
                <a:lnTo>
                  <a:pt x="141" y="35"/>
                </a:lnTo>
                <a:lnTo>
                  <a:pt x="141" y="35"/>
                </a:lnTo>
                <a:lnTo>
                  <a:pt x="141" y="39"/>
                </a:lnTo>
                <a:lnTo>
                  <a:pt x="141" y="39"/>
                </a:lnTo>
                <a:lnTo>
                  <a:pt x="141" y="39"/>
                </a:lnTo>
                <a:lnTo>
                  <a:pt x="141" y="43"/>
                </a:lnTo>
                <a:lnTo>
                  <a:pt x="141" y="43"/>
                </a:lnTo>
                <a:lnTo>
                  <a:pt x="141" y="43"/>
                </a:lnTo>
                <a:lnTo>
                  <a:pt x="141" y="43"/>
                </a:lnTo>
                <a:lnTo>
                  <a:pt x="141" y="47"/>
                </a:lnTo>
                <a:lnTo>
                  <a:pt x="141" y="47"/>
                </a:lnTo>
                <a:lnTo>
                  <a:pt x="137" y="47"/>
                </a:lnTo>
                <a:lnTo>
                  <a:pt x="133" y="51"/>
                </a:lnTo>
                <a:lnTo>
                  <a:pt x="129" y="55"/>
                </a:lnTo>
                <a:lnTo>
                  <a:pt x="126" y="55"/>
                </a:lnTo>
                <a:lnTo>
                  <a:pt x="122" y="51"/>
                </a:lnTo>
                <a:lnTo>
                  <a:pt x="122" y="51"/>
                </a:lnTo>
                <a:lnTo>
                  <a:pt x="122" y="55"/>
                </a:lnTo>
                <a:lnTo>
                  <a:pt x="122" y="55"/>
                </a:lnTo>
                <a:lnTo>
                  <a:pt x="126" y="55"/>
                </a:lnTo>
                <a:lnTo>
                  <a:pt x="126" y="59"/>
                </a:lnTo>
                <a:lnTo>
                  <a:pt x="126" y="59"/>
                </a:lnTo>
                <a:lnTo>
                  <a:pt x="126" y="63"/>
                </a:lnTo>
                <a:lnTo>
                  <a:pt x="126" y="66"/>
                </a:lnTo>
                <a:lnTo>
                  <a:pt x="126" y="70"/>
                </a:lnTo>
                <a:lnTo>
                  <a:pt x="122" y="74"/>
                </a:lnTo>
                <a:lnTo>
                  <a:pt x="122" y="74"/>
                </a:lnTo>
                <a:lnTo>
                  <a:pt x="118" y="70"/>
                </a:lnTo>
                <a:lnTo>
                  <a:pt x="118" y="66"/>
                </a:lnTo>
                <a:moveTo>
                  <a:pt x="43" y="547"/>
                </a:moveTo>
                <a:lnTo>
                  <a:pt x="43" y="547"/>
                </a:lnTo>
                <a:lnTo>
                  <a:pt x="28" y="554"/>
                </a:lnTo>
                <a:lnTo>
                  <a:pt x="32" y="551"/>
                </a:lnTo>
                <a:lnTo>
                  <a:pt x="32" y="551"/>
                </a:lnTo>
                <a:lnTo>
                  <a:pt x="32" y="551"/>
                </a:lnTo>
                <a:lnTo>
                  <a:pt x="32" y="547"/>
                </a:lnTo>
                <a:lnTo>
                  <a:pt x="36" y="547"/>
                </a:lnTo>
                <a:lnTo>
                  <a:pt x="36" y="543"/>
                </a:lnTo>
                <a:lnTo>
                  <a:pt x="36" y="543"/>
                </a:lnTo>
                <a:lnTo>
                  <a:pt x="36" y="543"/>
                </a:lnTo>
                <a:lnTo>
                  <a:pt x="32" y="543"/>
                </a:lnTo>
                <a:lnTo>
                  <a:pt x="32" y="547"/>
                </a:lnTo>
                <a:lnTo>
                  <a:pt x="32" y="547"/>
                </a:lnTo>
                <a:lnTo>
                  <a:pt x="32" y="547"/>
                </a:lnTo>
                <a:lnTo>
                  <a:pt x="32" y="543"/>
                </a:lnTo>
                <a:lnTo>
                  <a:pt x="32" y="543"/>
                </a:lnTo>
                <a:lnTo>
                  <a:pt x="32" y="543"/>
                </a:lnTo>
                <a:lnTo>
                  <a:pt x="36" y="539"/>
                </a:lnTo>
                <a:lnTo>
                  <a:pt x="40" y="539"/>
                </a:lnTo>
                <a:lnTo>
                  <a:pt x="40" y="539"/>
                </a:lnTo>
                <a:lnTo>
                  <a:pt x="40" y="535"/>
                </a:lnTo>
                <a:lnTo>
                  <a:pt x="40" y="535"/>
                </a:lnTo>
                <a:lnTo>
                  <a:pt x="40" y="535"/>
                </a:lnTo>
                <a:lnTo>
                  <a:pt x="43" y="531"/>
                </a:lnTo>
                <a:lnTo>
                  <a:pt x="40" y="527"/>
                </a:lnTo>
                <a:lnTo>
                  <a:pt x="40" y="527"/>
                </a:lnTo>
                <a:lnTo>
                  <a:pt x="36" y="527"/>
                </a:lnTo>
                <a:lnTo>
                  <a:pt x="32" y="531"/>
                </a:lnTo>
                <a:lnTo>
                  <a:pt x="32" y="531"/>
                </a:lnTo>
                <a:lnTo>
                  <a:pt x="40" y="523"/>
                </a:lnTo>
                <a:lnTo>
                  <a:pt x="40" y="523"/>
                </a:lnTo>
                <a:lnTo>
                  <a:pt x="40" y="523"/>
                </a:lnTo>
                <a:lnTo>
                  <a:pt x="40" y="519"/>
                </a:lnTo>
                <a:lnTo>
                  <a:pt x="40" y="519"/>
                </a:lnTo>
                <a:lnTo>
                  <a:pt x="43" y="523"/>
                </a:lnTo>
                <a:lnTo>
                  <a:pt x="43" y="523"/>
                </a:lnTo>
                <a:lnTo>
                  <a:pt x="43" y="523"/>
                </a:lnTo>
                <a:lnTo>
                  <a:pt x="43" y="527"/>
                </a:lnTo>
                <a:lnTo>
                  <a:pt x="47" y="527"/>
                </a:lnTo>
                <a:lnTo>
                  <a:pt x="47" y="531"/>
                </a:lnTo>
                <a:lnTo>
                  <a:pt x="43" y="531"/>
                </a:lnTo>
                <a:lnTo>
                  <a:pt x="43" y="535"/>
                </a:lnTo>
                <a:lnTo>
                  <a:pt x="43" y="535"/>
                </a:lnTo>
                <a:lnTo>
                  <a:pt x="47" y="535"/>
                </a:lnTo>
                <a:lnTo>
                  <a:pt x="47" y="535"/>
                </a:lnTo>
                <a:lnTo>
                  <a:pt x="47" y="535"/>
                </a:lnTo>
                <a:lnTo>
                  <a:pt x="47" y="539"/>
                </a:lnTo>
                <a:lnTo>
                  <a:pt x="47" y="535"/>
                </a:lnTo>
                <a:lnTo>
                  <a:pt x="51" y="535"/>
                </a:lnTo>
                <a:lnTo>
                  <a:pt x="51" y="539"/>
                </a:lnTo>
                <a:lnTo>
                  <a:pt x="51" y="539"/>
                </a:lnTo>
                <a:lnTo>
                  <a:pt x="51" y="539"/>
                </a:lnTo>
                <a:lnTo>
                  <a:pt x="47" y="543"/>
                </a:lnTo>
                <a:lnTo>
                  <a:pt x="47" y="543"/>
                </a:lnTo>
                <a:lnTo>
                  <a:pt x="47" y="543"/>
                </a:lnTo>
                <a:lnTo>
                  <a:pt x="43" y="547"/>
                </a:lnTo>
                <a:moveTo>
                  <a:pt x="20" y="613"/>
                </a:moveTo>
                <a:lnTo>
                  <a:pt x="20" y="613"/>
                </a:lnTo>
                <a:lnTo>
                  <a:pt x="16" y="617"/>
                </a:lnTo>
                <a:lnTo>
                  <a:pt x="20" y="617"/>
                </a:lnTo>
                <a:lnTo>
                  <a:pt x="20" y="617"/>
                </a:lnTo>
                <a:lnTo>
                  <a:pt x="20" y="621"/>
                </a:lnTo>
                <a:lnTo>
                  <a:pt x="20" y="621"/>
                </a:lnTo>
                <a:lnTo>
                  <a:pt x="16" y="625"/>
                </a:lnTo>
                <a:lnTo>
                  <a:pt x="16" y="629"/>
                </a:lnTo>
                <a:lnTo>
                  <a:pt x="16" y="629"/>
                </a:lnTo>
                <a:lnTo>
                  <a:pt x="16" y="625"/>
                </a:lnTo>
                <a:lnTo>
                  <a:pt x="16" y="625"/>
                </a:lnTo>
                <a:lnTo>
                  <a:pt x="16" y="625"/>
                </a:lnTo>
                <a:lnTo>
                  <a:pt x="12" y="625"/>
                </a:lnTo>
                <a:lnTo>
                  <a:pt x="12" y="625"/>
                </a:lnTo>
                <a:lnTo>
                  <a:pt x="12" y="625"/>
                </a:lnTo>
                <a:lnTo>
                  <a:pt x="12" y="625"/>
                </a:lnTo>
                <a:lnTo>
                  <a:pt x="12" y="625"/>
                </a:lnTo>
                <a:lnTo>
                  <a:pt x="12" y="625"/>
                </a:lnTo>
                <a:lnTo>
                  <a:pt x="8" y="625"/>
                </a:lnTo>
                <a:lnTo>
                  <a:pt x="4" y="625"/>
                </a:lnTo>
                <a:lnTo>
                  <a:pt x="4" y="621"/>
                </a:lnTo>
                <a:lnTo>
                  <a:pt x="4" y="617"/>
                </a:lnTo>
                <a:lnTo>
                  <a:pt x="8" y="613"/>
                </a:lnTo>
                <a:lnTo>
                  <a:pt x="8" y="613"/>
                </a:lnTo>
                <a:lnTo>
                  <a:pt x="12" y="609"/>
                </a:lnTo>
                <a:lnTo>
                  <a:pt x="12" y="609"/>
                </a:lnTo>
                <a:lnTo>
                  <a:pt x="16" y="609"/>
                </a:lnTo>
                <a:lnTo>
                  <a:pt x="16" y="609"/>
                </a:lnTo>
                <a:lnTo>
                  <a:pt x="16" y="609"/>
                </a:lnTo>
                <a:lnTo>
                  <a:pt x="20" y="609"/>
                </a:lnTo>
                <a:lnTo>
                  <a:pt x="20" y="609"/>
                </a:lnTo>
                <a:lnTo>
                  <a:pt x="20" y="613"/>
                </a:lnTo>
                <a:lnTo>
                  <a:pt x="20" y="613"/>
                </a:lnTo>
                <a:moveTo>
                  <a:pt x="55" y="695"/>
                </a:moveTo>
                <a:lnTo>
                  <a:pt x="55" y="695"/>
                </a:lnTo>
                <a:lnTo>
                  <a:pt x="55" y="699"/>
                </a:lnTo>
                <a:lnTo>
                  <a:pt x="55" y="699"/>
                </a:lnTo>
                <a:lnTo>
                  <a:pt x="59" y="699"/>
                </a:lnTo>
                <a:lnTo>
                  <a:pt x="59" y="699"/>
                </a:lnTo>
                <a:lnTo>
                  <a:pt x="59" y="703"/>
                </a:lnTo>
                <a:lnTo>
                  <a:pt x="59" y="703"/>
                </a:lnTo>
                <a:lnTo>
                  <a:pt x="55" y="707"/>
                </a:lnTo>
                <a:lnTo>
                  <a:pt x="51" y="711"/>
                </a:lnTo>
                <a:lnTo>
                  <a:pt x="51" y="711"/>
                </a:lnTo>
                <a:lnTo>
                  <a:pt x="47" y="711"/>
                </a:lnTo>
                <a:lnTo>
                  <a:pt x="43" y="707"/>
                </a:lnTo>
                <a:lnTo>
                  <a:pt x="43" y="711"/>
                </a:lnTo>
                <a:lnTo>
                  <a:pt x="40" y="707"/>
                </a:lnTo>
                <a:lnTo>
                  <a:pt x="40" y="707"/>
                </a:lnTo>
                <a:lnTo>
                  <a:pt x="40" y="707"/>
                </a:lnTo>
                <a:lnTo>
                  <a:pt x="43" y="707"/>
                </a:lnTo>
                <a:lnTo>
                  <a:pt x="43" y="707"/>
                </a:lnTo>
                <a:lnTo>
                  <a:pt x="43" y="707"/>
                </a:lnTo>
                <a:lnTo>
                  <a:pt x="43" y="703"/>
                </a:lnTo>
                <a:lnTo>
                  <a:pt x="43" y="703"/>
                </a:lnTo>
                <a:lnTo>
                  <a:pt x="43" y="703"/>
                </a:lnTo>
                <a:lnTo>
                  <a:pt x="43" y="699"/>
                </a:lnTo>
                <a:lnTo>
                  <a:pt x="47" y="699"/>
                </a:lnTo>
                <a:lnTo>
                  <a:pt x="43" y="699"/>
                </a:lnTo>
                <a:lnTo>
                  <a:pt x="43" y="699"/>
                </a:lnTo>
                <a:lnTo>
                  <a:pt x="43" y="699"/>
                </a:lnTo>
                <a:lnTo>
                  <a:pt x="43" y="695"/>
                </a:lnTo>
                <a:lnTo>
                  <a:pt x="43" y="695"/>
                </a:lnTo>
                <a:lnTo>
                  <a:pt x="43" y="695"/>
                </a:lnTo>
                <a:lnTo>
                  <a:pt x="43" y="691"/>
                </a:lnTo>
                <a:lnTo>
                  <a:pt x="43" y="691"/>
                </a:lnTo>
                <a:lnTo>
                  <a:pt x="43" y="687"/>
                </a:lnTo>
                <a:lnTo>
                  <a:pt x="43" y="687"/>
                </a:lnTo>
                <a:lnTo>
                  <a:pt x="47" y="683"/>
                </a:lnTo>
                <a:lnTo>
                  <a:pt x="47" y="683"/>
                </a:lnTo>
                <a:lnTo>
                  <a:pt x="51" y="683"/>
                </a:lnTo>
                <a:lnTo>
                  <a:pt x="51" y="691"/>
                </a:lnTo>
                <a:lnTo>
                  <a:pt x="55" y="691"/>
                </a:lnTo>
                <a:lnTo>
                  <a:pt x="55" y="695"/>
                </a:lnTo>
                <a:moveTo>
                  <a:pt x="118" y="363"/>
                </a:moveTo>
                <a:lnTo>
                  <a:pt x="118" y="363"/>
                </a:lnTo>
                <a:lnTo>
                  <a:pt x="118" y="367"/>
                </a:lnTo>
                <a:lnTo>
                  <a:pt x="122" y="371"/>
                </a:lnTo>
                <a:lnTo>
                  <a:pt x="122" y="375"/>
                </a:lnTo>
                <a:lnTo>
                  <a:pt x="122" y="375"/>
                </a:lnTo>
                <a:lnTo>
                  <a:pt x="122" y="379"/>
                </a:lnTo>
                <a:lnTo>
                  <a:pt x="122" y="379"/>
                </a:lnTo>
                <a:lnTo>
                  <a:pt x="122" y="379"/>
                </a:lnTo>
                <a:lnTo>
                  <a:pt x="122" y="379"/>
                </a:lnTo>
                <a:lnTo>
                  <a:pt x="118" y="379"/>
                </a:lnTo>
                <a:lnTo>
                  <a:pt x="118" y="379"/>
                </a:lnTo>
                <a:lnTo>
                  <a:pt x="118" y="379"/>
                </a:lnTo>
                <a:lnTo>
                  <a:pt x="118" y="375"/>
                </a:lnTo>
                <a:lnTo>
                  <a:pt x="118" y="375"/>
                </a:lnTo>
                <a:lnTo>
                  <a:pt x="114" y="375"/>
                </a:lnTo>
                <a:lnTo>
                  <a:pt x="114" y="371"/>
                </a:lnTo>
                <a:lnTo>
                  <a:pt x="110" y="371"/>
                </a:lnTo>
                <a:lnTo>
                  <a:pt x="106" y="371"/>
                </a:lnTo>
                <a:lnTo>
                  <a:pt x="106" y="371"/>
                </a:lnTo>
                <a:lnTo>
                  <a:pt x="106" y="367"/>
                </a:lnTo>
                <a:lnTo>
                  <a:pt x="106" y="367"/>
                </a:lnTo>
                <a:lnTo>
                  <a:pt x="106" y="363"/>
                </a:lnTo>
                <a:lnTo>
                  <a:pt x="106" y="359"/>
                </a:lnTo>
                <a:lnTo>
                  <a:pt x="106" y="359"/>
                </a:lnTo>
                <a:lnTo>
                  <a:pt x="114" y="363"/>
                </a:lnTo>
                <a:lnTo>
                  <a:pt x="114" y="363"/>
                </a:lnTo>
                <a:lnTo>
                  <a:pt x="114" y="363"/>
                </a:lnTo>
                <a:lnTo>
                  <a:pt x="114" y="359"/>
                </a:lnTo>
                <a:lnTo>
                  <a:pt x="118" y="355"/>
                </a:lnTo>
                <a:lnTo>
                  <a:pt x="118" y="351"/>
                </a:lnTo>
                <a:lnTo>
                  <a:pt x="118" y="351"/>
                </a:lnTo>
                <a:lnTo>
                  <a:pt x="118" y="359"/>
                </a:lnTo>
                <a:lnTo>
                  <a:pt x="118" y="363"/>
                </a:lnTo>
                <a:lnTo>
                  <a:pt x="118" y="363"/>
                </a:lnTo>
                <a:moveTo>
                  <a:pt x="43" y="574"/>
                </a:moveTo>
                <a:lnTo>
                  <a:pt x="43" y="574"/>
                </a:lnTo>
                <a:lnTo>
                  <a:pt x="47" y="574"/>
                </a:lnTo>
                <a:lnTo>
                  <a:pt x="40" y="574"/>
                </a:lnTo>
                <a:lnTo>
                  <a:pt x="40" y="574"/>
                </a:lnTo>
                <a:lnTo>
                  <a:pt x="40" y="566"/>
                </a:lnTo>
                <a:lnTo>
                  <a:pt x="43" y="566"/>
                </a:lnTo>
                <a:lnTo>
                  <a:pt x="43" y="562"/>
                </a:lnTo>
                <a:lnTo>
                  <a:pt x="43" y="558"/>
                </a:lnTo>
                <a:lnTo>
                  <a:pt x="43" y="558"/>
                </a:lnTo>
                <a:lnTo>
                  <a:pt x="51" y="551"/>
                </a:lnTo>
                <a:lnTo>
                  <a:pt x="51" y="551"/>
                </a:lnTo>
                <a:lnTo>
                  <a:pt x="55" y="551"/>
                </a:lnTo>
                <a:lnTo>
                  <a:pt x="51" y="554"/>
                </a:lnTo>
                <a:lnTo>
                  <a:pt x="51" y="558"/>
                </a:lnTo>
                <a:lnTo>
                  <a:pt x="51" y="558"/>
                </a:lnTo>
                <a:lnTo>
                  <a:pt x="55" y="558"/>
                </a:lnTo>
                <a:lnTo>
                  <a:pt x="55" y="558"/>
                </a:lnTo>
                <a:lnTo>
                  <a:pt x="55" y="554"/>
                </a:lnTo>
                <a:lnTo>
                  <a:pt x="59" y="554"/>
                </a:lnTo>
                <a:lnTo>
                  <a:pt x="59" y="551"/>
                </a:lnTo>
                <a:lnTo>
                  <a:pt x="63" y="551"/>
                </a:lnTo>
                <a:lnTo>
                  <a:pt x="67" y="547"/>
                </a:lnTo>
                <a:lnTo>
                  <a:pt x="71" y="551"/>
                </a:lnTo>
                <a:lnTo>
                  <a:pt x="71" y="551"/>
                </a:lnTo>
                <a:lnTo>
                  <a:pt x="67" y="551"/>
                </a:lnTo>
                <a:lnTo>
                  <a:pt x="59" y="558"/>
                </a:lnTo>
                <a:lnTo>
                  <a:pt x="59" y="562"/>
                </a:lnTo>
                <a:lnTo>
                  <a:pt x="55" y="562"/>
                </a:lnTo>
                <a:lnTo>
                  <a:pt x="47" y="574"/>
                </a:lnTo>
                <a:lnTo>
                  <a:pt x="47" y="578"/>
                </a:lnTo>
                <a:lnTo>
                  <a:pt x="43" y="578"/>
                </a:lnTo>
                <a:lnTo>
                  <a:pt x="43" y="578"/>
                </a:lnTo>
                <a:lnTo>
                  <a:pt x="43" y="574"/>
                </a:lnTo>
                <a:lnTo>
                  <a:pt x="43" y="574"/>
                </a:lnTo>
                <a:moveTo>
                  <a:pt x="47" y="668"/>
                </a:moveTo>
                <a:lnTo>
                  <a:pt x="47" y="668"/>
                </a:lnTo>
                <a:lnTo>
                  <a:pt x="47" y="668"/>
                </a:lnTo>
                <a:lnTo>
                  <a:pt x="47" y="672"/>
                </a:lnTo>
                <a:lnTo>
                  <a:pt x="47" y="672"/>
                </a:lnTo>
                <a:lnTo>
                  <a:pt x="47" y="672"/>
                </a:lnTo>
                <a:lnTo>
                  <a:pt x="51" y="672"/>
                </a:lnTo>
                <a:lnTo>
                  <a:pt x="51" y="676"/>
                </a:lnTo>
                <a:lnTo>
                  <a:pt x="47" y="676"/>
                </a:lnTo>
                <a:lnTo>
                  <a:pt x="47" y="679"/>
                </a:lnTo>
                <a:lnTo>
                  <a:pt x="47" y="679"/>
                </a:lnTo>
                <a:lnTo>
                  <a:pt x="40" y="683"/>
                </a:lnTo>
                <a:lnTo>
                  <a:pt x="40" y="683"/>
                </a:lnTo>
                <a:lnTo>
                  <a:pt x="40" y="683"/>
                </a:lnTo>
                <a:lnTo>
                  <a:pt x="40" y="679"/>
                </a:lnTo>
                <a:lnTo>
                  <a:pt x="40" y="672"/>
                </a:lnTo>
                <a:lnTo>
                  <a:pt x="40" y="672"/>
                </a:lnTo>
                <a:lnTo>
                  <a:pt x="40" y="672"/>
                </a:lnTo>
                <a:lnTo>
                  <a:pt x="40" y="672"/>
                </a:lnTo>
                <a:lnTo>
                  <a:pt x="36" y="672"/>
                </a:lnTo>
                <a:lnTo>
                  <a:pt x="40" y="668"/>
                </a:lnTo>
                <a:lnTo>
                  <a:pt x="40" y="664"/>
                </a:lnTo>
                <a:lnTo>
                  <a:pt x="40" y="664"/>
                </a:lnTo>
                <a:lnTo>
                  <a:pt x="40" y="660"/>
                </a:lnTo>
                <a:lnTo>
                  <a:pt x="40" y="660"/>
                </a:lnTo>
                <a:lnTo>
                  <a:pt x="43" y="664"/>
                </a:lnTo>
                <a:lnTo>
                  <a:pt x="43" y="664"/>
                </a:lnTo>
                <a:lnTo>
                  <a:pt x="43" y="664"/>
                </a:lnTo>
                <a:lnTo>
                  <a:pt x="43" y="660"/>
                </a:lnTo>
                <a:lnTo>
                  <a:pt x="43" y="660"/>
                </a:lnTo>
                <a:lnTo>
                  <a:pt x="43" y="656"/>
                </a:lnTo>
                <a:lnTo>
                  <a:pt x="43" y="656"/>
                </a:lnTo>
                <a:lnTo>
                  <a:pt x="43" y="656"/>
                </a:lnTo>
                <a:lnTo>
                  <a:pt x="43" y="656"/>
                </a:lnTo>
                <a:lnTo>
                  <a:pt x="40" y="656"/>
                </a:lnTo>
                <a:lnTo>
                  <a:pt x="40" y="656"/>
                </a:lnTo>
                <a:lnTo>
                  <a:pt x="40" y="656"/>
                </a:lnTo>
                <a:lnTo>
                  <a:pt x="43" y="652"/>
                </a:lnTo>
                <a:lnTo>
                  <a:pt x="47" y="644"/>
                </a:lnTo>
                <a:lnTo>
                  <a:pt x="51" y="644"/>
                </a:lnTo>
                <a:lnTo>
                  <a:pt x="47" y="640"/>
                </a:lnTo>
                <a:lnTo>
                  <a:pt x="47" y="640"/>
                </a:lnTo>
                <a:lnTo>
                  <a:pt x="47" y="640"/>
                </a:lnTo>
                <a:lnTo>
                  <a:pt x="47" y="636"/>
                </a:lnTo>
                <a:lnTo>
                  <a:pt x="43" y="644"/>
                </a:lnTo>
                <a:lnTo>
                  <a:pt x="43" y="644"/>
                </a:lnTo>
                <a:lnTo>
                  <a:pt x="40" y="644"/>
                </a:lnTo>
                <a:lnTo>
                  <a:pt x="43" y="640"/>
                </a:lnTo>
                <a:lnTo>
                  <a:pt x="40" y="640"/>
                </a:lnTo>
                <a:lnTo>
                  <a:pt x="40" y="636"/>
                </a:lnTo>
                <a:lnTo>
                  <a:pt x="43" y="633"/>
                </a:lnTo>
                <a:lnTo>
                  <a:pt x="40" y="633"/>
                </a:lnTo>
                <a:lnTo>
                  <a:pt x="40" y="633"/>
                </a:lnTo>
                <a:lnTo>
                  <a:pt x="40" y="633"/>
                </a:lnTo>
                <a:lnTo>
                  <a:pt x="40" y="633"/>
                </a:lnTo>
                <a:lnTo>
                  <a:pt x="40" y="629"/>
                </a:lnTo>
                <a:lnTo>
                  <a:pt x="40" y="625"/>
                </a:lnTo>
                <a:lnTo>
                  <a:pt x="43" y="625"/>
                </a:lnTo>
                <a:lnTo>
                  <a:pt x="43" y="629"/>
                </a:lnTo>
                <a:lnTo>
                  <a:pt x="47" y="633"/>
                </a:lnTo>
                <a:lnTo>
                  <a:pt x="47" y="633"/>
                </a:lnTo>
                <a:lnTo>
                  <a:pt x="47" y="633"/>
                </a:lnTo>
                <a:lnTo>
                  <a:pt x="51" y="633"/>
                </a:lnTo>
                <a:lnTo>
                  <a:pt x="51" y="636"/>
                </a:lnTo>
                <a:lnTo>
                  <a:pt x="59" y="640"/>
                </a:lnTo>
                <a:lnTo>
                  <a:pt x="59" y="644"/>
                </a:lnTo>
                <a:lnTo>
                  <a:pt x="59" y="644"/>
                </a:lnTo>
                <a:lnTo>
                  <a:pt x="59" y="648"/>
                </a:lnTo>
                <a:lnTo>
                  <a:pt x="59" y="648"/>
                </a:lnTo>
                <a:lnTo>
                  <a:pt x="63" y="652"/>
                </a:lnTo>
                <a:lnTo>
                  <a:pt x="63" y="652"/>
                </a:lnTo>
                <a:lnTo>
                  <a:pt x="63" y="652"/>
                </a:lnTo>
                <a:lnTo>
                  <a:pt x="63" y="652"/>
                </a:lnTo>
                <a:lnTo>
                  <a:pt x="63" y="656"/>
                </a:lnTo>
                <a:lnTo>
                  <a:pt x="63" y="656"/>
                </a:lnTo>
                <a:lnTo>
                  <a:pt x="59" y="660"/>
                </a:lnTo>
                <a:lnTo>
                  <a:pt x="55" y="660"/>
                </a:lnTo>
                <a:lnTo>
                  <a:pt x="55" y="660"/>
                </a:lnTo>
                <a:lnTo>
                  <a:pt x="55" y="664"/>
                </a:lnTo>
                <a:lnTo>
                  <a:pt x="55" y="664"/>
                </a:lnTo>
                <a:lnTo>
                  <a:pt x="47" y="668"/>
                </a:lnTo>
                <a:lnTo>
                  <a:pt x="47" y="668"/>
                </a:lnTo>
              </a:path>
            </a:pathLst>
          </a:custGeom>
          <a:solidFill>
            <a:srgbClr val="D3D3D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8" name="Freeform 49"/>
          <p:cNvSpPr>
            <a:spLocks/>
          </p:cNvSpPr>
          <p:nvPr/>
        </p:nvSpPr>
        <p:spPr bwMode="auto">
          <a:xfrm>
            <a:off x="8208684" y="460369"/>
            <a:ext cx="1717587" cy="1747365"/>
          </a:xfrm>
          <a:custGeom>
            <a:avLst/>
            <a:gdLst>
              <a:gd name="T0" fmla="*/ 476 w 703"/>
              <a:gd name="T1" fmla="*/ 711 h 715"/>
              <a:gd name="T2" fmla="*/ 457 w 703"/>
              <a:gd name="T3" fmla="*/ 715 h 715"/>
              <a:gd name="T4" fmla="*/ 441 w 703"/>
              <a:gd name="T5" fmla="*/ 699 h 715"/>
              <a:gd name="T6" fmla="*/ 437 w 703"/>
              <a:gd name="T7" fmla="*/ 680 h 715"/>
              <a:gd name="T8" fmla="*/ 433 w 703"/>
              <a:gd name="T9" fmla="*/ 695 h 715"/>
              <a:gd name="T10" fmla="*/ 422 w 703"/>
              <a:gd name="T11" fmla="*/ 699 h 715"/>
              <a:gd name="T12" fmla="*/ 410 w 703"/>
              <a:gd name="T13" fmla="*/ 699 h 715"/>
              <a:gd name="T14" fmla="*/ 383 w 703"/>
              <a:gd name="T15" fmla="*/ 664 h 715"/>
              <a:gd name="T16" fmla="*/ 347 w 703"/>
              <a:gd name="T17" fmla="*/ 633 h 715"/>
              <a:gd name="T18" fmla="*/ 340 w 703"/>
              <a:gd name="T19" fmla="*/ 609 h 715"/>
              <a:gd name="T20" fmla="*/ 343 w 703"/>
              <a:gd name="T21" fmla="*/ 586 h 715"/>
              <a:gd name="T22" fmla="*/ 336 w 703"/>
              <a:gd name="T23" fmla="*/ 555 h 715"/>
              <a:gd name="T24" fmla="*/ 312 w 703"/>
              <a:gd name="T25" fmla="*/ 531 h 715"/>
              <a:gd name="T26" fmla="*/ 293 w 703"/>
              <a:gd name="T27" fmla="*/ 512 h 715"/>
              <a:gd name="T28" fmla="*/ 285 w 703"/>
              <a:gd name="T29" fmla="*/ 492 h 715"/>
              <a:gd name="T30" fmla="*/ 277 w 703"/>
              <a:gd name="T31" fmla="*/ 465 h 715"/>
              <a:gd name="T32" fmla="*/ 258 w 703"/>
              <a:gd name="T33" fmla="*/ 449 h 715"/>
              <a:gd name="T34" fmla="*/ 242 w 703"/>
              <a:gd name="T35" fmla="*/ 410 h 715"/>
              <a:gd name="T36" fmla="*/ 230 w 703"/>
              <a:gd name="T37" fmla="*/ 383 h 715"/>
              <a:gd name="T38" fmla="*/ 203 w 703"/>
              <a:gd name="T39" fmla="*/ 371 h 715"/>
              <a:gd name="T40" fmla="*/ 191 w 703"/>
              <a:gd name="T41" fmla="*/ 352 h 715"/>
              <a:gd name="T42" fmla="*/ 160 w 703"/>
              <a:gd name="T43" fmla="*/ 340 h 715"/>
              <a:gd name="T44" fmla="*/ 136 w 703"/>
              <a:gd name="T45" fmla="*/ 336 h 715"/>
              <a:gd name="T46" fmla="*/ 109 w 703"/>
              <a:gd name="T47" fmla="*/ 332 h 715"/>
              <a:gd name="T48" fmla="*/ 62 w 703"/>
              <a:gd name="T49" fmla="*/ 313 h 715"/>
              <a:gd name="T50" fmla="*/ 43 w 703"/>
              <a:gd name="T51" fmla="*/ 297 h 715"/>
              <a:gd name="T52" fmla="*/ 4 w 703"/>
              <a:gd name="T53" fmla="*/ 281 h 715"/>
              <a:gd name="T54" fmla="*/ 15 w 703"/>
              <a:gd name="T55" fmla="*/ 238 h 715"/>
              <a:gd name="T56" fmla="*/ 113 w 703"/>
              <a:gd name="T57" fmla="*/ 281 h 715"/>
              <a:gd name="T58" fmla="*/ 172 w 703"/>
              <a:gd name="T59" fmla="*/ 297 h 715"/>
              <a:gd name="T60" fmla="*/ 222 w 703"/>
              <a:gd name="T61" fmla="*/ 262 h 715"/>
              <a:gd name="T62" fmla="*/ 273 w 703"/>
              <a:gd name="T63" fmla="*/ 270 h 715"/>
              <a:gd name="T64" fmla="*/ 281 w 703"/>
              <a:gd name="T65" fmla="*/ 250 h 715"/>
              <a:gd name="T66" fmla="*/ 297 w 703"/>
              <a:gd name="T67" fmla="*/ 211 h 715"/>
              <a:gd name="T68" fmla="*/ 293 w 703"/>
              <a:gd name="T69" fmla="*/ 192 h 715"/>
              <a:gd name="T70" fmla="*/ 285 w 703"/>
              <a:gd name="T71" fmla="*/ 176 h 715"/>
              <a:gd name="T72" fmla="*/ 273 w 703"/>
              <a:gd name="T73" fmla="*/ 137 h 715"/>
              <a:gd name="T74" fmla="*/ 265 w 703"/>
              <a:gd name="T75" fmla="*/ 114 h 715"/>
              <a:gd name="T76" fmla="*/ 258 w 703"/>
              <a:gd name="T77" fmla="*/ 90 h 715"/>
              <a:gd name="T78" fmla="*/ 269 w 703"/>
              <a:gd name="T79" fmla="*/ 51 h 715"/>
              <a:gd name="T80" fmla="*/ 301 w 703"/>
              <a:gd name="T81" fmla="*/ 39 h 715"/>
              <a:gd name="T82" fmla="*/ 316 w 703"/>
              <a:gd name="T83" fmla="*/ 12 h 715"/>
              <a:gd name="T84" fmla="*/ 371 w 703"/>
              <a:gd name="T85" fmla="*/ 20 h 715"/>
              <a:gd name="T86" fmla="*/ 449 w 703"/>
              <a:gd name="T87" fmla="*/ 102 h 715"/>
              <a:gd name="T88" fmla="*/ 449 w 703"/>
              <a:gd name="T89" fmla="*/ 160 h 715"/>
              <a:gd name="T90" fmla="*/ 484 w 703"/>
              <a:gd name="T91" fmla="*/ 219 h 715"/>
              <a:gd name="T92" fmla="*/ 605 w 703"/>
              <a:gd name="T93" fmla="*/ 289 h 715"/>
              <a:gd name="T94" fmla="*/ 633 w 703"/>
              <a:gd name="T95" fmla="*/ 367 h 715"/>
              <a:gd name="T96" fmla="*/ 676 w 703"/>
              <a:gd name="T97" fmla="*/ 465 h 715"/>
              <a:gd name="T98" fmla="*/ 680 w 703"/>
              <a:gd name="T99" fmla="*/ 500 h 715"/>
              <a:gd name="T100" fmla="*/ 648 w 703"/>
              <a:gd name="T101" fmla="*/ 520 h 715"/>
              <a:gd name="T102" fmla="*/ 664 w 703"/>
              <a:gd name="T103" fmla="*/ 535 h 715"/>
              <a:gd name="T104" fmla="*/ 672 w 703"/>
              <a:gd name="T105" fmla="*/ 539 h 715"/>
              <a:gd name="T106" fmla="*/ 668 w 703"/>
              <a:gd name="T107" fmla="*/ 555 h 715"/>
              <a:gd name="T108" fmla="*/ 683 w 703"/>
              <a:gd name="T109" fmla="*/ 563 h 715"/>
              <a:gd name="T110" fmla="*/ 668 w 703"/>
              <a:gd name="T111" fmla="*/ 578 h 715"/>
              <a:gd name="T112" fmla="*/ 668 w 703"/>
              <a:gd name="T113" fmla="*/ 586 h 715"/>
              <a:gd name="T114" fmla="*/ 640 w 703"/>
              <a:gd name="T115" fmla="*/ 617 h 715"/>
              <a:gd name="T116" fmla="*/ 609 w 703"/>
              <a:gd name="T117" fmla="*/ 609 h 715"/>
              <a:gd name="T118" fmla="*/ 523 w 703"/>
              <a:gd name="T119" fmla="*/ 672 h 7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703" h="715">
                <a:moveTo>
                  <a:pt x="488" y="703"/>
                </a:moveTo>
                <a:lnTo>
                  <a:pt x="488" y="703"/>
                </a:lnTo>
                <a:lnTo>
                  <a:pt x="488" y="711"/>
                </a:lnTo>
                <a:lnTo>
                  <a:pt x="484" y="715"/>
                </a:lnTo>
                <a:lnTo>
                  <a:pt x="484" y="715"/>
                </a:lnTo>
                <a:lnTo>
                  <a:pt x="484" y="711"/>
                </a:lnTo>
                <a:lnTo>
                  <a:pt x="484" y="711"/>
                </a:lnTo>
                <a:lnTo>
                  <a:pt x="480" y="711"/>
                </a:lnTo>
                <a:lnTo>
                  <a:pt x="480" y="711"/>
                </a:lnTo>
                <a:lnTo>
                  <a:pt x="480" y="711"/>
                </a:lnTo>
                <a:lnTo>
                  <a:pt x="476" y="711"/>
                </a:lnTo>
                <a:lnTo>
                  <a:pt x="476" y="711"/>
                </a:lnTo>
                <a:lnTo>
                  <a:pt x="472" y="711"/>
                </a:lnTo>
                <a:lnTo>
                  <a:pt x="472" y="711"/>
                </a:lnTo>
                <a:lnTo>
                  <a:pt x="469" y="711"/>
                </a:lnTo>
                <a:lnTo>
                  <a:pt x="469" y="711"/>
                </a:lnTo>
                <a:lnTo>
                  <a:pt x="465" y="707"/>
                </a:lnTo>
                <a:lnTo>
                  <a:pt x="465" y="711"/>
                </a:lnTo>
                <a:lnTo>
                  <a:pt x="461" y="711"/>
                </a:lnTo>
                <a:lnTo>
                  <a:pt x="461" y="711"/>
                </a:lnTo>
                <a:lnTo>
                  <a:pt x="457" y="715"/>
                </a:lnTo>
                <a:lnTo>
                  <a:pt x="457" y="715"/>
                </a:lnTo>
                <a:lnTo>
                  <a:pt x="457" y="715"/>
                </a:lnTo>
                <a:lnTo>
                  <a:pt x="457" y="715"/>
                </a:lnTo>
                <a:lnTo>
                  <a:pt x="457" y="715"/>
                </a:lnTo>
                <a:lnTo>
                  <a:pt x="453" y="711"/>
                </a:lnTo>
                <a:lnTo>
                  <a:pt x="453" y="707"/>
                </a:lnTo>
                <a:lnTo>
                  <a:pt x="453" y="707"/>
                </a:lnTo>
                <a:lnTo>
                  <a:pt x="445" y="707"/>
                </a:lnTo>
                <a:lnTo>
                  <a:pt x="445" y="707"/>
                </a:lnTo>
                <a:lnTo>
                  <a:pt x="441" y="703"/>
                </a:lnTo>
                <a:lnTo>
                  <a:pt x="441" y="703"/>
                </a:lnTo>
                <a:lnTo>
                  <a:pt x="441" y="699"/>
                </a:lnTo>
                <a:lnTo>
                  <a:pt x="437" y="695"/>
                </a:lnTo>
                <a:lnTo>
                  <a:pt x="437" y="691"/>
                </a:lnTo>
                <a:lnTo>
                  <a:pt x="437" y="684"/>
                </a:lnTo>
                <a:lnTo>
                  <a:pt x="437" y="680"/>
                </a:lnTo>
                <a:lnTo>
                  <a:pt x="437" y="680"/>
                </a:lnTo>
                <a:lnTo>
                  <a:pt x="437" y="680"/>
                </a:lnTo>
                <a:lnTo>
                  <a:pt x="441" y="676"/>
                </a:lnTo>
                <a:lnTo>
                  <a:pt x="441" y="676"/>
                </a:lnTo>
                <a:lnTo>
                  <a:pt x="441" y="676"/>
                </a:lnTo>
                <a:lnTo>
                  <a:pt x="441" y="676"/>
                </a:lnTo>
                <a:lnTo>
                  <a:pt x="437" y="680"/>
                </a:lnTo>
                <a:lnTo>
                  <a:pt x="437" y="680"/>
                </a:lnTo>
                <a:lnTo>
                  <a:pt x="437" y="680"/>
                </a:lnTo>
                <a:lnTo>
                  <a:pt x="437" y="680"/>
                </a:lnTo>
                <a:lnTo>
                  <a:pt x="437" y="680"/>
                </a:lnTo>
                <a:lnTo>
                  <a:pt x="437" y="684"/>
                </a:lnTo>
                <a:lnTo>
                  <a:pt x="437" y="684"/>
                </a:lnTo>
                <a:lnTo>
                  <a:pt x="437" y="684"/>
                </a:lnTo>
                <a:lnTo>
                  <a:pt x="437" y="684"/>
                </a:lnTo>
                <a:lnTo>
                  <a:pt x="437" y="691"/>
                </a:lnTo>
                <a:lnTo>
                  <a:pt x="437" y="695"/>
                </a:lnTo>
                <a:lnTo>
                  <a:pt x="433" y="695"/>
                </a:lnTo>
                <a:lnTo>
                  <a:pt x="433" y="695"/>
                </a:lnTo>
                <a:lnTo>
                  <a:pt x="429" y="695"/>
                </a:lnTo>
                <a:lnTo>
                  <a:pt x="429" y="699"/>
                </a:lnTo>
                <a:lnTo>
                  <a:pt x="429" y="699"/>
                </a:lnTo>
                <a:lnTo>
                  <a:pt x="429" y="699"/>
                </a:lnTo>
                <a:lnTo>
                  <a:pt x="429" y="699"/>
                </a:lnTo>
                <a:lnTo>
                  <a:pt x="429" y="703"/>
                </a:lnTo>
                <a:lnTo>
                  <a:pt x="429" y="703"/>
                </a:lnTo>
                <a:lnTo>
                  <a:pt x="426" y="703"/>
                </a:lnTo>
                <a:lnTo>
                  <a:pt x="422" y="699"/>
                </a:lnTo>
                <a:lnTo>
                  <a:pt x="422" y="699"/>
                </a:lnTo>
                <a:lnTo>
                  <a:pt x="418" y="699"/>
                </a:lnTo>
                <a:lnTo>
                  <a:pt x="414" y="695"/>
                </a:lnTo>
                <a:lnTo>
                  <a:pt x="418" y="699"/>
                </a:lnTo>
                <a:lnTo>
                  <a:pt x="418" y="703"/>
                </a:lnTo>
                <a:lnTo>
                  <a:pt x="418" y="703"/>
                </a:lnTo>
                <a:lnTo>
                  <a:pt x="418" y="703"/>
                </a:lnTo>
                <a:lnTo>
                  <a:pt x="418" y="703"/>
                </a:lnTo>
                <a:lnTo>
                  <a:pt x="414" y="703"/>
                </a:lnTo>
                <a:lnTo>
                  <a:pt x="414" y="703"/>
                </a:lnTo>
                <a:lnTo>
                  <a:pt x="410" y="699"/>
                </a:lnTo>
                <a:lnTo>
                  <a:pt x="410" y="699"/>
                </a:lnTo>
                <a:lnTo>
                  <a:pt x="410" y="695"/>
                </a:lnTo>
                <a:lnTo>
                  <a:pt x="406" y="691"/>
                </a:lnTo>
                <a:lnTo>
                  <a:pt x="402" y="687"/>
                </a:lnTo>
                <a:lnTo>
                  <a:pt x="398" y="684"/>
                </a:lnTo>
                <a:lnTo>
                  <a:pt x="394" y="684"/>
                </a:lnTo>
                <a:lnTo>
                  <a:pt x="394" y="680"/>
                </a:lnTo>
                <a:lnTo>
                  <a:pt x="394" y="676"/>
                </a:lnTo>
                <a:lnTo>
                  <a:pt x="390" y="668"/>
                </a:lnTo>
                <a:lnTo>
                  <a:pt x="386" y="668"/>
                </a:lnTo>
                <a:lnTo>
                  <a:pt x="386" y="668"/>
                </a:lnTo>
                <a:lnTo>
                  <a:pt x="383" y="664"/>
                </a:lnTo>
                <a:lnTo>
                  <a:pt x="383" y="664"/>
                </a:lnTo>
                <a:lnTo>
                  <a:pt x="383" y="664"/>
                </a:lnTo>
                <a:lnTo>
                  <a:pt x="375" y="656"/>
                </a:lnTo>
                <a:lnTo>
                  <a:pt x="371" y="652"/>
                </a:lnTo>
                <a:lnTo>
                  <a:pt x="363" y="652"/>
                </a:lnTo>
                <a:lnTo>
                  <a:pt x="359" y="652"/>
                </a:lnTo>
                <a:lnTo>
                  <a:pt x="359" y="648"/>
                </a:lnTo>
                <a:lnTo>
                  <a:pt x="351" y="641"/>
                </a:lnTo>
                <a:lnTo>
                  <a:pt x="351" y="641"/>
                </a:lnTo>
                <a:lnTo>
                  <a:pt x="347" y="637"/>
                </a:lnTo>
                <a:lnTo>
                  <a:pt x="347" y="633"/>
                </a:lnTo>
                <a:lnTo>
                  <a:pt x="347" y="633"/>
                </a:lnTo>
                <a:lnTo>
                  <a:pt x="347" y="629"/>
                </a:lnTo>
                <a:lnTo>
                  <a:pt x="347" y="629"/>
                </a:lnTo>
                <a:lnTo>
                  <a:pt x="343" y="625"/>
                </a:lnTo>
                <a:lnTo>
                  <a:pt x="343" y="625"/>
                </a:lnTo>
                <a:lnTo>
                  <a:pt x="343" y="621"/>
                </a:lnTo>
                <a:lnTo>
                  <a:pt x="343" y="621"/>
                </a:lnTo>
                <a:lnTo>
                  <a:pt x="340" y="617"/>
                </a:lnTo>
                <a:lnTo>
                  <a:pt x="340" y="617"/>
                </a:lnTo>
                <a:lnTo>
                  <a:pt x="336" y="613"/>
                </a:lnTo>
                <a:lnTo>
                  <a:pt x="340" y="609"/>
                </a:lnTo>
                <a:lnTo>
                  <a:pt x="340" y="609"/>
                </a:lnTo>
                <a:lnTo>
                  <a:pt x="340" y="605"/>
                </a:lnTo>
                <a:lnTo>
                  <a:pt x="340" y="605"/>
                </a:lnTo>
                <a:lnTo>
                  <a:pt x="340" y="602"/>
                </a:lnTo>
                <a:lnTo>
                  <a:pt x="343" y="602"/>
                </a:lnTo>
                <a:lnTo>
                  <a:pt x="343" y="598"/>
                </a:lnTo>
                <a:lnTo>
                  <a:pt x="343" y="598"/>
                </a:lnTo>
                <a:lnTo>
                  <a:pt x="343" y="594"/>
                </a:lnTo>
                <a:lnTo>
                  <a:pt x="343" y="594"/>
                </a:lnTo>
                <a:lnTo>
                  <a:pt x="343" y="590"/>
                </a:lnTo>
                <a:lnTo>
                  <a:pt x="343" y="586"/>
                </a:lnTo>
                <a:lnTo>
                  <a:pt x="343" y="586"/>
                </a:lnTo>
                <a:lnTo>
                  <a:pt x="340" y="582"/>
                </a:lnTo>
                <a:lnTo>
                  <a:pt x="340" y="578"/>
                </a:lnTo>
                <a:lnTo>
                  <a:pt x="340" y="578"/>
                </a:lnTo>
                <a:lnTo>
                  <a:pt x="340" y="574"/>
                </a:lnTo>
                <a:lnTo>
                  <a:pt x="336" y="570"/>
                </a:lnTo>
                <a:lnTo>
                  <a:pt x="336" y="566"/>
                </a:lnTo>
                <a:lnTo>
                  <a:pt x="336" y="563"/>
                </a:lnTo>
                <a:lnTo>
                  <a:pt x="336" y="559"/>
                </a:lnTo>
                <a:lnTo>
                  <a:pt x="336" y="559"/>
                </a:lnTo>
                <a:lnTo>
                  <a:pt x="336" y="555"/>
                </a:lnTo>
                <a:lnTo>
                  <a:pt x="336" y="555"/>
                </a:lnTo>
                <a:lnTo>
                  <a:pt x="340" y="555"/>
                </a:lnTo>
                <a:lnTo>
                  <a:pt x="336" y="555"/>
                </a:lnTo>
                <a:lnTo>
                  <a:pt x="336" y="551"/>
                </a:lnTo>
                <a:lnTo>
                  <a:pt x="332" y="547"/>
                </a:lnTo>
                <a:lnTo>
                  <a:pt x="328" y="543"/>
                </a:lnTo>
                <a:lnTo>
                  <a:pt x="324" y="539"/>
                </a:lnTo>
                <a:lnTo>
                  <a:pt x="320" y="539"/>
                </a:lnTo>
                <a:lnTo>
                  <a:pt x="316" y="531"/>
                </a:lnTo>
                <a:lnTo>
                  <a:pt x="312" y="531"/>
                </a:lnTo>
                <a:lnTo>
                  <a:pt x="312" y="531"/>
                </a:lnTo>
                <a:lnTo>
                  <a:pt x="308" y="531"/>
                </a:lnTo>
                <a:lnTo>
                  <a:pt x="304" y="527"/>
                </a:lnTo>
                <a:lnTo>
                  <a:pt x="301" y="523"/>
                </a:lnTo>
                <a:lnTo>
                  <a:pt x="301" y="523"/>
                </a:lnTo>
                <a:lnTo>
                  <a:pt x="301" y="520"/>
                </a:lnTo>
                <a:lnTo>
                  <a:pt x="301" y="520"/>
                </a:lnTo>
                <a:lnTo>
                  <a:pt x="301" y="520"/>
                </a:lnTo>
                <a:lnTo>
                  <a:pt x="297" y="516"/>
                </a:lnTo>
                <a:lnTo>
                  <a:pt x="297" y="516"/>
                </a:lnTo>
                <a:lnTo>
                  <a:pt x="297" y="516"/>
                </a:lnTo>
                <a:lnTo>
                  <a:pt x="293" y="512"/>
                </a:lnTo>
                <a:lnTo>
                  <a:pt x="293" y="512"/>
                </a:lnTo>
                <a:lnTo>
                  <a:pt x="289" y="508"/>
                </a:lnTo>
                <a:lnTo>
                  <a:pt x="289" y="508"/>
                </a:lnTo>
                <a:lnTo>
                  <a:pt x="289" y="504"/>
                </a:lnTo>
                <a:lnTo>
                  <a:pt x="289" y="504"/>
                </a:lnTo>
                <a:lnTo>
                  <a:pt x="289" y="500"/>
                </a:lnTo>
                <a:lnTo>
                  <a:pt x="289" y="500"/>
                </a:lnTo>
                <a:lnTo>
                  <a:pt x="285" y="500"/>
                </a:lnTo>
                <a:lnTo>
                  <a:pt x="285" y="500"/>
                </a:lnTo>
                <a:lnTo>
                  <a:pt x="285" y="496"/>
                </a:lnTo>
                <a:lnTo>
                  <a:pt x="285" y="492"/>
                </a:lnTo>
                <a:lnTo>
                  <a:pt x="285" y="492"/>
                </a:lnTo>
                <a:lnTo>
                  <a:pt x="289" y="484"/>
                </a:lnTo>
                <a:lnTo>
                  <a:pt x="289" y="484"/>
                </a:lnTo>
                <a:lnTo>
                  <a:pt x="289" y="477"/>
                </a:lnTo>
                <a:lnTo>
                  <a:pt x="289" y="477"/>
                </a:lnTo>
                <a:lnTo>
                  <a:pt x="285" y="473"/>
                </a:lnTo>
                <a:lnTo>
                  <a:pt x="285" y="469"/>
                </a:lnTo>
                <a:lnTo>
                  <a:pt x="285" y="465"/>
                </a:lnTo>
                <a:lnTo>
                  <a:pt x="281" y="465"/>
                </a:lnTo>
                <a:lnTo>
                  <a:pt x="281" y="465"/>
                </a:lnTo>
                <a:lnTo>
                  <a:pt x="277" y="465"/>
                </a:lnTo>
                <a:lnTo>
                  <a:pt x="269" y="465"/>
                </a:lnTo>
                <a:lnTo>
                  <a:pt x="269" y="465"/>
                </a:lnTo>
                <a:lnTo>
                  <a:pt x="265" y="469"/>
                </a:lnTo>
                <a:lnTo>
                  <a:pt x="265" y="469"/>
                </a:lnTo>
                <a:lnTo>
                  <a:pt x="261" y="465"/>
                </a:lnTo>
                <a:lnTo>
                  <a:pt x="258" y="461"/>
                </a:lnTo>
                <a:lnTo>
                  <a:pt x="258" y="461"/>
                </a:lnTo>
                <a:lnTo>
                  <a:pt x="258" y="457"/>
                </a:lnTo>
                <a:lnTo>
                  <a:pt x="258" y="453"/>
                </a:lnTo>
                <a:lnTo>
                  <a:pt x="258" y="453"/>
                </a:lnTo>
                <a:lnTo>
                  <a:pt x="258" y="449"/>
                </a:lnTo>
                <a:lnTo>
                  <a:pt x="258" y="445"/>
                </a:lnTo>
                <a:lnTo>
                  <a:pt x="261" y="445"/>
                </a:lnTo>
                <a:lnTo>
                  <a:pt x="258" y="442"/>
                </a:lnTo>
                <a:lnTo>
                  <a:pt x="258" y="438"/>
                </a:lnTo>
                <a:lnTo>
                  <a:pt x="254" y="438"/>
                </a:lnTo>
                <a:lnTo>
                  <a:pt x="254" y="434"/>
                </a:lnTo>
                <a:lnTo>
                  <a:pt x="250" y="430"/>
                </a:lnTo>
                <a:lnTo>
                  <a:pt x="246" y="426"/>
                </a:lnTo>
                <a:lnTo>
                  <a:pt x="246" y="422"/>
                </a:lnTo>
                <a:lnTo>
                  <a:pt x="242" y="414"/>
                </a:lnTo>
                <a:lnTo>
                  <a:pt x="242" y="410"/>
                </a:lnTo>
                <a:lnTo>
                  <a:pt x="238" y="410"/>
                </a:lnTo>
                <a:lnTo>
                  <a:pt x="238" y="406"/>
                </a:lnTo>
                <a:lnTo>
                  <a:pt x="238" y="402"/>
                </a:lnTo>
                <a:lnTo>
                  <a:pt x="238" y="399"/>
                </a:lnTo>
                <a:lnTo>
                  <a:pt x="242" y="399"/>
                </a:lnTo>
                <a:lnTo>
                  <a:pt x="246" y="395"/>
                </a:lnTo>
                <a:lnTo>
                  <a:pt x="246" y="391"/>
                </a:lnTo>
                <a:lnTo>
                  <a:pt x="242" y="391"/>
                </a:lnTo>
                <a:lnTo>
                  <a:pt x="242" y="387"/>
                </a:lnTo>
                <a:lnTo>
                  <a:pt x="238" y="387"/>
                </a:lnTo>
                <a:lnTo>
                  <a:pt x="230" y="383"/>
                </a:lnTo>
                <a:lnTo>
                  <a:pt x="226" y="383"/>
                </a:lnTo>
                <a:lnTo>
                  <a:pt x="218" y="379"/>
                </a:lnTo>
                <a:lnTo>
                  <a:pt x="218" y="379"/>
                </a:lnTo>
                <a:lnTo>
                  <a:pt x="218" y="375"/>
                </a:lnTo>
                <a:lnTo>
                  <a:pt x="211" y="367"/>
                </a:lnTo>
                <a:lnTo>
                  <a:pt x="211" y="367"/>
                </a:lnTo>
                <a:lnTo>
                  <a:pt x="211" y="367"/>
                </a:lnTo>
                <a:lnTo>
                  <a:pt x="207" y="367"/>
                </a:lnTo>
                <a:lnTo>
                  <a:pt x="203" y="371"/>
                </a:lnTo>
                <a:lnTo>
                  <a:pt x="203" y="371"/>
                </a:lnTo>
                <a:lnTo>
                  <a:pt x="203" y="371"/>
                </a:lnTo>
                <a:lnTo>
                  <a:pt x="203" y="371"/>
                </a:lnTo>
                <a:lnTo>
                  <a:pt x="203" y="371"/>
                </a:lnTo>
                <a:lnTo>
                  <a:pt x="199" y="371"/>
                </a:lnTo>
                <a:lnTo>
                  <a:pt x="199" y="367"/>
                </a:lnTo>
                <a:lnTo>
                  <a:pt x="199" y="367"/>
                </a:lnTo>
                <a:lnTo>
                  <a:pt x="199" y="363"/>
                </a:lnTo>
                <a:lnTo>
                  <a:pt x="199" y="363"/>
                </a:lnTo>
                <a:lnTo>
                  <a:pt x="199" y="363"/>
                </a:lnTo>
                <a:lnTo>
                  <a:pt x="195" y="360"/>
                </a:lnTo>
                <a:lnTo>
                  <a:pt x="195" y="356"/>
                </a:lnTo>
                <a:lnTo>
                  <a:pt x="191" y="352"/>
                </a:lnTo>
                <a:lnTo>
                  <a:pt x="187" y="352"/>
                </a:lnTo>
                <a:lnTo>
                  <a:pt x="187" y="352"/>
                </a:lnTo>
                <a:lnTo>
                  <a:pt x="187" y="352"/>
                </a:lnTo>
                <a:lnTo>
                  <a:pt x="187" y="348"/>
                </a:lnTo>
                <a:lnTo>
                  <a:pt x="183" y="348"/>
                </a:lnTo>
                <a:lnTo>
                  <a:pt x="175" y="344"/>
                </a:lnTo>
                <a:lnTo>
                  <a:pt x="172" y="344"/>
                </a:lnTo>
                <a:lnTo>
                  <a:pt x="168" y="340"/>
                </a:lnTo>
                <a:lnTo>
                  <a:pt x="164" y="336"/>
                </a:lnTo>
                <a:lnTo>
                  <a:pt x="164" y="340"/>
                </a:lnTo>
                <a:lnTo>
                  <a:pt x="160" y="340"/>
                </a:lnTo>
                <a:lnTo>
                  <a:pt x="156" y="336"/>
                </a:lnTo>
                <a:lnTo>
                  <a:pt x="156" y="336"/>
                </a:lnTo>
                <a:lnTo>
                  <a:pt x="152" y="336"/>
                </a:lnTo>
                <a:lnTo>
                  <a:pt x="152" y="336"/>
                </a:lnTo>
                <a:lnTo>
                  <a:pt x="152" y="336"/>
                </a:lnTo>
                <a:lnTo>
                  <a:pt x="148" y="336"/>
                </a:lnTo>
                <a:lnTo>
                  <a:pt x="144" y="336"/>
                </a:lnTo>
                <a:lnTo>
                  <a:pt x="140" y="336"/>
                </a:lnTo>
                <a:lnTo>
                  <a:pt x="136" y="336"/>
                </a:lnTo>
                <a:lnTo>
                  <a:pt x="136" y="336"/>
                </a:lnTo>
                <a:lnTo>
                  <a:pt x="136" y="336"/>
                </a:lnTo>
                <a:lnTo>
                  <a:pt x="136" y="336"/>
                </a:lnTo>
                <a:lnTo>
                  <a:pt x="129" y="336"/>
                </a:lnTo>
                <a:lnTo>
                  <a:pt x="117" y="340"/>
                </a:lnTo>
                <a:lnTo>
                  <a:pt x="113" y="336"/>
                </a:lnTo>
                <a:lnTo>
                  <a:pt x="113" y="336"/>
                </a:lnTo>
                <a:lnTo>
                  <a:pt x="113" y="336"/>
                </a:lnTo>
                <a:lnTo>
                  <a:pt x="113" y="336"/>
                </a:lnTo>
                <a:lnTo>
                  <a:pt x="113" y="332"/>
                </a:lnTo>
                <a:lnTo>
                  <a:pt x="113" y="332"/>
                </a:lnTo>
                <a:lnTo>
                  <a:pt x="109" y="332"/>
                </a:lnTo>
                <a:lnTo>
                  <a:pt x="109" y="332"/>
                </a:lnTo>
                <a:lnTo>
                  <a:pt x="105" y="332"/>
                </a:lnTo>
                <a:lnTo>
                  <a:pt x="105" y="328"/>
                </a:lnTo>
                <a:lnTo>
                  <a:pt x="101" y="328"/>
                </a:lnTo>
                <a:lnTo>
                  <a:pt x="89" y="328"/>
                </a:lnTo>
                <a:lnTo>
                  <a:pt x="86" y="324"/>
                </a:lnTo>
                <a:lnTo>
                  <a:pt x="82" y="320"/>
                </a:lnTo>
                <a:lnTo>
                  <a:pt x="78" y="317"/>
                </a:lnTo>
                <a:lnTo>
                  <a:pt x="70" y="317"/>
                </a:lnTo>
                <a:lnTo>
                  <a:pt x="70" y="317"/>
                </a:lnTo>
                <a:lnTo>
                  <a:pt x="66" y="317"/>
                </a:lnTo>
                <a:lnTo>
                  <a:pt x="62" y="313"/>
                </a:lnTo>
                <a:lnTo>
                  <a:pt x="62" y="309"/>
                </a:lnTo>
                <a:lnTo>
                  <a:pt x="62" y="309"/>
                </a:lnTo>
                <a:lnTo>
                  <a:pt x="58" y="309"/>
                </a:lnTo>
                <a:lnTo>
                  <a:pt x="54" y="309"/>
                </a:lnTo>
                <a:lnTo>
                  <a:pt x="54" y="309"/>
                </a:lnTo>
                <a:lnTo>
                  <a:pt x="54" y="309"/>
                </a:lnTo>
                <a:lnTo>
                  <a:pt x="54" y="309"/>
                </a:lnTo>
                <a:lnTo>
                  <a:pt x="54" y="309"/>
                </a:lnTo>
                <a:lnTo>
                  <a:pt x="54" y="305"/>
                </a:lnTo>
                <a:lnTo>
                  <a:pt x="47" y="301"/>
                </a:lnTo>
                <a:lnTo>
                  <a:pt x="43" y="297"/>
                </a:lnTo>
                <a:lnTo>
                  <a:pt x="35" y="297"/>
                </a:lnTo>
                <a:lnTo>
                  <a:pt x="23" y="293"/>
                </a:lnTo>
                <a:lnTo>
                  <a:pt x="23" y="293"/>
                </a:lnTo>
                <a:lnTo>
                  <a:pt x="23" y="289"/>
                </a:lnTo>
                <a:lnTo>
                  <a:pt x="23" y="289"/>
                </a:lnTo>
                <a:lnTo>
                  <a:pt x="23" y="285"/>
                </a:lnTo>
                <a:lnTo>
                  <a:pt x="23" y="281"/>
                </a:lnTo>
                <a:lnTo>
                  <a:pt x="19" y="281"/>
                </a:lnTo>
                <a:lnTo>
                  <a:pt x="15" y="281"/>
                </a:lnTo>
                <a:lnTo>
                  <a:pt x="11" y="278"/>
                </a:lnTo>
                <a:lnTo>
                  <a:pt x="4" y="281"/>
                </a:lnTo>
                <a:lnTo>
                  <a:pt x="0" y="278"/>
                </a:lnTo>
                <a:lnTo>
                  <a:pt x="0" y="266"/>
                </a:lnTo>
                <a:lnTo>
                  <a:pt x="4" y="266"/>
                </a:lnTo>
                <a:lnTo>
                  <a:pt x="23" y="270"/>
                </a:lnTo>
                <a:lnTo>
                  <a:pt x="27" y="270"/>
                </a:lnTo>
                <a:lnTo>
                  <a:pt x="27" y="270"/>
                </a:lnTo>
                <a:lnTo>
                  <a:pt x="27" y="262"/>
                </a:lnTo>
                <a:lnTo>
                  <a:pt x="15" y="250"/>
                </a:lnTo>
                <a:lnTo>
                  <a:pt x="15" y="242"/>
                </a:lnTo>
                <a:lnTo>
                  <a:pt x="15" y="242"/>
                </a:lnTo>
                <a:lnTo>
                  <a:pt x="15" y="238"/>
                </a:lnTo>
                <a:lnTo>
                  <a:pt x="23" y="227"/>
                </a:lnTo>
                <a:lnTo>
                  <a:pt x="43" y="227"/>
                </a:lnTo>
                <a:lnTo>
                  <a:pt x="47" y="227"/>
                </a:lnTo>
                <a:lnTo>
                  <a:pt x="82" y="258"/>
                </a:lnTo>
                <a:lnTo>
                  <a:pt x="93" y="266"/>
                </a:lnTo>
                <a:lnTo>
                  <a:pt x="93" y="266"/>
                </a:lnTo>
                <a:lnTo>
                  <a:pt x="97" y="270"/>
                </a:lnTo>
                <a:lnTo>
                  <a:pt x="97" y="270"/>
                </a:lnTo>
                <a:lnTo>
                  <a:pt x="105" y="278"/>
                </a:lnTo>
                <a:lnTo>
                  <a:pt x="113" y="281"/>
                </a:lnTo>
                <a:lnTo>
                  <a:pt x="113" y="281"/>
                </a:lnTo>
                <a:lnTo>
                  <a:pt x="121" y="293"/>
                </a:lnTo>
                <a:lnTo>
                  <a:pt x="121" y="297"/>
                </a:lnTo>
                <a:lnTo>
                  <a:pt x="125" y="297"/>
                </a:lnTo>
                <a:lnTo>
                  <a:pt x="129" y="293"/>
                </a:lnTo>
                <a:lnTo>
                  <a:pt x="129" y="293"/>
                </a:lnTo>
                <a:lnTo>
                  <a:pt x="132" y="293"/>
                </a:lnTo>
                <a:lnTo>
                  <a:pt x="148" y="297"/>
                </a:lnTo>
                <a:lnTo>
                  <a:pt x="160" y="289"/>
                </a:lnTo>
                <a:lnTo>
                  <a:pt x="164" y="289"/>
                </a:lnTo>
                <a:lnTo>
                  <a:pt x="164" y="293"/>
                </a:lnTo>
                <a:lnTo>
                  <a:pt x="172" y="297"/>
                </a:lnTo>
                <a:lnTo>
                  <a:pt x="172" y="297"/>
                </a:lnTo>
                <a:lnTo>
                  <a:pt x="187" y="281"/>
                </a:lnTo>
                <a:lnTo>
                  <a:pt x="195" y="278"/>
                </a:lnTo>
                <a:lnTo>
                  <a:pt x="199" y="274"/>
                </a:lnTo>
                <a:lnTo>
                  <a:pt x="199" y="266"/>
                </a:lnTo>
                <a:lnTo>
                  <a:pt x="195" y="262"/>
                </a:lnTo>
                <a:lnTo>
                  <a:pt x="199" y="258"/>
                </a:lnTo>
                <a:lnTo>
                  <a:pt x="203" y="254"/>
                </a:lnTo>
                <a:lnTo>
                  <a:pt x="218" y="258"/>
                </a:lnTo>
                <a:lnTo>
                  <a:pt x="218" y="262"/>
                </a:lnTo>
                <a:lnTo>
                  <a:pt x="222" y="262"/>
                </a:lnTo>
                <a:lnTo>
                  <a:pt x="234" y="266"/>
                </a:lnTo>
                <a:lnTo>
                  <a:pt x="242" y="266"/>
                </a:lnTo>
                <a:lnTo>
                  <a:pt x="254" y="266"/>
                </a:lnTo>
                <a:lnTo>
                  <a:pt x="261" y="266"/>
                </a:lnTo>
                <a:lnTo>
                  <a:pt x="269" y="274"/>
                </a:lnTo>
                <a:lnTo>
                  <a:pt x="273" y="278"/>
                </a:lnTo>
                <a:lnTo>
                  <a:pt x="273" y="278"/>
                </a:lnTo>
                <a:lnTo>
                  <a:pt x="277" y="278"/>
                </a:lnTo>
                <a:lnTo>
                  <a:pt x="277" y="274"/>
                </a:lnTo>
                <a:lnTo>
                  <a:pt x="277" y="270"/>
                </a:lnTo>
                <a:lnTo>
                  <a:pt x="273" y="270"/>
                </a:lnTo>
                <a:lnTo>
                  <a:pt x="277" y="266"/>
                </a:lnTo>
                <a:lnTo>
                  <a:pt x="277" y="266"/>
                </a:lnTo>
                <a:lnTo>
                  <a:pt x="281" y="262"/>
                </a:lnTo>
                <a:lnTo>
                  <a:pt x="281" y="262"/>
                </a:lnTo>
                <a:lnTo>
                  <a:pt x="281" y="262"/>
                </a:lnTo>
                <a:lnTo>
                  <a:pt x="281" y="258"/>
                </a:lnTo>
                <a:lnTo>
                  <a:pt x="281" y="254"/>
                </a:lnTo>
                <a:lnTo>
                  <a:pt x="281" y="254"/>
                </a:lnTo>
                <a:lnTo>
                  <a:pt x="281" y="254"/>
                </a:lnTo>
                <a:lnTo>
                  <a:pt x="281" y="254"/>
                </a:lnTo>
                <a:lnTo>
                  <a:pt x="281" y="250"/>
                </a:lnTo>
                <a:lnTo>
                  <a:pt x="277" y="242"/>
                </a:lnTo>
                <a:lnTo>
                  <a:pt x="277" y="242"/>
                </a:lnTo>
                <a:lnTo>
                  <a:pt x="273" y="238"/>
                </a:lnTo>
                <a:lnTo>
                  <a:pt x="273" y="235"/>
                </a:lnTo>
                <a:lnTo>
                  <a:pt x="281" y="219"/>
                </a:lnTo>
                <a:lnTo>
                  <a:pt x="285" y="219"/>
                </a:lnTo>
                <a:lnTo>
                  <a:pt x="285" y="215"/>
                </a:lnTo>
                <a:lnTo>
                  <a:pt x="293" y="215"/>
                </a:lnTo>
                <a:lnTo>
                  <a:pt x="293" y="215"/>
                </a:lnTo>
                <a:lnTo>
                  <a:pt x="297" y="215"/>
                </a:lnTo>
                <a:lnTo>
                  <a:pt x="297" y="211"/>
                </a:lnTo>
                <a:lnTo>
                  <a:pt x="297" y="207"/>
                </a:lnTo>
                <a:lnTo>
                  <a:pt x="297" y="207"/>
                </a:lnTo>
                <a:lnTo>
                  <a:pt x="297" y="203"/>
                </a:lnTo>
                <a:lnTo>
                  <a:pt x="297" y="203"/>
                </a:lnTo>
                <a:lnTo>
                  <a:pt x="297" y="199"/>
                </a:lnTo>
                <a:lnTo>
                  <a:pt x="293" y="199"/>
                </a:lnTo>
                <a:lnTo>
                  <a:pt x="297" y="196"/>
                </a:lnTo>
                <a:lnTo>
                  <a:pt x="297" y="192"/>
                </a:lnTo>
                <a:lnTo>
                  <a:pt x="293" y="192"/>
                </a:lnTo>
                <a:lnTo>
                  <a:pt x="293" y="192"/>
                </a:lnTo>
                <a:lnTo>
                  <a:pt x="293" y="192"/>
                </a:lnTo>
                <a:lnTo>
                  <a:pt x="293" y="192"/>
                </a:lnTo>
                <a:lnTo>
                  <a:pt x="293" y="188"/>
                </a:lnTo>
                <a:lnTo>
                  <a:pt x="293" y="188"/>
                </a:lnTo>
                <a:lnTo>
                  <a:pt x="289" y="188"/>
                </a:lnTo>
                <a:lnTo>
                  <a:pt x="289" y="188"/>
                </a:lnTo>
                <a:lnTo>
                  <a:pt x="289" y="184"/>
                </a:lnTo>
                <a:lnTo>
                  <a:pt x="289" y="184"/>
                </a:lnTo>
                <a:lnTo>
                  <a:pt x="289" y="184"/>
                </a:lnTo>
                <a:lnTo>
                  <a:pt x="285" y="176"/>
                </a:lnTo>
                <a:lnTo>
                  <a:pt x="285" y="176"/>
                </a:lnTo>
                <a:lnTo>
                  <a:pt x="285" y="176"/>
                </a:lnTo>
                <a:lnTo>
                  <a:pt x="285" y="176"/>
                </a:lnTo>
                <a:lnTo>
                  <a:pt x="285" y="176"/>
                </a:lnTo>
                <a:lnTo>
                  <a:pt x="285" y="172"/>
                </a:lnTo>
                <a:lnTo>
                  <a:pt x="281" y="172"/>
                </a:lnTo>
                <a:lnTo>
                  <a:pt x="281" y="172"/>
                </a:lnTo>
                <a:lnTo>
                  <a:pt x="277" y="168"/>
                </a:lnTo>
                <a:lnTo>
                  <a:pt x="277" y="164"/>
                </a:lnTo>
                <a:lnTo>
                  <a:pt x="273" y="153"/>
                </a:lnTo>
                <a:lnTo>
                  <a:pt x="273" y="149"/>
                </a:lnTo>
                <a:lnTo>
                  <a:pt x="273" y="137"/>
                </a:lnTo>
                <a:lnTo>
                  <a:pt x="273" y="137"/>
                </a:lnTo>
                <a:lnTo>
                  <a:pt x="269" y="133"/>
                </a:lnTo>
                <a:lnTo>
                  <a:pt x="269" y="129"/>
                </a:lnTo>
                <a:lnTo>
                  <a:pt x="269" y="129"/>
                </a:lnTo>
                <a:lnTo>
                  <a:pt x="269" y="125"/>
                </a:lnTo>
                <a:lnTo>
                  <a:pt x="265" y="121"/>
                </a:lnTo>
                <a:lnTo>
                  <a:pt x="265" y="121"/>
                </a:lnTo>
                <a:lnTo>
                  <a:pt x="265" y="117"/>
                </a:lnTo>
                <a:lnTo>
                  <a:pt x="265" y="117"/>
                </a:lnTo>
                <a:lnTo>
                  <a:pt x="265" y="117"/>
                </a:lnTo>
                <a:lnTo>
                  <a:pt x="265" y="117"/>
                </a:lnTo>
                <a:lnTo>
                  <a:pt x="265" y="114"/>
                </a:lnTo>
                <a:lnTo>
                  <a:pt x="265" y="110"/>
                </a:lnTo>
                <a:lnTo>
                  <a:pt x="265" y="110"/>
                </a:lnTo>
                <a:lnTo>
                  <a:pt x="265" y="106"/>
                </a:lnTo>
                <a:lnTo>
                  <a:pt x="265" y="102"/>
                </a:lnTo>
                <a:lnTo>
                  <a:pt x="261" y="98"/>
                </a:lnTo>
                <a:lnTo>
                  <a:pt x="258" y="98"/>
                </a:lnTo>
                <a:lnTo>
                  <a:pt x="258" y="98"/>
                </a:lnTo>
                <a:lnTo>
                  <a:pt x="258" y="94"/>
                </a:lnTo>
                <a:lnTo>
                  <a:pt x="258" y="94"/>
                </a:lnTo>
                <a:lnTo>
                  <a:pt x="258" y="90"/>
                </a:lnTo>
                <a:lnTo>
                  <a:pt x="258" y="90"/>
                </a:lnTo>
                <a:lnTo>
                  <a:pt x="265" y="82"/>
                </a:lnTo>
                <a:lnTo>
                  <a:pt x="265" y="82"/>
                </a:lnTo>
                <a:lnTo>
                  <a:pt x="265" y="82"/>
                </a:lnTo>
                <a:lnTo>
                  <a:pt x="265" y="78"/>
                </a:lnTo>
                <a:lnTo>
                  <a:pt x="269" y="74"/>
                </a:lnTo>
                <a:lnTo>
                  <a:pt x="265" y="71"/>
                </a:lnTo>
                <a:lnTo>
                  <a:pt x="269" y="63"/>
                </a:lnTo>
                <a:lnTo>
                  <a:pt x="269" y="59"/>
                </a:lnTo>
                <a:lnTo>
                  <a:pt x="269" y="55"/>
                </a:lnTo>
                <a:lnTo>
                  <a:pt x="269" y="55"/>
                </a:lnTo>
                <a:lnTo>
                  <a:pt x="269" y="51"/>
                </a:lnTo>
                <a:lnTo>
                  <a:pt x="269" y="47"/>
                </a:lnTo>
                <a:lnTo>
                  <a:pt x="269" y="47"/>
                </a:lnTo>
                <a:lnTo>
                  <a:pt x="277" y="43"/>
                </a:lnTo>
                <a:lnTo>
                  <a:pt x="281" y="39"/>
                </a:lnTo>
                <a:lnTo>
                  <a:pt x="285" y="39"/>
                </a:lnTo>
                <a:lnTo>
                  <a:pt x="289" y="39"/>
                </a:lnTo>
                <a:lnTo>
                  <a:pt x="293" y="39"/>
                </a:lnTo>
                <a:lnTo>
                  <a:pt x="293" y="39"/>
                </a:lnTo>
                <a:lnTo>
                  <a:pt x="297" y="39"/>
                </a:lnTo>
                <a:lnTo>
                  <a:pt x="301" y="39"/>
                </a:lnTo>
                <a:lnTo>
                  <a:pt x="301" y="39"/>
                </a:lnTo>
                <a:lnTo>
                  <a:pt x="308" y="32"/>
                </a:lnTo>
                <a:lnTo>
                  <a:pt x="312" y="28"/>
                </a:lnTo>
                <a:lnTo>
                  <a:pt x="312" y="28"/>
                </a:lnTo>
                <a:lnTo>
                  <a:pt x="308" y="28"/>
                </a:lnTo>
                <a:lnTo>
                  <a:pt x="308" y="28"/>
                </a:lnTo>
                <a:lnTo>
                  <a:pt x="308" y="24"/>
                </a:lnTo>
                <a:lnTo>
                  <a:pt x="308" y="24"/>
                </a:lnTo>
                <a:lnTo>
                  <a:pt x="308" y="24"/>
                </a:lnTo>
                <a:lnTo>
                  <a:pt x="312" y="24"/>
                </a:lnTo>
                <a:lnTo>
                  <a:pt x="312" y="16"/>
                </a:lnTo>
                <a:lnTo>
                  <a:pt x="316" y="12"/>
                </a:lnTo>
                <a:lnTo>
                  <a:pt x="316" y="8"/>
                </a:lnTo>
                <a:lnTo>
                  <a:pt x="316" y="4"/>
                </a:lnTo>
                <a:lnTo>
                  <a:pt x="320" y="4"/>
                </a:lnTo>
                <a:lnTo>
                  <a:pt x="324" y="4"/>
                </a:lnTo>
                <a:lnTo>
                  <a:pt x="328" y="0"/>
                </a:lnTo>
                <a:lnTo>
                  <a:pt x="332" y="0"/>
                </a:lnTo>
                <a:lnTo>
                  <a:pt x="332" y="0"/>
                </a:lnTo>
                <a:lnTo>
                  <a:pt x="340" y="8"/>
                </a:lnTo>
                <a:lnTo>
                  <a:pt x="359" y="20"/>
                </a:lnTo>
                <a:lnTo>
                  <a:pt x="359" y="20"/>
                </a:lnTo>
                <a:lnTo>
                  <a:pt x="371" y="20"/>
                </a:lnTo>
                <a:lnTo>
                  <a:pt x="375" y="24"/>
                </a:lnTo>
                <a:lnTo>
                  <a:pt x="379" y="28"/>
                </a:lnTo>
                <a:lnTo>
                  <a:pt x="379" y="28"/>
                </a:lnTo>
                <a:lnTo>
                  <a:pt x="383" y="28"/>
                </a:lnTo>
                <a:lnTo>
                  <a:pt x="426" y="32"/>
                </a:lnTo>
                <a:lnTo>
                  <a:pt x="426" y="32"/>
                </a:lnTo>
                <a:lnTo>
                  <a:pt x="437" y="43"/>
                </a:lnTo>
                <a:lnTo>
                  <a:pt x="453" y="55"/>
                </a:lnTo>
                <a:lnTo>
                  <a:pt x="453" y="71"/>
                </a:lnTo>
                <a:lnTo>
                  <a:pt x="445" y="102"/>
                </a:lnTo>
                <a:lnTo>
                  <a:pt x="449" y="102"/>
                </a:lnTo>
                <a:lnTo>
                  <a:pt x="449" y="106"/>
                </a:lnTo>
                <a:lnTo>
                  <a:pt x="453" y="117"/>
                </a:lnTo>
                <a:lnTo>
                  <a:pt x="453" y="121"/>
                </a:lnTo>
                <a:lnTo>
                  <a:pt x="457" y="121"/>
                </a:lnTo>
                <a:lnTo>
                  <a:pt x="465" y="125"/>
                </a:lnTo>
                <a:lnTo>
                  <a:pt x="465" y="137"/>
                </a:lnTo>
                <a:lnTo>
                  <a:pt x="457" y="141"/>
                </a:lnTo>
                <a:lnTo>
                  <a:pt x="449" y="156"/>
                </a:lnTo>
                <a:lnTo>
                  <a:pt x="445" y="156"/>
                </a:lnTo>
                <a:lnTo>
                  <a:pt x="449" y="160"/>
                </a:lnTo>
                <a:lnTo>
                  <a:pt x="449" y="160"/>
                </a:lnTo>
                <a:lnTo>
                  <a:pt x="453" y="160"/>
                </a:lnTo>
                <a:lnTo>
                  <a:pt x="461" y="156"/>
                </a:lnTo>
                <a:lnTo>
                  <a:pt x="469" y="156"/>
                </a:lnTo>
                <a:lnTo>
                  <a:pt x="472" y="156"/>
                </a:lnTo>
                <a:lnTo>
                  <a:pt x="476" y="168"/>
                </a:lnTo>
                <a:lnTo>
                  <a:pt x="476" y="176"/>
                </a:lnTo>
                <a:lnTo>
                  <a:pt x="476" y="207"/>
                </a:lnTo>
                <a:lnTo>
                  <a:pt x="476" y="207"/>
                </a:lnTo>
                <a:lnTo>
                  <a:pt x="476" y="211"/>
                </a:lnTo>
                <a:lnTo>
                  <a:pt x="480" y="215"/>
                </a:lnTo>
                <a:lnTo>
                  <a:pt x="484" y="219"/>
                </a:lnTo>
                <a:lnTo>
                  <a:pt x="515" y="250"/>
                </a:lnTo>
                <a:lnTo>
                  <a:pt x="515" y="254"/>
                </a:lnTo>
                <a:lnTo>
                  <a:pt x="519" y="254"/>
                </a:lnTo>
                <a:lnTo>
                  <a:pt x="558" y="254"/>
                </a:lnTo>
                <a:lnTo>
                  <a:pt x="562" y="254"/>
                </a:lnTo>
                <a:lnTo>
                  <a:pt x="566" y="258"/>
                </a:lnTo>
                <a:lnTo>
                  <a:pt x="574" y="266"/>
                </a:lnTo>
                <a:lnTo>
                  <a:pt x="574" y="266"/>
                </a:lnTo>
                <a:lnTo>
                  <a:pt x="578" y="270"/>
                </a:lnTo>
                <a:lnTo>
                  <a:pt x="597" y="285"/>
                </a:lnTo>
                <a:lnTo>
                  <a:pt x="605" y="289"/>
                </a:lnTo>
                <a:lnTo>
                  <a:pt x="629" y="297"/>
                </a:lnTo>
                <a:lnTo>
                  <a:pt x="629" y="297"/>
                </a:lnTo>
                <a:lnTo>
                  <a:pt x="629" y="301"/>
                </a:lnTo>
                <a:lnTo>
                  <a:pt x="633" y="301"/>
                </a:lnTo>
                <a:lnTo>
                  <a:pt x="637" y="313"/>
                </a:lnTo>
                <a:lnTo>
                  <a:pt x="637" y="313"/>
                </a:lnTo>
                <a:lnTo>
                  <a:pt x="640" y="320"/>
                </a:lnTo>
                <a:lnTo>
                  <a:pt x="640" y="324"/>
                </a:lnTo>
                <a:lnTo>
                  <a:pt x="633" y="363"/>
                </a:lnTo>
                <a:lnTo>
                  <a:pt x="633" y="363"/>
                </a:lnTo>
                <a:lnTo>
                  <a:pt x="633" y="367"/>
                </a:lnTo>
                <a:lnTo>
                  <a:pt x="633" y="367"/>
                </a:lnTo>
                <a:lnTo>
                  <a:pt x="633" y="371"/>
                </a:lnTo>
                <a:lnTo>
                  <a:pt x="633" y="375"/>
                </a:lnTo>
                <a:lnTo>
                  <a:pt x="633" y="418"/>
                </a:lnTo>
                <a:lnTo>
                  <a:pt x="633" y="418"/>
                </a:lnTo>
                <a:lnTo>
                  <a:pt x="633" y="418"/>
                </a:lnTo>
                <a:lnTo>
                  <a:pt x="633" y="418"/>
                </a:lnTo>
                <a:lnTo>
                  <a:pt x="637" y="430"/>
                </a:lnTo>
                <a:lnTo>
                  <a:pt x="644" y="442"/>
                </a:lnTo>
                <a:lnTo>
                  <a:pt x="668" y="457"/>
                </a:lnTo>
                <a:lnTo>
                  <a:pt x="676" y="465"/>
                </a:lnTo>
                <a:lnTo>
                  <a:pt x="680" y="465"/>
                </a:lnTo>
                <a:lnTo>
                  <a:pt x="680" y="469"/>
                </a:lnTo>
                <a:lnTo>
                  <a:pt x="680" y="469"/>
                </a:lnTo>
                <a:lnTo>
                  <a:pt x="683" y="473"/>
                </a:lnTo>
                <a:lnTo>
                  <a:pt x="683" y="473"/>
                </a:lnTo>
                <a:lnTo>
                  <a:pt x="695" y="481"/>
                </a:lnTo>
                <a:lnTo>
                  <a:pt x="699" y="484"/>
                </a:lnTo>
                <a:lnTo>
                  <a:pt x="703" y="488"/>
                </a:lnTo>
                <a:lnTo>
                  <a:pt x="687" y="496"/>
                </a:lnTo>
                <a:lnTo>
                  <a:pt x="683" y="500"/>
                </a:lnTo>
                <a:lnTo>
                  <a:pt x="680" y="500"/>
                </a:lnTo>
                <a:lnTo>
                  <a:pt x="648" y="500"/>
                </a:lnTo>
                <a:lnTo>
                  <a:pt x="648" y="504"/>
                </a:lnTo>
                <a:lnTo>
                  <a:pt x="648" y="504"/>
                </a:lnTo>
                <a:lnTo>
                  <a:pt x="648" y="504"/>
                </a:lnTo>
                <a:lnTo>
                  <a:pt x="652" y="508"/>
                </a:lnTo>
                <a:lnTo>
                  <a:pt x="652" y="512"/>
                </a:lnTo>
                <a:lnTo>
                  <a:pt x="652" y="512"/>
                </a:lnTo>
                <a:lnTo>
                  <a:pt x="648" y="512"/>
                </a:lnTo>
                <a:lnTo>
                  <a:pt x="648" y="516"/>
                </a:lnTo>
                <a:lnTo>
                  <a:pt x="648" y="516"/>
                </a:lnTo>
                <a:lnTo>
                  <a:pt x="648" y="520"/>
                </a:lnTo>
                <a:lnTo>
                  <a:pt x="648" y="520"/>
                </a:lnTo>
                <a:lnTo>
                  <a:pt x="648" y="523"/>
                </a:lnTo>
                <a:lnTo>
                  <a:pt x="652" y="531"/>
                </a:lnTo>
                <a:lnTo>
                  <a:pt x="656" y="531"/>
                </a:lnTo>
                <a:lnTo>
                  <a:pt x="660" y="535"/>
                </a:lnTo>
                <a:lnTo>
                  <a:pt x="660" y="535"/>
                </a:lnTo>
                <a:lnTo>
                  <a:pt x="660" y="535"/>
                </a:lnTo>
                <a:lnTo>
                  <a:pt x="660" y="535"/>
                </a:lnTo>
                <a:lnTo>
                  <a:pt x="660" y="535"/>
                </a:lnTo>
                <a:lnTo>
                  <a:pt x="664" y="535"/>
                </a:lnTo>
                <a:lnTo>
                  <a:pt x="664" y="535"/>
                </a:lnTo>
                <a:lnTo>
                  <a:pt x="664" y="535"/>
                </a:lnTo>
                <a:lnTo>
                  <a:pt x="668" y="531"/>
                </a:lnTo>
                <a:lnTo>
                  <a:pt x="668" y="535"/>
                </a:lnTo>
                <a:lnTo>
                  <a:pt x="668" y="535"/>
                </a:lnTo>
                <a:lnTo>
                  <a:pt x="668" y="535"/>
                </a:lnTo>
                <a:lnTo>
                  <a:pt x="668" y="535"/>
                </a:lnTo>
                <a:lnTo>
                  <a:pt x="668" y="535"/>
                </a:lnTo>
                <a:lnTo>
                  <a:pt x="672" y="535"/>
                </a:lnTo>
                <a:lnTo>
                  <a:pt x="672" y="535"/>
                </a:lnTo>
                <a:lnTo>
                  <a:pt x="672" y="539"/>
                </a:lnTo>
                <a:lnTo>
                  <a:pt x="672" y="539"/>
                </a:lnTo>
                <a:lnTo>
                  <a:pt x="672" y="543"/>
                </a:lnTo>
                <a:lnTo>
                  <a:pt x="672" y="543"/>
                </a:lnTo>
                <a:lnTo>
                  <a:pt x="676" y="543"/>
                </a:lnTo>
                <a:lnTo>
                  <a:pt x="676" y="543"/>
                </a:lnTo>
                <a:lnTo>
                  <a:pt x="672" y="547"/>
                </a:lnTo>
                <a:lnTo>
                  <a:pt x="672" y="547"/>
                </a:lnTo>
                <a:lnTo>
                  <a:pt x="676" y="551"/>
                </a:lnTo>
                <a:lnTo>
                  <a:pt x="676" y="551"/>
                </a:lnTo>
                <a:lnTo>
                  <a:pt x="676" y="551"/>
                </a:lnTo>
                <a:lnTo>
                  <a:pt x="672" y="555"/>
                </a:lnTo>
                <a:lnTo>
                  <a:pt x="668" y="555"/>
                </a:lnTo>
                <a:lnTo>
                  <a:pt x="668" y="559"/>
                </a:lnTo>
                <a:lnTo>
                  <a:pt x="672" y="559"/>
                </a:lnTo>
                <a:lnTo>
                  <a:pt x="672" y="559"/>
                </a:lnTo>
                <a:lnTo>
                  <a:pt x="672" y="559"/>
                </a:lnTo>
                <a:lnTo>
                  <a:pt x="676" y="563"/>
                </a:lnTo>
                <a:lnTo>
                  <a:pt x="676" y="563"/>
                </a:lnTo>
                <a:lnTo>
                  <a:pt x="676" y="563"/>
                </a:lnTo>
                <a:lnTo>
                  <a:pt x="680" y="563"/>
                </a:lnTo>
                <a:lnTo>
                  <a:pt x="683" y="566"/>
                </a:lnTo>
                <a:lnTo>
                  <a:pt x="683" y="563"/>
                </a:lnTo>
                <a:lnTo>
                  <a:pt x="683" y="563"/>
                </a:lnTo>
                <a:lnTo>
                  <a:pt x="687" y="566"/>
                </a:lnTo>
                <a:lnTo>
                  <a:pt x="687" y="570"/>
                </a:lnTo>
                <a:lnTo>
                  <a:pt x="687" y="570"/>
                </a:lnTo>
                <a:lnTo>
                  <a:pt x="683" y="574"/>
                </a:lnTo>
                <a:lnTo>
                  <a:pt x="676" y="574"/>
                </a:lnTo>
                <a:lnTo>
                  <a:pt x="672" y="578"/>
                </a:lnTo>
                <a:lnTo>
                  <a:pt x="668" y="578"/>
                </a:lnTo>
                <a:lnTo>
                  <a:pt x="668" y="582"/>
                </a:lnTo>
                <a:lnTo>
                  <a:pt x="668" y="578"/>
                </a:lnTo>
                <a:lnTo>
                  <a:pt x="668" y="578"/>
                </a:lnTo>
                <a:lnTo>
                  <a:pt x="668" y="578"/>
                </a:lnTo>
                <a:lnTo>
                  <a:pt x="668" y="578"/>
                </a:lnTo>
                <a:lnTo>
                  <a:pt x="668" y="578"/>
                </a:lnTo>
                <a:lnTo>
                  <a:pt x="664" y="578"/>
                </a:lnTo>
                <a:lnTo>
                  <a:pt x="664" y="578"/>
                </a:lnTo>
                <a:lnTo>
                  <a:pt x="664" y="578"/>
                </a:lnTo>
                <a:lnTo>
                  <a:pt x="668" y="582"/>
                </a:lnTo>
                <a:lnTo>
                  <a:pt x="668" y="582"/>
                </a:lnTo>
                <a:lnTo>
                  <a:pt x="668" y="582"/>
                </a:lnTo>
                <a:lnTo>
                  <a:pt x="668" y="582"/>
                </a:lnTo>
                <a:lnTo>
                  <a:pt x="668" y="586"/>
                </a:lnTo>
                <a:lnTo>
                  <a:pt x="668" y="586"/>
                </a:lnTo>
                <a:lnTo>
                  <a:pt x="672" y="586"/>
                </a:lnTo>
                <a:lnTo>
                  <a:pt x="680" y="590"/>
                </a:lnTo>
                <a:lnTo>
                  <a:pt x="683" y="594"/>
                </a:lnTo>
                <a:lnTo>
                  <a:pt x="683" y="598"/>
                </a:lnTo>
                <a:lnTo>
                  <a:pt x="683" y="602"/>
                </a:lnTo>
                <a:lnTo>
                  <a:pt x="680" y="605"/>
                </a:lnTo>
                <a:lnTo>
                  <a:pt x="676" y="605"/>
                </a:lnTo>
                <a:lnTo>
                  <a:pt x="672" y="609"/>
                </a:lnTo>
                <a:lnTo>
                  <a:pt x="668" y="613"/>
                </a:lnTo>
                <a:lnTo>
                  <a:pt x="640" y="617"/>
                </a:lnTo>
                <a:lnTo>
                  <a:pt x="640" y="617"/>
                </a:lnTo>
                <a:lnTo>
                  <a:pt x="637" y="617"/>
                </a:lnTo>
                <a:lnTo>
                  <a:pt x="637" y="617"/>
                </a:lnTo>
                <a:lnTo>
                  <a:pt x="633" y="613"/>
                </a:lnTo>
                <a:lnTo>
                  <a:pt x="625" y="605"/>
                </a:lnTo>
                <a:lnTo>
                  <a:pt x="621" y="605"/>
                </a:lnTo>
                <a:lnTo>
                  <a:pt x="621" y="605"/>
                </a:lnTo>
                <a:lnTo>
                  <a:pt x="617" y="609"/>
                </a:lnTo>
                <a:lnTo>
                  <a:pt x="621" y="609"/>
                </a:lnTo>
                <a:lnTo>
                  <a:pt x="617" y="609"/>
                </a:lnTo>
                <a:lnTo>
                  <a:pt x="617" y="609"/>
                </a:lnTo>
                <a:lnTo>
                  <a:pt x="609" y="609"/>
                </a:lnTo>
                <a:lnTo>
                  <a:pt x="609" y="609"/>
                </a:lnTo>
                <a:lnTo>
                  <a:pt x="605" y="641"/>
                </a:lnTo>
                <a:lnTo>
                  <a:pt x="601" y="645"/>
                </a:lnTo>
                <a:lnTo>
                  <a:pt x="590" y="660"/>
                </a:lnTo>
                <a:lnTo>
                  <a:pt x="547" y="672"/>
                </a:lnTo>
                <a:lnTo>
                  <a:pt x="547" y="672"/>
                </a:lnTo>
                <a:lnTo>
                  <a:pt x="543" y="668"/>
                </a:lnTo>
                <a:lnTo>
                  <a:pt x="543" y="664"/>
                </a:lnTo>
                <a:lnTo>
                  <a:pt x="539" y="660"/>
                </a:lnTo>
                <a:lnTo>
                  <a:pt x="539" y="660"/>
                </a:lnTo>
                <a:lnTo>
                  <a:pt x="523" y="672"/>
                </a:lnTo>
                <a:lnTo>
                  <a:pt x="519" y="676"/>
                </a:lnTo>
                <a:lnTo>
                  <a:pt x="500" y="680"/>
                </a:lnTo>
                <a:lnTo>
                  <a:pt x="496" y="687"/>
                </a:lnTo>
                <a:lnTo>
                  <a:pt x="488" y="703"/>
                </a:lnTo>
              </a:path>
            </a:pathLst>
          </a:custGeom>
          <a:solidFill>
            <a:srgbClr val="D5D5D5"/>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99" name="Freeform 28"/>
          <p:cNvSpPr>
            <a:spLocks noEditPoints="1"/>
          </p:cNvSpPr>
          <p:nvPr/>
        </p:nvSpPr>
        <p:spPr bwMode="auto">
          <a:xfrm>
            <a:off x="7536079" y="665965"/>
            <a:ext cx="925982" cy="850465"/>
          </a:xfrm>
          <a:custGeom>
            <a:avLst/>
            <a:gdLst>
              <a:gd name="T0" fmla="*/ 121 w 379"/>
              <a:gd name="T1" fmla="*/ 35 h 348"/>
              <a:gd name="T2" fmla="*/ 145 w 379"/>
              <a:gd name="T3" fmla="*/ 43 h 348"/>
              <a:gd name="T4" fmla="*/ 109 w 379"/>
              <a:gd name="T5" fmla="*/ 59 h 348"/>
              <a:gd name="T6" fmla="*/ 180 w 379"/>
              <a:gd name="T7" fmla="*/ 63 h 348"/>
              <a:gd name="T8" fmla="*/ 223 w 379"/>
              <a:gd name="T9" fmla="*/ 74 h 348"/>
              <a:gd name="T10" fmla="*/ 86 w 379"/>
              <a:gd name="T11" fmla="*/ 246 h 348"/>
              <a:gd name="T12" fmla="*/ 352 w 379"/>
              <a:gd name="T13" fmla="*/ 110 h 348"/>
              <a:gd name="T14" fmla="*/ 348 w 379"/>
              <a:gd name="T15" fmla="*/ 59 h 348"/>
              <a:gd name="T16" fmla="*/ 301 w 379"/>
              <a:gd name="T17" fmla="*/ 12 h 348"/>
              <a:gd name="T18" fmla="*/ 242 w 379"/>
              <a:gd name="T19" fmla="*/ 12 h 348"/>
              <a:gd name="T20" fmla="*/ 289 w 379"/>
              <a:gd name="T21" fmla="*/ 20 h 348"/>
              <a:gd name="T22" fmla="*/ 301 w 379"/>
              <a:gd name="T23" fmla="*/ 47 h 348"/>
              <a:gd name="T24" fmla="*/ 274 w 379"/>
              <a:gd name="T25" fmla="*/ 39 h 348"/>
              <a:gd name="T26" fmla="*/ 254 w 379"/>
              <a:gd name="T27" fmla="*/ 70 h 348"/>
              <a:gd name="T28" fmla="*/ 231 w 379"/>
              <a:gd name="T29" fmla="*/ 90 h 348"/>
              <a:gd name="T30" fmla="*/ 235 w 379"/>
              <a:gd name="T31" fmla="*/ 129 h 348"/>
              <a:gd name="T32" fmla="*/ 223 w 379"/>
              <a:gd name="T33" fmla="*/ 117 h 348"/>
              <a:gd name="T34" fmla="*/ 203 w 379"/>
              <a:gd name="T35" fmla="*/ 55 h 348"/>
              <a:gd name="T36" fmla="*/ 192 w 379"/>
              <a:gd name="T37" fmla="*/ 90 h 348"/>
              <a:gd name="T38" fmla="*/ 195 w 379"/>
              <a:gd name="T39" fmla="*/ 137 h 348"/>
              <a:gd name="T40" fmla="*/ 180 w 379"/>
              <a:gd name="T41" fmla="*/ 90 h 348"/>
              <a:gd name="T42" fmla="*/ 164 w 379"/>
              <a:gd name="T43" fmla="*/ 137 h 348"/>
              <a:gd name="T44" fmla="*/ 195 w 379"/>
              <a:gd name="T45" fmla="*/ 180 h 348"/>
              <a:gd name="T46" fmla="*/ 160 w 379"/>
              <a:gd name="T47" fmla="*/ 160 h 348"/>
              <a:gd name="T48" fmla="*/ 133 w 379"/>
              <a:gd name="T49" fmla="*/ 160 h 348"/>
              <a:gd name="T50" fmla="*/ 145 w 379"/>
              <a:gd name="T51" fmla="*/ 184 h 348"/>
              <a:gd name="T52" fmla="*/ 125 w 379"/>
              <a:gd name="T53" fmla="*/ 168 h 348"/>
              <a:gd name="T54" fmla="*/ 109 w 379"/>
              <a:gd name="T55" fmla="*/ 192 h 348"/>
              <a:gd name="T56" fmla="*/ 94 w 379"/>
              <a:gd name="T57" fmla="*/ 250 h 348"/>
              <a:gd name="T58" fmla="*/ 94 w 379"/>
              <a:gd name="T59" fmla="*/ 277 h 348"/>
              <a:gd name="T60" fmla="*/ 86 w 379"/>
              <a:gd name="T61" fmla="*/ 297 h 348"/>
              <a:gd name="T62" fmla="*/ 59 w 379"/>
              <a:gd name="T63" fmla="*/ 320 h 348"/>
              <a:gd name="T64" fmla="*/ 270 w 379"/>
              <a:gd name="T65" fmla="*/ 262 h 348"/>
              <a:gd name="T66" fmla="*/ 35 w 379"/>
              <a:gd name="T67" fmla="*/ 274 h 348"/>
              <a:gd name="T68" fmla="*/ 20 w 379"/>
              <a:gd name="T69" fmla="*/ 324 h 348"/>
              <a:gd name="T70" fmla="*/ 0 w 379"/>
              <a:gd name="T71" fmla="*/ 301 h 348"/>
              <a:gd name="T72" fmla="*/ 8 w 379"/>
              <a:gd name="T73" fmla="*/ 297 h 348"/>
              <a:gd name="T74" fmla="*/ 12 w 379"/>
              <a:gd name="T75" fmla="*/ 324 h 348"/>
              <a:gd name="T76" fmla="*/ 24 w 379"/>
              <a:gd name="T77" fmla="*/ 281 h 348"/>
              <a:gd name="T78" fmla="*/ 51 w 379"/>
              <a:gd name="T79" fmla="*/ 297 h 348"/>
              <a:gd name="T80" fmla="*/ 141 w 379"/>
              <a:gd name="T81" fmla="*/ 133 h 348"/>
              <a:gd name="T82" fmla="*/ 109 w 379"/>
              <a:gd name="T83" fmla="*/ 141 h 348"/>
              <a:gd name="T84" fmla="*/ 102 w 379"/>
              <a:gd name="T85" fmla="*/ 110 h 348"/>
              <a:gd name="T86" fmla="*/ 117 w 379"/>
              <a:gd name="T87" fmla="*/ 94 h 348"/>
              <a:gd name="T88" fmla="*/ 102 w 379"/>
              <a:gd name="T89" fmla="*/ 188 h 348"/>
              <a:gd name="T90" fmla="*/ 82 w 379"/>
              <a:gd name="T91" fmla="*/ 211 h 348"/>
              <a:gd name="T92" fmla="*/ 55 w 379"/>
              <a:gd name="T93" fmla="*/ 234 h 348"/>
              <a:gd name="T94" fmla="*/ 59 w 379"/>
              <a:gd name="T95" fmla="*/ 207 h 348"/>
              <a:gd name="T96" fmla="*/ 39 w 379"/>
              <a:gd name="T97" fmla="*/ 195 h 348"/>
              <a:gd name="T98" fmla="*/ 55 w 379"/>
              <a:gd name="T99" fmla="*/ 176 h 348"/>
              <a:gd name="T100" fmla="*/ 74 w 379"/>
              <a:gd name="T101" fmla="*/ 168 h 348"/>
              <a:gd name="T102" fmla="*/ 74 w 379"/>
              <a:gd name="T103" fmla="*/ 149 h 348"/>
              <a:gd name="T104" fmla="*/ 102 w 379"/>
              <a:gd name="T105" fmla="*/ 160 h 348"/>
              <a:gd name="T106" fmla="*/ 74 w 379"/>
              <a:gd name="T107" fmla="*/ 258 h 348"/>
              <a:gd name="T108" fmla="*/ 238 w 379"/>
              <a:gd name="T109" fmla="*/ 39 h 348"/>
              <a:gd name="T110" fmla="*/ 129 w 379"/>
              <a:gd name="T111" fmla="*/ 63 h 348"/>
              <a:gd name="T112" fmla="*/ 160 w 379"/>
              <a:gd name="T113" fmla="*/ 63 h 348"/>
              <a:gd name="T114" fmla="*/ 211 w 379"/>
              <a:gd name="T115" fmla="*/ 35 h 348"/>
              <a:gd name="T116" fmla="*/ 211 w 379"/>
              <a:gd name="T117" fmla="*/ 12 h 348"/>
              <a:gd name="T118" fmla="*/ 215 w 379"/>
              <a:gd name="T119" fmla="*/ 39 h 348"/>
              <a:gd name="T120" fmla="*/ 152 w 379"/>
              <a:gd name="T121" fmla="*/ 28 h 348"/>
              <a:gd name="T122" fmla="*/ 184 w 379"/>
              <a:gd name="T123" fmla="*/ 35 h 348"/>
              <a:gd name="T124" fmla="*/ 238 w 379"/>
              <a:gd name="T125" fmla="*/ 51 h 3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79" h="348">
                <a:moveTo>
                  <a:pt x="133" y="39"/>
                </a:moveTo>
                <a:lnTo>
                  <a:pt x="133" y="39"/>
                </a:lnTo>
                <a:lnTo>
                  <a:pt x="133" y="39"/>
                </a:lnTo>
                <a:lnTo>
                  <a:pt x="133" y="39"/>
                </a:lnTo>
                <a:lnTo>
                  <a:pt x="133" y="43"/>
                </a:lnTo>
                <a:lnTo>
                  <a:pt x="133" y="43"/>
                </a:lnTo>
                <a:lnTo>
                  <a:pt x="133" y="47"/>
                </a:lnTo>
                <a:lnTo>
                  <a:pt x="133" y="47"/>
                </a:lnTo>
                <a:lnTo>
                  <a:pt x="133" y="47"/>
                </a:lnTo>
                <a:lnTo>
                  <a:pt x="133" y="47"/>
                </a:lnTo>
                <a:lnTo>
                  <a:pt x="133" y="51"/>
                </a:lnTo>
                <a:lnTo>
                  <a:pt x="129" y="51"/>
                </a:lnTo>
                <a:lnTo>
                  <a:pt x="129" y="51"/>
                </a:lnTo>
                <a:lnTo>
                  <a:pt x="125" y="51"/>
                </a:lnTo>
                <a:lnTo>
                  <a:pt x="121" y="47"/>
                </a:lnTo>
                <a:lnTo>
                  <a:pt x="121" y="47"/>
                </a:lnTo>
                <a:lnTo>
                  <a:pt x="121" y="47"/>
                </a:lnTo>
                <a:lnTo>
                  <a:pt x="121" y="43"/>
                </a:lnTo>
                <a:lnTo>
                  <a:pt x="125" y="43"/>
                </a:lnTo>
                <a:lnTo>
                  <a:pt x="125" y="43"/>
                </a:lnTo>
                <a:lnTo>
                  <a:pt x="125" y="47"/>
                </a:lnTo>
                <a:lnTo>
                  <a:pt x="125" y="47"/>
                </a:lnTo>
                <a:lnTo>
                  <a:pt x="125" y="43"/>
                </a:lnTo>
                <a:lnTo>
                  <a:pt x="125" y="39"/>
                </a:lnTo>
                <a:lnTo>
                  <a:pt x="125" y="39"/>
                </a:lnTo>
                <a:lnTo>
                  <a:pt x="125" y="39"/>
                </a:lnTo>
                <a:lnTo>
                  <a:pt x="125" y="39"/>
                </a:lnTo>
                <a:lnTo>
                  <a:pt x="125" y="35"/>
                </a:lnTo>
                <a:lnTo>
                  <a:pt x="125" y="35"/>
                </a:lnTo>
                <a:lnTo>
                  <a:pt x="121" y="35"/>
                </a:lnTo>
                <a:lnTo>
                  <a:pt x="121" y="35"/>
                </a:lnTo>
                <a:lnTo>
                  <a:pt x="121" y="35"/>
                </a:lnTo>
                <a:lnTo>
                  <a:pt x="121" y="35"/>
                </a:lnTo>
                <a:lnTo>
                  <a:pt x="121" y="31"/>
                </a:lnTo>
                <a:lnTo>
                  <a:pt x="125" y="31"/>
                </a:lnTo>
                <a:lnTo>
                  <a:pt x="125" y="31"/>
                </a:lnTo>
                <a:lnTo>
                  <a:pt x="125" y="31"/>
                </a:lnTo>
                <a:lnTo>
                  <a:pt x="125" y="31"/>
                </a:lnTo>
                <a:lnTo>
                  <a:pt x="125" y="31"/>
                </a:lnTo>
                <a:lnTo>
                  <a:pt x="125" y="31"/>
                </a:lnTo>
                <a:lnTo>
                  <a:pt x="125" y="31"/>
                </a:lnTo>
                <a:lnTo>
                  <a:pt x="125" y="31"/>
                </a:lnTo>
                <a:lnTo>
                  <a:pt x="125" y="31"/>
                </a:lnTo>
                <a:lnTo>
                  <a:pt x="125" y="31"/>
                </a:lnTo>
                <a:lnTo>
                  <a:pt x="125" y="28"/>
                </a:lnTo>
                <a:lnTo>
                  <a:pt x="125" y="31"/>
                </a:lnTo>
                <a:lnTo>
                  <a:pt x="129" y="31"/>
                </a:lnTo>
                <a:lnTo>
                  <a:pt x="129" y="31"/>
                </a:lnTo>
                <a:lnTo>
                  <a:pt x="129" y="35"/>
                </a:lnTo>
                <a:lnTo>
                  <a:pt x="129" y="35"/>
                </a:lnTo>
                <a:lnTo>
                  <a:pt x="133" y="35"/>
                </a:lnTo>
                <a:lnTo>
                  <a:pt x="133" y="39"/>
                </a:lnTo>
                <a:moveTo>
                  <a:pt x="152" y="51"/>
                </a:moveTo>
                <a:lnTo>
                  <a:pt x="152" y="51"/>
                </a:lnTo>
                <a:lnTo>
                  <a:pt x="145" y="51"/>
                </a:lnTo>
                <a:lnTo>
                  <a:pt x="145" y="47"/>
                </a:lnTo>
                <a:lnTo>
                  <a:pt x="141" y="47"/>
                </a:lnTo>
                <a:lnTo>
                  <a:pt x="141" y="47"/>
                </a:lnTo>
                <a:lnTo>
                  <a:pt x="141" y="43"/>
                </a:lnTo>
                <a:lnTo>
                  <a:pt x="141" y="43"/>
                </a:lnTo>
                <a:lnTo>
                  <a:pt x="145" y="39"/>
                </a:lnTo>
                <a:lnTo>
                  <a:pt x="145" y="43"/>
                </a:lnTo>
                <a:lnTo>
                  <a:pt x="152" y="43"/>
                </a:lnTo>
                <a:lnTo>
                  <a:pt x="156" y="47"/>
                </a:lnTo>
                <a:lnTo>
                  <a:pt x="156" y="47"/>
                </a:lnTo>
                <a:lnTo>
                  <a:pt x="152" y="47"/>
                </a:lnTo>
                <a:lnTo>
                  <a:pt x="152" y="51"/>
                </a:lnTo>
                <a:lnTo>
                  <a:pt x="152" y="51"/>
                </a:lnTo>
                <a:moveTo>
                  <a:pt x="227" y="35"/>
                </a:moveTo>
                <a:lnTo>
                  <a:pt x="227" y="35"/>
                </a:lnTo>
                <a:lnTo>
                  <a:pt x="227" y="35"/>
                </a:lnTo>
                <a:lnTo>
                  <a:pt x="223" y="31"/>
                </a:lnTo>
                <a:lnTo>
                  <a:pt x="223" y="31"/>
                </a:lnTo>
                <a:lnTo>
                  <a:pt x="223" y="28"/>
                </a:lnTo>
                <a:lnTo>
                  <a:pt x="223" y="24"/>
                </a:lnTo>
                <a:lnTo>
                  <a:pt x="223" y="24"/>
                </a:lnTo>
                <a:lnTo>
                  <a:pt x="223" y="24"/>
                </a:lnTo>
                <a:lnTo>
                  <a:pt x="231" y="28"/>
                </a:lnTo>
                <a:lnTo>
                  <a:pt x="231" y="28"/>
                </a:lnTo>
                <a:lnTo>
                  <a:pt x="231" y="31"/>
                </a:lnTo>
                <a:lnTo>
                  <a:pt x="227" y="35"/>
                </a:lnTo>
                <a:moveTo>
                  <a:pt x="109" y="70"/>
                </a:moveTo>
                <a:lnTo>
                  <a:pt x="109" y="70"/>
                </a:lnTo>
                <a:lnTo>
                  <a:pt x="106" y="67"/>
                </a:lnTo>
                <a:lnTo>
                  <a:pt x="106" y="67"/>
                </a:lnTo>
                <a:lnTo>
                  <a:pt x="109" y="63"/>
                </a:lnTo>
                <a:lnTo>
                  <a:pt x="109" y="63"/>
                </a:lnTo>
                <a:lnTo>
                  <a:pt x="109" y="63"/>
                </a:lnTo>
                <a:lnTo>
                  <a:pt x="109" y="59"/>
                </a:lnTo>
                <a:lnTo>
                  <a:pt x="106" y="59"/>
                </a:lnTo>
                <a:lnTo>
                  <a:pt x="106" y="59"/>
                </a:lnTo>
                <a:lnTo>
                  <a:pt x="106" y="59"/>
                </a:lnTo>
                <a:lnTo>
                  <a:pt x="109" y="59"/>
                </a:lnTo>
                <a:lnTo>
                  <a:pt x="109" y="59"/>
                </a:lnTo>
                <a:lnTo>
                  <a:pt x="113" y="59"/>
                </a:lnTo>
                <a:lnTo>
                  <a:pt x="113" y="63"/>
                </a:lnTo>
                <a:lnTo>
                  <a:pt x="113" y="63"/>
                </a:lnTo>
                <a:lnTo>
                  <a:pt x="117" y="63"/>
                </a:lnTo>
                <a:lnTo>
                  <a:pt x="117" y="63"/>
                </a:lnTo>
                <a:lnTo>
                  <a:pt x="117" y="55"/>
                </a:lnTo>
                <a:lnTo>
                  <a:pt x="117" y="55"/>
                </a:lnTo>
                <a:lnTo>
                  <a:pt x="121" y="59"/>
                </a:lnTo>
                <a:lnTo>
                  <a:pt x="121" y="59"/>
                </a:lnTo>
                <a:lnTo>
                  <a:pt x="125" y="59"/>
                </a:lnTo>
                <a:lnTo>
                  <a:pt x="125" y="63"/>
                </a:lnTo>
                <a:lnTo>
                  <a:pt x="121" y="63"/>
                </a:lnTo>
                <a:lnTo>
                  <a:pt x="121" y="67"/>
                </a:lnTo>
                <a:lnTo>
                  <a:pt x="117" y="67"/>
                </a:lnTo>
                <a:lnTo>
                  <a:pt x="113" y="70"/>
                </a:lnTo>
                <a:lnTo>
                  <a:pt x="113" y="74"/>
                </a:lnTo>
                <a:lnTo>
                  <a:pt x="113" y="74"/>
                </a:lnTo>
                <a:lnTo>
                  <a:pt x="113" y="74"/>
                </a:lnTo>
                <a:lnTo>
                  <a:pt x="113" y="78"/>
                </a:lnTo>
                <a:lnTo>
                  <a:pt x="113" y="78"/>
                </a:lnTo>
                <a:lnTo>
                  <a:pt x="113" y="78"/>
                </a:lnTo>
                <a:lnTo>
                  <a:pt x="109" y="74"/>
                </a:lnTo>
                <a:lnTo>
                  <a:pt x="109" y="74"/>
                </a:lnTo>
                <a:lnTo>
                  <a:pt x="109" y="70"/>
                </a:lnTo>
                <a:lnTo>
                  <a:pt x="109" y="70"/>
                </a:lnTo>
                <a:lnTo>
                  <a:pt x="109" y="70"/>
                </a:lnTo>
                <a:lnTo>
                  <a:pt x="109" y="70"/>
                </a:lnTo>
                <a:moveTo>
                  <a:pt x="176" y="59"/>
                </a:moveTo>
                <a:lnTo>
                  <a:pt x="176" y="59"/>
                </a:lnTo>
                <a:lnTo>
                  <a:pt x="180" y="63"/>
                </a:lnTo>
                <a:lnTo>
                  <a:pt x="180" y="67"/>
                </a:lnTo>
                <a:lnTo>
                  <a:pt x="176" y="70"/>
                </a:lnTo>
                <a:lnTo>
                  <a:pt x="176" y="74"/>
                </a:lnTo>
                <a:lnTo>
                  <a:pt x="176" y="82"/>
                </a:lnTo>
                <a:lnTo>
                  <a:pt x="176" y="82"/>
                </a:lnTo>
                <a:lnTo>
                  <a:pt x="164" y="90"/>
                </a:lnTo>
                <a:lnTo>
                  <a:pt x="160" y="90"/>
                </a:lnTo>
                <a:lnTo>
                  <a:pt x="160" y="86"/>
                </a:lnTo>
                <a:lnTo>
                  <a:pt x="164" y="78"/>
                </a:lnTo>
                <a:lnTo>
                  <a:pt x="164" y="74"/>
                </a:lnTo>
                <a:lnTo>
                  <a:pt x="164" y="74"/>
                </a:lnTo>
                <a:lnTo>
                  <a:pt x="164" y="70"/>
                </a:lnTo>
                <a:lnTo>
                  <a:pt x="168" y="67"/>
                </a:lnTo>
                <a:lnTo>
                  <a:pt x="172" y="63"/>
                </a:lnTo>
                <a:lnTo>
                  <a:pt x="172" y="63"/>
                </a:lnTo>
                <a:lnTo>
                  <a:pt x="172" y="59"/>
                </a:lnTo>
                <a:lnTo>
                  <a:pt x="172" y="59"/>
                </a:lnTo>
                <a:lnTo>
                  <a:pt x="172" y="59"/>
                </a:lnTo>
                <a:lnTo>
                  <a:pt x="176" y="59"/>
                </a:lnTo>
                <a:moveTo>
                  <a:pt x="231" y="63"/>
                </a:moveTo>
                <a:lnTo>
                  <a:pt x="231" y="63"/>
                </a:lnTo>
                <a:lnTo>
                  <a:pt x="231" y="67"/>
                </a:lnTo>
                <a:lnTo>
                  <a:pt x="231" y="67"/>
                </a:lnTo>
                <a:lnTo>
                  <a:pt x="235" y="70"/>
                </a:lnTo>
                <a:lnTo>
                  <a:pt x="235" y="74"/>
                </a:lnTo>
                <a:lnTo>
                  <a:pt x="231" y="78"/>
                </a:lnTo>
                <a:lnTo>
                  <a:pt x="231" y="78"/>
                </a:lnTo>
                <a:lnTo>
                  <a:pt x="227" y="78"/>
                </a:lnTo>
                <a:lnTo>
                  <a:pt x="223" y="78"/>
                </a:lnTo>
                <a:lnTo>
                  <a:pt x="223" y="74"/>
                </a:lnTo>
                <a:lnTo>
                  <a:pt x="223" y="74"/>
                </a:lnTo>
                <a:lnTo>
                  <a:pt x="223" y="70"/>
                </a:lnTo>
                <a:lnTo>
                  <a:pt x="223" y="67"/>
                </a:lnTo>
                <a:lnTo>
                  <a:pt x="223" y="67"/>
                </a:lnTo>
                <a:lnTo>
                  <a:pt x="223" y="67"/>
                </a:lnTo>
                <a:lnTo>
                  <a:pt x="223" y="63"/>
                </a:lnTo>
                <a:lnTo>
                  <a:pt x="223" y="63"/>
                </a:lnTo>
                <a:lnTo>
                  <a:pt x="223" y="63"/>
                </a:lnTo>
                <a:lnTo>
                  <a:pt x="231" y="59"/>
                </a:lnTo>
                <a:lnTo>
                  <a:pt x="231" y="59"/>
                </a:lnTo>
                <a:lnTo>
                  <a:pt x="231" y="63"/>
                </a:lnTo>
                <a:lnTo>
                  <a:pt x="231" y="63"/>
                </a:lnTo>
                <a:lnTo>
                  <a:pt x="231" y="63"/>
                </a:lnTo>
                <a:lnTo>
                  <a:pt x="231" y="63"/>
                </a:lnTo>
                <a:lnTo>
                  <a:pt x="231" y="63"/>
                </a:lnTo>
                <a:moveTo>
                  <a:pt x="94" y="227"/>
                </a:moveTo>
                <a:lnTo>
                  <a:pt x="94" y="227"/>
                </a:lnTo>
                <a:lnTo>
                  <a:pt x="94" y="227"/>
                </a:lnTo>
                <a:lnTo>
                  <a:pt x="94" y="227"/>
                </a:lnTo>
                <a:lnTo>
                  <a:pt x="94" y="227"/>
                </a:lnTo>
                <a:lnTo>
                  <a:pt x="94" y="231"/>
                </a:lnTo>
                <a:lnTo>
                  <a:pt x="94" y="231"/>
                </a:lnTo>
                <a:lnTo>
                  <a:pt x="94" y="231"/>
                </a:lnTo>
                <a:lnTo>
                  <a:pt x="94" y="234"/>
                </a:lnTo>
                <a:lnTo>
                  <a:pt x="94" y="234"/>
                </a:lnTo>
                <a:lnTo>
                  <a:pt x="90" y="234"/>
                </a:lnTo>
                <a:lnTo>
                  <a:pt x="90" y="238"/>
                </a:lnTo>
                <a:lnTo>
                  <a:pt x="90" y="238"/>
                </a:lnTo>
                <a:lnTo>
                  <a:pt x="90" y="238"/>
                </a:lnTo>
                <a:lnTo>
                  <a:pt x="90" y="242"/>
                </a:lnTo>
                <a:lnTo>
                  <a:pt x="90" y="246"/>
                </a:lnTo>
                <a:lnTo>
                  <a:pt x="86" y="246"/>
                </a:lnTo>
                <a:lnTo>
                  <a:pt x="86" y="242"/>
                </a:lnTo>
                <a:lnTo>
                  <a:pt x="82" y="242"/>
                </a:lnTo>
                <a:lnTo>
                  <a:pt x="86" y="242"/>
                </a:lnTo>
                <a:lnTo>
                  <a:pt x="82" y="242"/>
                </a:lnTo>
                <a:lnTo>
                  <a:pt x="82" y="238"/>
                </a:lnTo>
                <a:lnTo>
                  <a:pt x="82" y="238"/>
                </a:lnTo>
                <a:lnTo>
                  <a:pt x="82" y="234"/>
                </a:lnTo>
                <a:lnTo>
                  <a:pt x="82" y="234"/>
                </a:lnTo>
                <a:lnTo>
                  <a:pt x="86" y="231"/>
                </a:lnTo>
                <a:lnTo>
                  <a:pt x="86" y="231"/>
                </a:lnTo>
                <a:lnTo>
                  <a:pt x="90" y="227"/>
                </a:lnTo>
                <a:lnTo>
                  <a:pt x="94" y="227"/>
                </a:lnTo>
                <a:moveTo>
                  <a:pt x="375" y="156"/>
                </a:moveTo>
                <a:lnTo>
                  <a:pt x="375" y="156"/>
                </a:lnTo>
                <a:lnTo>
                  <a:pt x="379" y="149"/>
                </a:lnTo>
                <a:lnTo>
                  <a:pt x="379" y="149"/>
                </a:lnTo>
                <a:lnTo>
                  <a:pt x="379" y="149"/>
                </a:lnTo>
                <a:lnTo>
                  <a:pt x="379" y="145"/>
                </a:lnTo>
                <a:lnTo>
                  <a:pt x="379" y="141"/>
                </a:lnTo>
                <a:lnTo>
                  <a:pt x="379" y="141"/>
                </a:lnTo>
                <a:lnTo>
                  <a:pt x="379" y="137"/>
                </a:lnTo>
                <a:lnTo>
                  <a:pt x="375" y="137"/>
                </a:lnTo>
                <a:lnTo>
                  <a:pt x="375" y="133"/>
                </a:lnTo>
                <a:lnTo>
                  <a:pt x="375" y="133"/>
                </a:lnTo>
                <a:lnTo>
                  <a:pt x="371" y="129"/>
                </a:lnTo>
                <a:lnTo>
                  <a:pt x="371" y="125"/>
                </a:lnTo>
                <a:lnTo>
                  <a:pt x="363" y="117"/>
                </a:lnTo>
                <a:lnTo>
                  <a:pt x="356" y="113"/>
                </a:lnTo>
                <a:lnTo>
                  <a:pt x="356" y="113"/>
                </a:lnTo>
                <a:lnTo>
                  <a:pt x="352" y="110"/>
                </a:lnTo>
                <a:lnTo>
                  <a:pt x="352" y="110"/>
                </a:lnTo>
                <a:lnTo>
                  <a:pt x="348" y="106"/>
                </a:lnTo>
                <a:lnTo>
                  <a:pt x="348" y="106"/>
                </a:lnTo>
                <a:lnTo>
                  <a:pt x="348" y="102"/>
                </a:lnTo>
                <a:lnTo>
                  <a:pt x="344" y="102"/>
                </a:lnTo>
                <a:lnTo>
                  <a:pt x="344" y="98"/>
                </a:lnTo>
                <a:lnTo>
                  <a:pt x="344" y="98"/>
                </a:lnTo>
                <a:lnTo>
                  <a:pt x="360" y="90"/>
                </a:lnTo>
                <a:lnTo>
                  <a:pt x="367" y="86"/>
                </a:lnTo>
                <a:lnTo>
                  <a:pt x="367" y="86"/>
                </a:lnTo>
                <a:lnTo>
                  <a:pt x="367" y="86"/>
                </a:lnTo>
                <a:lnTo>
                  <a:pt x="367" y="86"/>
                </a:lnTo>
                <a:lnTo>
                  <a:pt x="367" y="82"/>
                </a:lnTo>
                <a:lnTo>
                  <a:pt x="367" y="82"/>
                </a:lnTo>
                <a:lnTo>
                  <a:pt x="367" y="82"/>
                </a:lnTo>
                <a:lnTo>
                  <a:pt x="367" y="82"/>
                </a:lnTo>
                <a:lnTo>
                  <a:pt x="367" y="78"/>
                </a:lnTo>
                <a:lnTo>
                  <a:pt x="367" y="78"/>
                </a:lnTo>
                <a:lnTo>
                  <a:pt x="367" y="78"/>
                </a:lnTo>
                <a:lnTo>
                  <a:pt x="367" y="74"/>
                </a:lnTo>
                <a:lnTo>
                  <a:pt x="367" y="74"/>
                </a:lnTo>
                <a:lnTo>
                  <a:pt x="367" y="67"/>
                </a:lnTo>
                <a:lnTo>
                  <a:pt x="367" y="67"/>
                </a:lnTo>
                <a:lnTo>
                  <a:pt x="367" y="67"/>
                </a:lnTo>
                <a:lnTo>
                  <a:pt x="367" y="63"/>
                </a:lnTo>
                <a:lnTo>
                  <a:pt x="367" y="63"/>
                </a:lnTo>
                <a:lnTo>
                  <a:pt x="363" y="63"/>
                </a:lnTo>
                <a:lnTo>
                  <a:pt x="363" y="63"/>
                </a:lnTo>
                <a:lnTo>
                  <a:pt x="360" y="67"/>
                </a:lnTo>
                <a:lnTo>
                  <a:pt x="356" y="63"/>
                </a:lnTo>
                <a:lnTo>
                  <a:pt x="352" y="63"/>
                </a:lnTo>
                <a:lnTo>
                  <a:pt x="348" y="59"/>
                </a:lnTo>
                <a:lnTo>
                  <a:pt x="344" y="59"/>
                </a:lnTo>
                <a:lnTo>
                  <a:pt x="344" y="55"/>
                </a:lnTo>
                <a:lnTo>
                  <a:pt x="340" y="55"/>
                </a:lnTo>
                <a:lnTo>
                  <a:pt x="336" y="51"/>
                </a:lnTo>
                <a:lnTo>
                  <a:pt x="336" y="51"/>
                </a:lnTo>
                <a:lnTo>
                  <a:pt x="336" y="47"/>
                </a:lnTo>
                <a:lnTo>
                  <a:pt x="336" y="47"/>
                </a:lnTo>
                <a:lnTo>
                  <a:pt x="336" y="47"/>
                </a:lnTo>
                <a:lnTo>
                  <a:pt x="336" y="43"/>
                </a:lnTo>
                <a:lnTo>
                  <a:pt x="336" y="39"/>
                </a:lnTo>
                <a:lnTo>
                  <a:pt x="336" y="39"/>
                </a:lnTo>
                <a:lnTo>
                  <a:pt x="336" y="39"/>
                </a:lnTo>
                <a:lnTo>
                  <a:pt x="332" y="39"/>
                </a:lnTo>
                <a:lnTo>
                  <a:pt x="332" y="39"/>
                </a:lnTo>
                <a:lnTo>
                  <a:pt x="332" y="35"/>
                </a:lnTo>
                <a:lnTo>
                  <a:pt x="332" y="35"/>
                </a:lnTo>
                <a:lnTo>
                  <a:pt x="332" y="31"/>
                </a:lnTo>
                <a:lnTo>
                  <a:pt x="332" y="31"/>
                </a:lnTo>
                <a:lnTo>
                  <a:pt x="328" y="31"/>
                </a:lnTo>
                <a:lnTo>
                  <a:pt x="328" y="31"/>
                </a:lnTo>
                <a:lnTo>
                  <a:pt x="324" y="31"/>
                </a:lnTo>
                <a:lnTo>
                  <a:pt x="317" y="28"/>
                </a:lnTo>
                <a:lnTo>
                  <a:pt x="317" y="28"/>
                </a:lnTo>
                <a:lnTo>
                  <a:pt x="313" y="28"/>
                </a:lnTo>
                <a:lnTo>
                  <a:pt x="313" y="28"/>
                </a:lnTo>
                <a:lnTo>
                  <a:pt x="309" y="20"/>
                </a:lnTo>
                <a:lnTo>
                  <a:pt x="305" y="20"/>
                </a:lnTo>
                <a:lnTo>
                  <a:pt x="305" y="20"/>
                </a:lnTo>
                <a:lnTo>
                  <a:pt x="305" y="20"/>
                </a:lnTo>
                <a:lnTo>
                  <a:pt x="305" y="16"/>
                </a:lnTo>
                <a:lnTo>
                  <a:pt x="301" y="12"/>
                </a:lnTo>
                <a:lnTo>
                  <a:pt x="297" y="8"/>
                </a:lnTo>
                <a:lnTo>
                  <a:pt x="297" y="8"/>
                </a:lnTo>
                <a:lnTo>
                  <a:pt x="293" y="4"/>
                </a:lnTo>
                <a:lnTo>
                  <a:pt x="293" y="4"/>
                </a:lnTo>
                <a:lnTo>
                  <a:pt x="289" y="0"/>
                </a:lnTo>
                <a:lnTo>
                  <a:pt x="289" y="0"/>
                </a:lnTo>
                <a:lnTo>
                  <a:pt x="289" y="4"/>
                </a:lnTo>
                <a:lnTo>
                  <a:pt x="289" y="4"/>
                </a:lnTo>
                <a:lnTo>
                  <a:pt x="289" y="4"/>
                </a:lnTo>
                <a:lnTo>
                  <a:pt x="285" y="4"/>
                </a:lnTo>
                <a:lnTo>
                  <a:pt x="285" y="8"/>
                </a:lnTo>
                <a:lnTo>
                  <a:pt x="285" y="8"/>
                </a:lnTo>
                <a:lnTo>
                  <a:pt x="281" y="8"/>
                </a:lnTo>
                <a:lnTo>
                  <a:pt x="281" y="8"/>
                </a:lnTo>
                <a:lnTo>
                  <a:pt x="281" y="8"/>
                </a:lnTo>
                <a:lnTo>
                  <a:pt x="285" y="12"/>
                </a:lnTo>
                <a:lnTo>
                  <a:pt x="285" y="12"/>
                </a:lnTo>
                <a:lnTo>
                  <a:pt x="281" y="12"/>
                </a:lnTo>
                <a:lnTo>
                  <a:pt x="281" y="12"/>
                </a:lnTo>
                <a:lnTo>
                  <a:pt x="281" y="12"/>
                </a:lnTo>
                <a:lnTo>
                  <a:pt x="274" y="12"/>
                </a:lnTo>
                <a:lnTo>
                  <a:pt x="266" y="4"/>
                </a:lnTo>
                <a:lnTo>
                  <a:pt x="262" y="4"/>
                </a:lnTo>
                <a:lnTo>
                  <a:pt x="262" y="4"/>
                </a:lnTo>
                <a:lnTo>
                  <a:pt x="258" y="8"/>
                </a:lnTo>
                <a:lnTo>
                  <a:pt x="238" y="4"/>
                </a:lnTo>
                <a:lnTo>
                  <a:pt x="238" y="8"/>
                </a:lnTo>
                <a:lnTo>
                  <a:pt x="238" y="8"/>
                </a:lnTo>
                <a:lnTo>
                  <a:pt x="242" y="8"/>
                </a:lnTo>
                <a:lnTo>
                  <a:pt x="242" y="8"/>
                </a:lnTo>
                <a:lnTo>
                  <a:pt x="242" y="12"/>
                </a:lnTo>
                <a:lnTo>
                  <a:pt x="246" y="12"/>
                </a:lnTo>
                <a:lnTo>
                  <a:pt x="246" y="12"/>
                </a:lnTo>
                <a:lnTo>
                  <a:pt x="246" y="12"/>
                </a:lnTo>
                <a:lnTo>
                  <a:pt x="250" y="12"/>
                </a:lnTo>
                <a:lnTo>
                  <a:pt x="258" y="8"/>
                </a:lnTo>
                <a:lnTo>
                  <a:pt x="258" y="12"/>
                </a:lnTo>
                <a:lnTo>
                  <a:pt x="254" y="12"/>
                </a:lnTo>
                <a:lnTo>
                  <a:pt x="254" y="12"/>
                </a:lnTo>
                <a:lnTo>
                  <a:pt x="254" y="16"/>
                </a:lnTo>
                <a:lnTo>
                  <a:pt x="258" y="20"/>
                </a:lnTo>
                <a:lnTo>
                  <a:pt x="262" y="20"/>
                </a:lnTo>
                <a:lnTo>
                  <a:pt x="262" y="20"/>
                </a:lnTo>
                <a:lnTo>
                  <a:pt x="266" y="20"/>
                </a:lnTo>
                <a:lnTo>
                  <a:pt x="270" y="20"/>
                </a:lnTo>
                <a:lnTo>
                  <a:pt x="274" y="24"/>
                </a:lnTo>
                <a:lnTo>
                  <a:pt x="274" y="24"/>
                </a:lnTo>
                <a:lnTo>
                  <a:pt x="281" y="20"/>
                </a:lnTo>
                <a:lnTo>
                  <a:pt x="281" y="20"/>
                </a:lnTo>
                <a:lnTo>
                  <a:pt x="281" y="16"/>
                </a:lnTo>
                <a:lnTo>
                  <a:pt x="281" y="16"/>
                </a:lnTo>
                <a:lnTo>
                  <a:pt x="285" y="16"/>
                </a:lnTo>
                <a:lnTo>
                  <a:pt x="289" y="12"/>
                </a:lnTo>
                <a:lnTo>
                  <a:pt x="289" y="12"/>
                </a:lnTo>
                <a:lnTo>
                  <a:pt x="289" y="12"/>
                </a:lnTo>
                <a:lnTo>
                  <a:pt x="293" y="8"/>
                </a:lnTo>
                <a:lnTo>
                  <a:pt x="293" y="8"/>
                </a:lnTo>
                <a:lnTo>
                  <a:pt x="293" y="12"/>
                </a:lnTo>
                <a:lnTo>
                  <a:pt x="293" y="12"/>
                </a:lnTo>
                <a:lnTo>
                  <a:pt x="293" y="16"/>
                </a:lnTo>
                <a:lnTo>
                  <a:pt x="289" y="16"/>
                </a:lnTo>
                <a:lnTo>
                  <a:pt x="289" y="20"/>
                </a:lnTo>
                <a:lnTo>
                  <a:pt x="281" y="20"/>
                </a:lnTo>
                <a:lnTo>
                  <a:pt x="281" y="24"/>
                </a:lnTo>
                <a:lnTo>
                  <a:pt x="285" y="28"/>
                </a:lnTo>
                <a:lnTo>
                  <a:pt x="289" y="28"/>
                </a:lnTo>
                <a:lnTo>
                  <a:pt x="297" y="20"/>
                </a:lnTo>
                <a:lnTo>
                  <a:pt x="301" y="20"/>
                </a:lnTo>
                <a:lnTo>
                  <a:pt x="297" y="20"/>
                </a:lnTo>
                <a:lnTo>
                  <a:pt x="297" y="24"/>
                </a:lnTo>
                <a:lnTo>
                  <a:pt x="297" y="24"/>
                </a:lnTo>
                <a:lnTo>
                  <a:pt x="297" y="28"/>
                </a:lnTo>
                <a:lnTo>
                  <a:pt x="301" y="31"/>
                </a:lnTo>
                <a:lnTo>
                  <a:pt x="301" y="35"/>
                </a:lnTo>
                <a:lnTo>
                  <a:pt x="297" y="31"/>
                </a:lnTo>
                <a:lnTo>
                  <a:pt x="297" y="31"/>
                </a:lnTo>
                <a:lnTo>
                  <a:pt x="297" y="28"/>
                </a:lnTo>
                <a:lnTo>
                  <a:pt x="297" y="28"/>
                </a:lnTo>
                <a:lnTo>
                  <a:pt x="297" y="28"/>
                </a:lnTo>
                <a:lnTo>
                  <a:pt x="293" y="31"/>
                </a:lnTo>
                <a:lnTo>
                  <a:pt x="293" y="31"/>
                </a:lnTo>
                <a:lnTo>
                  <a:pt x="293" y="31"/>
                </a:lnTo>
                <a:lnTo>
                  <a:pt x="293" y="31"/>
                </a:lnTo>
                <a:lnTo>
                  <a:pt x="293" y="31"/>
                </a:lnTo>
                <a:lnTo>
                  <a:pt x="293" y="31"/>
                </a:lnTo>
                <a:lnTo>
                  <a:pt x="293" y="35"/>
                </a:lnTo>
                <a:lnTo>
                  <a:pt x="293" y="35"/>
                </a:lnTo>
                <a:lnTo>
                  <a:pt x="293" y="39"/>
                </a:lnTo>
                <a:lnTo>
                  <a:pt x="293" y="39"/>
                </a:lnTo>
                <a:lnTo>
                  <a:pt x="297" y="39"/>
                </a:lnTo>
                <a:lnTo>
                  <a:pt x="297" y="43"/>
                </a:lnTo>
                <a:lnTo>
                  <a:pt x="297" y="47"/>
                </a:lnTo>
                <a:lnTo>
                  <a:pt x="301" y="47"/>
                </a:lnTo>
                <a:lnTo>
                  <a:pt x="301" y="47"/>
                </a:lnTo>
                <a:lnTo>
                  <a:pt x="305" y="47"/>
                </a:lnTo>
                <a:lnTo>
                  <a:pt x="305" y="51"/>
                </a:lnTo>
                <a:lnTo>
                  <a:pt x="305" y="51"/>
                </a:lnTo>
                <a:lnTo>
                  <a:pt x="301" y="51"/>
                </a:lnTo>
                <a:lnTo>
                  <a:pt x="301" y="51"/>
                </a:lnTo>
                <a:lnTo>
                  <a:pt x="305" y="55"/>
                </a:lnTo>
                <a:lnTo>
                  <a:pt x="309" y="55"/>
                </a:lnTo>
                <a:lnTo>
                  <a:pt x="313" y="59"/>
                </a:lnTo>
                <a:lnTo>
                  <a:pt x="313" y="63"/>
                </a:lnTo>
                <a:lnTo>
                  <a:pt x="317" y="63"/>
                </a:lnTo>
                <a:lnTo>
                  <a:pt x="317" y="63"/>
                </a:lnTo>
                <a:lnTo>
                  <a:pt x="313" y="67"/>
                </a:lnTo>
                <a:lnTo>
                  <a:pt x="313" y="67"/>
                </a:lnTo>
                <a:lnTo>
                  <a:pt x="309" y="67"/>
                </a:lnTo>
                <a:lnTo>
                  <a:pt x="309" y="63"/>
                </a:lnTo>
                <a:lnTo>
                  <a:pt x="313" y="63"/>
                </a:lnTo>
                <a:lnTo>
                  <a:pt x="313" y="63"/>
                </a:lnTo>
                <a:lnTo>
                  <a:pt x="313" y="63"/>
                </a:lnTo>
                <a:lnTo>
                  <a:pt x="305" y="59"/>
                </a:lnTo>
                <a:lnTo>
                  <a:pt x="305" y="59"/>
                </a:lnTo>
                <a:lnTo>
                  <a:pt x="301" y="55"/>
                </a:lnTo>
                <a:lnTo>
                  <a:pt x="301" y="55"/>
                </a:lnTo>
                <a:lnTo>
                  <a:pt x="289" y="47"/>
                </a:lnTo>
                <a:lnTo>
                  <a:pt x="285" y="47"/>
                </a:lnTo>
                <a:lnTo>
                  <a:pt x="281" y="47"/>
                </a:lnTo>
                <a:lnTo>
                  <a:pt x="278" y="47"/>
                </a:lnTo>
                <a:lnTo>
                  <a:pt x="278" y="43"/>
                </a:lnTo>
                <a:lnTo>
                  <a:pt x="278" y="39"/>
                </a:lnTo>
                <a:lnTo>
                  <a:pt x="274" y="39"/>
                </a:lnTo>
                <a:lnTo>
                  <a:pt x="274" y="39"/>
                </a:lnTo>
                <a:lnTo>
                  <a:pt x="270" y="35"/>
                </a:lnTo>
                <a:lnTo>
                  <a:pt x="258" y="31"/>
                </a:lnTo>
                <a:lnTo>
                  <a:pt x="258" y="31"/>
                </a:lnTo>
                <a:lnTo>
                  <a:pt x="254" y="35"/>
                </a:lnTo>
                <a:lnTo>
                  <a:pt x="254" y="39"/>
                </a:lnTo>
                <a:lnTo>
                  <a:pt x="254" y="43"/>
                </a:lnTo>
                <a:lnTo>
                  <a:pt x="254" y="47"/>
                </a:lnTo>
                <a:lnTo>
                  <a:pt x="258" y="47"/>
                </a:lnTo>
                <a:lnTo>
                  <a:pt x="258" y="47"/>
                </a:lnTo>
                <a:lnTo>
                  <a:pt x="262" y="51"/>
                </a:lnTo>
                <a:lnTo>
                  <a:pt x="262" y="51"/>
                </a:lnTo>
                <a:lnTo>
                  <a:pt x="258" y="51"/>
                </a:lnTo>
                <a:lnTo>
                  <a:pt x="262" y="59"/>
                </a:lnTo>
                <a:lnTo>
                  <a:pt x="262" y="63"/>
                </a:lnTo>
                <a:lnTo>
                  <a:pt x="262" y="63"/>
                </a:lnTo>
                <a:lnTo>
                  <a:pt x="262" y="67"/>
                </a:lnTo>
                <a:lnTo>
                  <a:pt x="258" y="67"/>
                </a:lnTo>
                <a:lnTo>
                  <a:pt x="258" y="67"/>
                </a:lnTo>
                <a:lnTo>
                  <a:pt x="258" y="67"/>
                </a:lnTo>
                <a:lnTo>
                  <a:pt x="258" y="63"/>
                </a:lnTo>
                <a:lnTo>
                  <a:pt x="258" y="59"/>
                </a:lnTo>
                <a:lnTo>
                  <a:pt x="258" y="59"/>
                </a:lnTo>
                <a:lnTo>
                  <a:pt x="250" y="59"/>
                </a:lnTo>
                <a:lnTo>
                  <a:pt x="250" y="63"/>
                </a:lnTo>
                <a:lnTo>
                  <a:pt x="254" y="63"/>
                </a:lnTo>
                <a:lnTo>
                  <a:pt x="250" y="67"/>
                </a:lnTo>
                <a:lnTo>
                  <a:pt x="250" y="67"/>
                </a:lnTo>
                <a:lnTo>
                  <a:pt x="250" y="67"/>
                </a:lnTo>
                <a:lnTo>
                  <a:pt x="250" y="70"/>
                </a:lnTo>
                <a:lnTo>
                  <a:pt x="254" y="70"/>
                </a:lnTo>
                <a:lnTo>
                  <a:pt x="254" y="70"/>
                </a:lnTo>
                <a:lnTo>
                  <a:pt x="254" y="74"/>
                </a:lnTo>
                <a:lnTo>
                  <a:pt x="250" y="74"/>
                </a:lnTo>
                <a:lnTo>
                  <a:pt x="246" y="70"/>
                </a:lnTo>
                <a:lnTo>
                  <a:pt x="246" y="70"/>
                </a:lnTo>
                <a:lnTo>
                  <a:pt x="246" y="67"/>
                </a:lnTo>
                <a:lnTo>
                  <a:pt x="246" y="67"/>
                </a:lnTo>
                <a:lnTo>
                  <a:pt x="246" y="67"/>
                </a:lnTo>
                <a:lnTo>
                  <a:pt x="246" y="67"/>
                </a:lnTo>
                <a:lnTo>
                  <a:pt x="246" y="67"/>
                </a:lnTo>
                <a:lnTo>
                  <a:pt x="242" y="67"/>
                </a:lnTo>
                <a:lnTo>
                  <a:pt x="242" y="67"/>
                </a:lnTo>
                <a:lnTo>
                  <a:pt x="242" y="63"/>
                </a:lnTo>
                <a:lnTo>
                  <a:pt x="242" y="63"/>
                </a:lnTo>
                <a:lnTo>
                  <a:pt x="242" y="55"/>
                </a:lnTo>
                <a:lnTo>
                  <a:pt x="246" y="51"/>
                </a:lnTo>
                <a:lnTo>
                  <a:pt x="246" y="47"/>
                </a:lnTo>
                <a:lnTo>
                  <a:pt x="246" y="51"/>
                </a:lnTo>
                <a:lnTo>
                  <a:pt x="238" y="63"/>
                </a:lnTo>
                <a:lnTo>
                  <a:pt x="235" y="63"/>
                </a:lnTo>
                <a:lnTo>
                  <a:pt x="235" y="67"/>
                </a:lnTo>
                <a:lnTo>
                  <a:pt x="238" y="67"/>
                </a:lnTo>
                <a:lnTo>
                  <a:pt x="238" y="67"/>
                </a:lnTo>
                <a:lnTo>
                  <a:pt x="238" y="70"/>
                </a:lnTo>
                <a:lnTo>
                  <a:pt x="238" y="74"/>
                </a:lnTo>
                <a:lnTo>
                  <a:pt x="238" y="74"/>
                </a:lnTo>
                <a:lnTo>
                  <a:pt x="235" y="82"/>
                </a:lnTo>
                <a:lnTo>
                  <a:pt x="227" y="82"/>
                </a:lnTo>
                <a:lnTo>
                  <a:pt x="223" y="86"/>
                </a:lnTo>
                <a:lnTo>
                  <a:pt x="227" y="86"/>
                </a:lnTo>
                <a:lnTo>
                  <a:pt x="227" y="86"/>
                </a:lnTo>
                <a:lnTo>
                  <a:pt x="231" y="90"/>
                </a:lnTo>
                <a:lnTo>
                  <a:pt x="231" y="94"/>
                </a:lnTo>
                <a:lnTo>
                  <a:pt x="231" y="98"/>
                </a:lnTo>
                <a:lnTo>
                  <a:pt x="231" y="102"/>
                </a:lnTo>
                <a:lnTo>
                  <a:pt x="231" y="106"/>
                </a:lnTo>
                <a:lnTo>
                  <a:pt x="235" y="106"/>
                </a:lnTo>
                <a:lnTo>
                  <a:pt x="235" y="106"/>
                </a:lnTo>
                <a:lnTo>
                  <a:pt x="242" y="110"/>
                </a:lnTo>
                <a:lnTo>
                  <a:pt x="242" y="110"/>
                </a:lnTo>
                <a:lnTo>
                  <a:pt x="246" y="110"/>
                </a:lnTo>
                <a:lnTo>
                  <a:pt x="246" y="113"/>
                </a:lnTo>
                <a:lnTo>
                  <a:pt x="250" y="117"/>
                </a:lnTo>
                <a:lnTo>
                  <a:pt x="258" y="117"/>
                </a:lnTo>
                <a:lnTo>
                  <a:pt x="262" y="121"/>
                </a:lnTo>
                <a:lnTo>
                  <a:pt x="262" y="121"/>
                </a:lnTo>
                <a:lnTo>
                  <a:pt x="258" y="121"/>
                </a:lnTo>
                <a:lnTo>
                  <a:pt x="258" y="117"/>
                </a:lnTo>
                <a:lnTo>
                  <a:pt x="258" y="117"/>
                </a:lnTo>
                <a:lnTo>
                  <a:pt x="246" y="117"/>
                </a:lnTo>
                <a:lnTo>
                  <a:pt x="242" y="117"/>
                </a:lnTo>
                <a:lnTo>
                  <a:pt x="238" y="113"/>
                </a:lnTo>
                <a:lnTo>
                  <a:pt x="238" y="113"/>
                </a:lnTo>
                <a:lnTo>
                  <a:pt x="235" y="113"/>
                </a:lnTo>
                <a:lnTo>
                  <a:pt x="235" y="113"/>
                </a:lnTo>
                <a:lnTo>
                  <a:pt x="235" y="113"/>
                </a:lnTo>
                <a:lnTo>
                  <a:pt x="235" y="113"/>
                </a:lnTo>
                <a:lnTo>
                  <a:pt x="235" y="117"/>
                </a:lnTo>
                <a:lnTo>
                  <a:pt x="235" y="117"/>
                </a:lnTo>
                <a:lnTo>
                  <a:pt x="235" y="121"/>
                </a:lnTo>
                <a:lnTo>
                  <a:pt x="235" y="125"/>
                </a:lnTo>
                <a:lnTo>
                  <a:pt x="235" y="129"/>
                </a:lnTo>
                <a:lnTo>
                  <a:pt x="235" y="129"/>
                </a:lnTo>
                <a:lnTo>
                  <a:pt x="235" y="145"/>
                </a:lnTo>
                <a:lnTo>
                  <a:pt x="235" y="145"/>
                </a:lnTo>
                <a:lnTo>
                  <a:pt x="231" y="145"/>
                </a:lnTo>
                <a:lnTo>
                  <a:pt x="227" y="156"/>
                </a:lnTo>
                <a:lnTo>
                  <a:pt x="223" y="156"/>
                </a:lnTo>
                <a:lnTo>
                  <a:pt x="223" y="160"/>
                </a:lnTo>
                <a:lnTo>
                  <a:pt x="223" y="164"/>
                </a:lnTo>
                <a:lnTo>
                  <a:pt x="223" y="168"/>
                </a:lnTo>
                <a:lnTo>
                  <a:pt x="223" y="168"/>
                </a:lnTo>
                <a:lnTo>
                  <a:pt x="219" y="168"/>
                </a:lnTo>
                <a:lnTo>
                  <a:pt x="219" y="164"/>
                </a:lnTo>
                <a:lnTo>
                  <a:pt x="223" y="156"/>
                </a:lnTo>
                <a:lnTo>
                  <a:pt x="223" y="156"/>
                </a:lnTo>
                <a:lnTo>
                  <a:pt x="219" y="156"/>
                </a:lnTo>
                <a:lnTo>
                  <a:pt x="219" y="156"/>
                </a:lnTo>
                <a:lnTo>
                  <a:pt x="219" y="152"/>
                </a:lnTo>
                <a:lnTo>
                  <a:pt x="223" y="152"/>
                </a:lnTo>
                <a:lnTo>
                  <a:pt x="227" y="149"/>
                </a:lnTo>
                <a:lnTo>
                  <a:pt x="227" y="145"/>
                </a:lnTo>
                <a:lnTo>
                  <a:pt x="227" y="141"/>
                </a:lnTo>
                <a:lnTo>
                  <a:pt x="227" y="137"/>
                </a:lnTo>
                <a:lnTo>
                  <a:pt x="227" y="133"/>
                </a:lnTo>
                <a:lnTo>
                  <a:pt x="227" y="133"/>
                </a:lnTo>
                <a:lnTo>
                  <a:pt x="231" y="133"/>
                </a:lnTo>
                <a:lnTo>
                  <a:pt x="231" y="129"/>
                </a:lnTo>
                <a:lnTo>
                  <a:pt x="227" y="129"/>
                </a:lnTo>
                <a:lnTo>
                  <a:pt x="227" y="125"/>
                </a:lnTo>
                <a:lnTo>
                  <a:pt x="227" y="121"/>
                </a:lnTo>
                <a:lnTo>
                  <a:pt x="227" y="121"/>
                </a:lnTo>
                <a:lnTo>
                  <a:pt x="227" y="121"/>
                </a:lnTo>
                <a:lnTo>
                  <a:pt x="223" y="117"/>
                </a:lnTo>
                <a:lnTo>
                  <a:pt x="223" y="117"/>
                </a:lnTo>
                <a:lnTo>
                  <a:pt x="227" y="113"/>
                </a:lnTo>
                <a:lnTo>
                  <a:pt x="227" y="113"/>
                </a:lnTo>
                <a:lnTo>
                  <a:pt x="227" y="113"/>
                </a:lnTo>
                <a:lnTo>
                  <a:pt x="227" y="110"/>
                </a:lnTo>
                <a:lnTo>
                  <a:pt x="227" y="110"/>
                </a:lnTo>
                <a:lnTo>
                  <a:pt x="227" y="106"/>
                </a:lnTo>
                <a:lnTo>
                  <a:pt x="227" y="106"/>
                </a:lnTo>
                <a:lnTo>
                  <a:pt x="227" y="106"/>
                </a:lnTo>
                <a:lnTo>
                  <a:pt x="223" y="102"/>
                </a:lnTo>
                <a:lnTo>
                  <a:pt x="223" y="102"/>
                </a:lnTo>
                <a:lnTo>
                  <a:pt x="219" y="98"/>
                </a:lnTo>
                <a:lnTo>
                  <a:pt x="219" y="98"/>
                </a:lnTo>
                <a:lnTo>
                  <a:pt x="219" y="94"/>
                </a:lnTo>
                <a:lnTo>
                  <a:pt x="219" y="90"/>
                </a:lnTo>
                <a:lnTo>
                  <a:pt x="219" y="90"/>
                </a:lnTo>
                <a:lnTo>
                  <a:pt x="219" y="86"/>
                </a:lnTo>
                <a:lnTo>
                  <a:pt x="219" y="86"/>
                </a:lnTo>
                <a:lnTo>
                  <a:pt x="219" y="86"/>
                </a:lnTo>
                <a:lnTo>
                  <a:pt x="219" y="82"/>
                </a:lnTo>
                <a:lnTo>
                  <a:pt x="219" y="82"/>
                </a:lnTo>
                <a:lnTo>
                  <a:pt x="219" y="78"/>
                </a:lnTo>
                <a:lnTo>
                  <a:pt x="215" y="78"/>
                </a:lnTo>
                <a:lnTo>
                  <a:pt x="215" y="74"/>
                </a:lnTo>
                <a:lnTo>
                  <a:pt x="215" y="74"/>
                </a:lnTo>
                <a:lnTo>
                  <a:pt x="215" y="70"/>
                </a:lnTo>
                <a:lnTo>
                  <a:pt x="215" y="70"/>
                </a:lnTo>
                <a:lnTo>
                  <a:pt x="215" y="70"/>
                </a:lnTo>
                <a:lnTo>
                  <a:pt x="215" y="67"/>
                </a:lnTo>
                <a:lnTo>
                  <a:pt x="203" y="59"/>
                </a:lnTo>
                <a:lnTo>
                  <a:pt x="203" y="55"/>
                </a:lnTo>
                <a:lnTo>
                  <a:pt x="199" y="59"/>
                </a:lnTo>
                <a:lnTo>
                  <a:pt x="199" y="63"/>
                </a:lnTo>
                <a:lnTo>
                  <a:pt x="199" y="63"/>
                </a:lnTo>
                <a:lnTo>
                  <a:pt x="199" y="67"/>
                </a:lnTo>
                <a:lnTo>
                  <a:pt x="203" y="70"/>
                </a:lnTo>
                <a:lnTo>
                  <a:pt x="203" y="74"/>
                </a:lnTo>
                <a:lnTo>
                  <a:pt x="203" y="74"/>
                </a:lnTo>
                <a:lnTo>
                  <a:pt x="203" y="74"/>
                </a:lnTo>
                <a:lnTo>
                  <a:pt x="203" y="74"/>
                </a:lnTo>
                <a:lnTo>
                  <a:pt x="199" y="70"/>
                </a:lnTo>
                <a:lnTo>
                  <a:pt x="199" y="70"/>
                </a:lnTo>
                <a:lnTo>
                  <a:pt x="199" y="67"/>
                </a:lnTo>
                <a:lnTo>
                  <a:pt x="199" y="67"/>
                </a:lnTo>
                <a:lnTo>
                  <a:pt x="199" y="63"/>
                </a:lnTo>
                <a:lnTo>
                  <a:pt x="195" y="63"/>
                </a:lnTo>
                <a:lnTo>
                  <a:pt x="195" y="63"/>
                </a:lnTo>
                <a:lnTo>
                  <a:pt x="195" y="67"/>
                </a:lnTo>
                <a:lnTo>
                  <a:pt x="199" y="74"/>
                </a:lnTo>
                <a:lnTo>
                  <a:pt x="195" y="78"/>
                </a:lnTo>
                <a:lnTo>
                  <a:pt x="199" y="86"/>
                </a:lnTo>
                <a:lnTo>
                  <a:pt x="199" y="90"/>
                </a:lnTo>
                <a:lnTo>
                  <a:pt x="195" y="94"/>
                </a:lnTo>
                <a:lnTo>
                  <a:pt x="195" y="86"/>
                </a:lnTo>
                <a:lnTo>
                  <a:pt x="195" y="82"/>
                </a:lnTo>
                <a:lnTo>
                  <a:pt x="195" y="82"/>
                </a:lnTo>
                <a:lnTo>
                  <a:pt x="192" y="78"/>
                </a:lnTo>
                <a:lnTo>
                  <a:pt x="192" y="82"/>
                </a:lnTo>
                <a:lnTo>
                  <a:pt x="192" y="82"/>
                </a:lnTo>
                <a:lnTo>
                  <a:pt x="192" y="90"/>
                </a:lnTo>
                <a:lnTo>
                  <a:pt x="192" y="90"/>
                </a:lnTo>
                <a:lnTo>
                  <a:pt x="192" y="90"/>
                </a:lnTo>
                <a:lnTo>
                  <a:pt x="192" y="94"/>
                </a:lnTo>
                <a:lnTo>
                  <a:pt x="192" y="98"/>
                </a:lnTo>
                <a:lnTo>
                  <a:pt x="192" y="98"/>
                </a:lnTo>
                <a:lnTo>
                  <a:pt x="192" y="102"/>
                </a:lnTo>
                <a:lnTo>
                  <a:pt x="192" y="102"/>
                </a:lnTo>
                <a:lnTo>
                  <a:pt x="192" y="106"/>
                </a:lnTo>
                <a:lnTo>
                  <a:pt x="192" y="106"/>
                </a:lnTo>
                <a:lnTo>
                  <a:pt x="192" y="110"/>
                </a:lnTo>
                <a:lnTo>
                  <a:pt x="195" y="110"/>
                </a:lnTo>
                <a:lnTo>
                  <a:pt x="195" y="110"/>
                </a:lnTo>
                <a:lnTo>
                  <a:pt x="195" y="113"/>
                </a:lnTo>
                <a:lnTo>
                  <a:pt x="199" y="113"/>
                </a:lnTo>
                <a:lnTo>
                  <a:pt x="203" y="113"/>
                </a:lnTo>
                <a:lnTo>
                  <a:pt x="203" y="117"/>
                </a:lnTo>
                <a:lnTo>
                  <a:pt x="207" y="117"/>
                </a:lnTo>
                <a:lnTo>
                  <a:pt x="207" y="117"/>
                </a:lnTo>
                <a:lnTo>
                  <a:pt x="211" y="117"/>
                </a:lnTo>
                <a:lnTo>
                  <a:pt x="215" y="117"/>
                </a:lnTo>
                <a:lnTo>
                  <a:pt x="211" y="117"/>
                </a:lnTo>
                <a:lnTo>
                  <a:pt x="207" y="117"/>
                </a:lnTo>
                <a:lnTo>
                  <a:pt x="203" y="117"/>
                </a:lnTo>
                <a:lnTo>
                  <a:pt x="195" y="117"/>
                </a:lnTo>
                <a:lnTo>
                  <a:pt x="192" y="117"/>
                </a:lnTo>
                <a:lnTo>
                  <a:pt x="192" y="117"/>
                </a:lnTo>
                <a:lnTo>
                  <a:pt x="192" y="117"/>
                </a:lnTo>
                <a:lnTo>
                  <a:pt x="192" y="117"/>
                </a:lnTo>
                <a:lnTo>
                  <a:pt x="192" y="121"/>
                </a:lnTo>
                <a:lnTo>
                  <a:pt x="192" y="121"/>
                </a:lnTo>
                <a:lnTo>
                  <a:pt x="195" y="133"/>
                </a:lnTo>
                <a:lnTo>
                  <a:pt x="195" y="133"/>
                </a:lnTo>
                <a:lnTo>
                  <a:pt x="195" y="137"/>
                </a:lnTo>
                <a:lnTo>
                  <a:pt x="195" y="141"/>
                </a:lnTo>
                <a:lnTo>
                  <a:pt x="195" y="145"/>
                </a:lnTo>
                <a:lnTo>
                  <a:pt x="192" y="152"/>
                </a:lnTo>
                <a:lnTo>
                  <a:pt x="192" y="149"/>
                </a:lnTo>
                <a:lnTo>
                  <a:pt x="192" y="149"/>
                </a:lnTo>
                <a:lnTo>
                  <a:pt x="192" y="145"/>
                </a:lnTo>
                <a:lnTo>
                  <a:pt x="195" y="145"/>
                </a:lnTo>
                <a:lnTo>
                  <a:pt x="195" y="141"/>
                </a:lnTo>
                <a:lnTo>
                  <a:pt x="192" y="141"/>
                </a:lnTo>
                <a:lnTo>
                  <a:pt x="192" y="141"/>
                </a:lnTo>
                <a:lnTo>
                  <a:pt x="192" y="137"/>
                </a:lnTo>
                <a:lnTo>
                  <a:pt x="192" y="137"/>
                </a:lnTo>
                <a:lnTo>
                  <a:pt x="192" y="133"/>
                </a:lnTo>
                <a:lnTo>
                  <a:pt x="192" y="133"/>
                </a:lnTo>
                <a:lnTo>
                  <a:pt x="192" y="129"/>
                </a:lnTo>
                <a:lnTo>
                  <a:pt x="192" y="121"/>
                </a:lnTo>
                <a:lnTo>
                  <a:pt x="192" y="117"/>
                </a:lnTo>
                <a:lnTo>
                  <a:pt x="188" y="113"/>
                </a:lnTo>
                <a:lnTo>
                  <a:pt x="188" y="113"/>
                </a:lnTo>
                <a:lnTo>
                  <a:pt x="188" y="110"/>
                </a:lnTo>
                <a:lnTo>
                  <a:pt x="184" y="110"/>
                </a:lnTo>
                <a:lnTo>
                  <a:pt x="184" y="106"/>
                </a:lnTo>
                <a:lnTo>
                  <a:pt x="184" y="106"/>
                </a:lnTo>
                <a:lnTo>
                  <a:pt x="184" y="102"/>
                </a:lnTo>
                <a:lnTo>
                  <a:pt x="184" y="98"/>
                </a:lnTo>
                <a:lnTo>
                  <a:pt x="184" y="98"/>
                </a:lnTo>
                <a:lnTo>
                  <a:pt x="184" y="98"/>
                </a:lnTo>
                <a:lnTo>
                  <a:pt x="184" y="94"/>
                </a:lnTo>
                <a:lnTo>
                  <a:pt x="184" y="90"/>
                </a:lnTo>
                <a:lnTo>
                  <a:pt x="184" y="90"/>
                </a:lnTo>
                <a:lnTo>
                  <a:pt x="180" y="90"/>
                </a:lnTo>
                <a:lnTo>
                  <a:pt x="172" y="94"/>
                </a:lnTo>
                <a:lnTo>
                  <a:pt x="168" y="98"/>
                </a:lnTo>
                <a:lnTo>
                  <a:pt x="164" y="98"/>
                </a:lnTo>
                <a:lnTo>
                  <a:pt x="156" y="98"/>
                </a:lnTo>
                <a:lnTo>
                  <a:pt x="156" y="102"/>
                </a:lnTo>
                <a:lnTo>
                  <a:pt x="152" y="102"/>
                </a:lnTo>
                <a:lnTo>
                  <a:pt x="152" y="106"/>
                </a:lnTo>
                <a:lnTo>
                  <a:pt x="152" y="106"/>
                </a:lnTo>
                <a:lnTo>
                  <a:pt x="149" y="106"/>
                </a:lnTo>
                <a:lnTo>
                  <a:pt x="149" y="106"/>
                </a:lnTo>
                <a:lnTo>
                  <a:pt x="149" y="110"/>
                </a:lnTo>
                <a:lnTo>
                  <a:pt x="149" y="113"/>
                </a:lnTo>
                <a:lnTo>
                  <a:pt x="145" y="129"/>
                </a:lnTo>
                <a:lnTo>
                  <a:pt x="149" y="137"/>
                </a:lnTo>
                <a:lnTo>
                  <a:pt x="152" y="137"/>
                </a:lnTo>
                <a:lnTo>
                  <a:pt x="152" y="141"/>
                </a:lnTo>
                <a:lnTo>
                  <a:pt x="152" y="141"/>
                </a:lnTo>
                <a:lnTo>
                  <a:pt x="156" y="141"/>
                </a:lnTo>
                <a:lnTo>
                  <a:pt x="156" y="137"/>
                </a:lnTo>
                <a:lnTo>
                  <a:pt x="156" y="137"/>
                </a:lnTo>
                <a:lnTo>
                  <a:pt x="160" y="133"/>
                </a:lnTo>
                <a:lnTo>
                  <a:pt x="164" y="133"/>
                </a:lnTo>
                <a:lnTo>
                  <a:pt x="164" y="133"/>
                </a:lnTo>
                <a:lnTo>
                  <a:pt x="168" y="137"/>
                </a:lnTo>
                <a:lnTo>
                  <a:pt x="168" y="137"/>
                </a:lnTo>
                <a:lnTo>
                  <a:pt x="168" y="137"/>
                </a:lnTo>
                <a:lnTo>
                  <a:pt x="168" y="137"/>
                </a:lnTo>
                <a:lnTo>
                  <a:pt x="168" y="137"/>
                </a:lnTo>
                <a:lnTo>
                  <a:pt x="164" y="137"/>
                </a:lnTo>
                <a:lnTo>
                  <a:pt x="164" y="137"/>
                </a:lnTo>
                <a:lnTo>
                  <a:pt x="164" y="137"/>
                </a:lnTo>
                <a:lnTo>
                  <a:pt x="156" y="141"/>
                </a:lnTo>
                <a:lnTo>
                  <a:pt x="156" y="141"/>
                </a:lnTo>
                <a:lnTo>
                  <a:pt x="156" y="145"/>
                </a:lnTo>
                <a:lnTo>
                  <a:pt x="156" y="149"/>
                </a:lnTo>
                <a:lnTo>
                  <a:pt x="156" y="152"/>
                </a:lnTo>
                <a:lnTo>
                  <a:pt x="160" y="152"/>
                </a:lnTo>
                <a:lnTo>
                  <a:pt x="160" y="152"/>
                </a:lnTo>
                <a:lnTo>
                  <a:pt x="164" y="152"/>
                </a:lnTo>
                <a:lnTo>
                  <a:pt x="164" y="152"/>
                </a:lnTo>
                <a:lnTo>
                  <a:pt x="164" y="156"/>
                </a:lnTo>
                <a:lnTo>
                  <a:pt x="164" y="156"/>
                </a:lnTo>
                <a:lnTo>
                  <a:pt x="164" y="156"/>
                </a:lnTo>
                <a:lnTo>
                  <a:pt x="164" y="156"/>
                </a:lnTo>
                <a:lnTo>
                  <a:pt x="168" y="160"/>
                </a:lnTo>
                <a:lnTo>
                  <a:pt x="168" y="160"/>
                </a:lnTo>
                <a:lnTo>
                  <a:pt x="172" y="160"/>
                </a:lnTo>
                <a:lnTo>
                  <a:pt x="180" y="160"/>
                </a:lnTo>
                <a:lnTo>
                  <a:pt x="180" y="160"/>
                </a:lnTo>
                <a:lnTo>
                  <a:pt x="180" y="160"/>
                </a:lnTo>
                <a:lnTo>
                  <a:pt x="188" y="164"/>
                </a:lnTo>
                <a:lnTo>
                  <a:pt x="192" y="164"/>
                </a:lnTo>
                <a:lnTo>
                  <a:pt x="192" y="168"/>
                </a:lnTo>
                <a:lnTo>
                  <a:pt x="192" y="168"/>
                </a:lnTo>
                <a:lnTo>
                  <a:pt x="192" y="168"/>
                </a:lnTo>
                <a:lnTo>
                  <a:pt x="192" y="172"/>
                </a:lnTo>
                <a:lnTo>
                  <a:pt x="192" y="172"/>
                </a:lnTo>
                <a:lnTo>
                  <a:pt x="195" y="176"/>
                </a:lnTo>
                <a:lnTo>
                  <a:pt x="195" y="176"/>
                </a:lnTo>
                <a:lnTo>
                  <a:pt x="195" y="176"/>
                </a:lnTo>
                <a:lnTo>
                  <a:pt x="199" y="180"/>
                </a:lnTo>
                <a:lnTo>
                  <a:pt x="195" y="180"/>
                </a:lnTo>
                <a:lnTo>
                  <a:pt x="192" y="180"/>
                </a:lnTo>
                <a:lnTo>
                  <a:pt x="192" y="180"/>
                </a:lnTo>
                <a:lnTo>
                  <a:pt x="192" y="180"/>
                </a:lnTo>
                <a:lnTo>
                  <a:pt x="188" y="184"/>
                </a:lnTo>
                <a:lnTo>
                  <a:pt x="188" y="184"/>
                </a:lnTo>
                <a:lnTo>
                  <a:pt x="188" y="184"/>
                </a:lnTo>
                <a:lnTo>
                  <a:pt x="184" y="184"/>
                </a:lnTo>
                <a:lnTo>
                  <a:pt x="184" y="180"/>
                </a:lnTo>
                <a:lnTo>
                  <a:pt x="184" y="180"/>
                </a:lnTo>
                <a:lnTo>
                  <a:pt x="184" y="176"/>
                </a:lnTo>
                <a:lnTo>
                  <a:pt x="180" y="176"/>
                </a:lnTo>
                <a:lnTo>
                  <a:pt x="180" y="176"/>
                </a:lnTo>
                <a:lnTo>
                  <a:pt x="180" y="180"/>
                </a:lnTo>
                <a:lnTo>
                  <a:pt x="180" y="180"/>
                </a:lnTo>
                <a:lnTo>
                  <a:pt x="180" y="180"/>
                </a:lnTo>
                <a:lnTo>
                  <a:pt x="180" y="180"/>
                </a:lnTo>
                <a:lnTo>
                  <a:pt x="176" y="180"/>
                </a:lnTo>
                <a:lnTo>
                  <a:pt x="176" y="180"/>
                </a:lnTo>
                <a:lnTo>
                  <a:pt x="180" y="176"/>
                </a:lnTo>
                <a:lnTo>
                  <a:pt x="180" y="176"/>
                </a:lnTo>
                <a:lnTo>
                  <a:pt x="180" y="176"/>
                </a:lnTo>
                <a:lnTo>
                  <a:pt x="184" y="176"/>
                </a:lnTo>
                <a:lnTo>
                  <a:pt x="188" y="172"/>
                </a:lnTo>
                <a:lnTo>
                  <a:pt x="188" y="172"/>
                </a:lnTo>
                <a:lnTo>
                  <a:pt x="188" y="168"/>
                </a:lnTo>
                <a:lnTo>
                  <a:pt x="184" y="164"/>
                </a:lnTo>
                <a:lnTo>
                  <a:pt x="172" y="164"/>
                </a:lnTo>
                <a:lnTo>
                  <a:pt x="168" y="164"/>
                </a:lnTo>
                <a:lnTo>
                  <a:pt x="164" y="160"/>
                </a:lnTo>
                <a:lnTo>
                  <a:pt x="160" y="160"/>
                </a:lnTo>
                <a:lnTo>
                  <a:pt x="160" y="160"/>
                </a:lnTo>
                <a:lnTo>
                  <a:pt x="160" y="156"/>
                </a:lnTo>
                <a:lnTo>
                  <a:pt x="152" y="156"/>
                </a:lnTo>
                <a:lnTo>
                  <a:pt x="152" y="152"/>
                </a:lnTo>
                <a:lnTo>
                  <a:pt x="152" y="152"/>
                </a:lnTo>
                <a:lnTo>
                  <a:pt x="152" y="149"/>
                </a:lnTo>
                <a:lnTo>
                  <a:pt x="149" y="149"/>
                </a:lnTo>
                <a:lnTo>
                  <a:pt x="149" y="149"/>
                </a:lnTo>
                <a:lnTo>
                  <a:pt x="149" y="149"/>
                </a:lnTo>
                <a:lnTo>
                  <a:pt x="149" y="149"/>
                </a:lnTo>
                <a:lnTo>
                  <a:pt x="145" y="149"/>
                </a:lnTo>
                <a:lnTo>
                  <a:pt x="145" y="145"/>
                </a:lnTo>
                <a:lnTo>
                  <a:pt x="145" y="145"/>
                </a:lnTo>
                <a:lnTo>
                  <a:pt x="145" y="145"/>
                </a:lnTo>
                <a:lnTo>
                  <a:pt x="145" y="145"/>
                </a:lnTo>
                <a:lnTo>
                  <a:pt x="145" y="141"/>
                </a:lnTo>
                <a:lnTo>
                  <a:pt x="145" y="141"/>
                </a:lnTo>
                <a:lnTo>
                  <a:pt x="133" y="145"/>
                </a:lnTo>
                <a:lnTo>
                  <a:pt x="129" y="149"/>
                </a:lnTo>
                <a:lnTo>
                  <a:pt x="125" y="149"/>
                </a:lnTo>
                <a:lnTo>
                  <a:pt x="125" y="149"/>
                </a:lnTo>
                <a:lnTo>
                  <a:pt x="125" y="152"/>
                </a:lnTo>
                <a:lnTo>
                  <a:pt x="125" y="156"/>
                </a:lnTo>
                <a:lnTo>
                  <a:pt x="125" y="156"/>
                </a:lnTo>
                <a:lnTo>
                  <a:pt x="125" y="156"/>
                </a:lnTo>
                <a:lnTo>
                  <a:pt x="125" y="156"/>
                </a:lnTo>
                <a:lnTo>
                  <a:pt x="125" y="160"/>
                </a:lnTo>
                <a:lnTo>
                  <a:pt x="129" y="160"/>
                </a:lnTo>
                <a:lnTo>
                  <a:pt x="129" y="160"/>
                </a:lnTo>
                <a:lnTo>
                  <a:pt x="133" y="160"/>
                </a:lnTo>
                <a:lnTo>
                  <a:pt x="133" y="160"/>
                </a:lnTo>
                <a:lnTo>
                  <a:pt x="133" y="160"/>
                </a:lnTo>
                <a:lnTo>
                  <a:pt x="137" y="164"/>
                </a:lnTo>
                <a:lnTo>
                  <a:pt x="137" y="164"/>
                </a:lnTo>
                <a:lnTo>
                  <a:pt x="137" y="164"/>
                </a:lnTo>
                <a:lnTo>
                  <a:pt x="137" y="168"/>
                </a:lnTo>
                <a:lnTo>
                  <a:pt x="141" y="168"/>
                </a:lnTo>
                <a:lnTo>
                  <a:pt x="141" y="168"/>
                </a:lnTo>
                <a:lnTo>
                  <a:pt x="145" y="168"/>
                </a:lnTo>
                <a:lnTo>
                  <a:pt x="160" y="172"/>
                </a:lnTo>
                <a:lnTo>
                  <a:pt x="160" y="172"/>
                </a:lnTo>
                <a:lnTo>
                  <a:pt x="164" y="176"/>
                </a:lnTo>
                <a:lnTo>
                  <a:pt x="164" y="176"/>
                </a:lnTo>
                <a:lnTo>
                  <a:pt x="164" y="176"/>
                </a:lnTo>
                <a:lnTo>
                  <a:pt x="168" y="176"/>
                </a:lnTo>
                <a:lnTo>
                  <a:pt x="168" y="176"/>
                </a:lnTo>
                <a:lnTo>
                  <a:pt x="168" y="176"/>
                </a:lnTo>
                <a:lnTo>
                  <a:pt x="168" y="176"/>
                </a:lnTo>
                <a:lnTo>
                  <a:pt x="160" y="176"/>
                </a:lnTo>
                <a:lnTo>
                  <a:pt x="156" y="176"/>
                </a:lnTo>
                <a:lnTo>
                  <a:pt x="152" y="176"/>
                </a:lnTo>
                <a:lnTo>
                  <a:pt x="149" y="176"/>
                </a:lnTo>
                <a:lnTo>
                  <a:pt x="149" y="176"/>
                </a:lnTo>
                <a:lnTo>
                  <a:pt x="149" y="180"/>
                </a:lnTo>
                <a:lnTo>
                  <a:pt x="149" y="180"/>
                </a:lnTo>
                <a:lnTo>
                  <a:pt x="149" y="180"/>
                </a:lnTo>
                <a:lnTo>
                  <a:pt x="149" y="180"/>
                </a:lnTo>
                <a:lnTo>
                  <a:pt x="149" y="184"/>
                </a:lnTo>
                <a:lnTo>
                  <a:pt x="149" y="184"/>
                </a:lnTo>
                <a:lnTo>
                  <a:pt x="149" y="184"/>
                </a:lnTo>
                <a:lnTo>
                  <a:pt x="149" y="184"/>
                </a:lnTo>
                <a:lnTo>
                  <a:pt x="149" y="184"/>
                </a:lnTo>
                <a:lnTo>
                  <a:pt x="145" y="184"/>
                </a:lnTo>
                <a:lnTo>
                  <a:pt x="145" y="184"/>
                </a:lnTo>
                <a:lnTo>
                  <a:pt x="145" y="180"/>
                </a:lnTo>
                <a:lnTo>
                  <a:pt x="141" y="180"/>
                </a:lnTo>
                <a:lnTo>
                  <a:pt x="141" y="176"/>
                </a:lnTo>
                <a:lnTo>
                  <a:pt x="137" y="172"/>
                </a:lnTo>
                <a:lnTo>
                  <a:pt x="137" y="172"/>
                </a:lnTo>
                <a:lnTo>
                  <a:pt x="137" y="172"/>
                </a:lnTo>
                <a:lnTo>
                  <a:pt x="137" y="176"/>
                </a:lnTo>
                <a:lnTo>
                  <a:pt x="137" y="176"/>
                </a:lnTo>
                <a:lnTo>
                  <a:pt x="141" y="184"/>
                </a:lnTo>
                <a:lnTo>
                  <a:pt x="141" y="184"/>
                </a:lnTo>
                <a:lnTo>
                  <a:pt x="141" y="188"/>
                </a:lnTo>
                <a:lnTo>
                  <a:pt x="141" y="192"/>
                </a:lnTo>
                <a:lnTo>
                  <a:pt x="141" y="192"/>
                </a:lnTo>
                <a:lnTo>
                  <a:pt x="141" y="192"/>
                </a:lnTo>
                <a:lnTo>
                  <a:pt x="141" y="188"/>
                </a:lnTo>
                <a:lnTo>
                  <a:pt x="141" y="188"/>
                </a:lnTo>
                <a:lnTo>
                  <a:pt x="141" y="188"/>
                </a:lnTo>
                <a:lnTo>
                  <a:pt x="137" y="184"/>
                </a:lnTo>
                <a:lnTo>
                  <a:pt x="137" y="184"/>
                </a:lnTo>
                <a:lnTo>
                  <a:pt x="137" y="180"/>
                </a:lnTo>
                <a:lnTo>
                  <a:pt x="137" y="176"/>
                </a:lnTo>
                <a:lnTo>
                  <a:pt x="133" y="176"/>
                </a:lnTo>
                <a:lnTo>
                  <a:pt x="133" y="172"/>
                </a:lnTo>
                <a:lnTo>
                  <a:pt x="133" y="172"/>
                </a:lnTo>
                <a:lnTo>
                  <a:pt x="129" y="168"/>
                </a:lnTo>
                <a:lnTo>
                  <a:pt x="129" y="168"/>
                </a:lnTo>
                <a:lnTo>
                  <a:pt x="125" y="172"/>
                </a:lnTo>
                <a:lnTo>
                  <a:pt x="125" y="172"/>
                </a:lnTo>
                <a:lnTo>
                  <a:pt x="125" y="172"/>
                </a:lnTo>
                <a:lnTo>
                  <a:pt x="125" y="168"/>
                </a:lnTo>
                <a:lnTo>
                  <a:pt x="125" y="168"/>
                </a:lnTo>
                <a:lnTo>
                  <a:pt x="125" y="164"/>
                </a:lnTo>
                <a:lnTo>
                  <a:pt x="125" y="164"/>
                </a:lnTo>
                <a:lnTo>
                  <a:pt x="117" y="160"/>
                </a:lnTo>
                <a:lnTo>
                  <a:pt x="117" y="156"/>
                </a:lnTo>
                <a:lnTo>
                  <a:pt x="117" y="156"/>
                </a:lnTo>
                <a:lnTo>
                  <a:pt x="113" y="156"/>
                </a:lnTo>
                <a:lnTo>
                  <a:pt x="113" y="156"/>
                </a:lnTo>
                <a:lnTo>
                  <a:pt x="113" y="156"/>
                </a:lnTo>
                <a:lnTo>
                  <a:pt x="113" y="160"/>
                </a:lnTo>
                <a:lnTo>
                  <a:pt x="113" y="160"/>
                </a:lnTo>
                <a:lnTo>
                  <a:pt x="109" y="160"/>
                </a:lnTo>
                <a:lnTo>
                  <a:pt x="109" y="164"/>
                </a:lnTo>
                <a:lnTo>
                  <a:pt x="109" y="164"/>
                </a:lnTo>
                <a:lnTo>
                  <a:pt x="109" y="164"/>
                </a:lnTo>
                <a:lnTo>
                  <a:pt x="109" y="164"/>
                </a:lnTo>
                <a:lnTo>
                  <a:pt x="109" y="164"/>
                </a:lnTo>
                <a:lnTo>
                  <a:pt x="109" y="168"/>
                </a:lnTo>
                <a:lnTo>
                  <a:pt x="109" y="168"/>
                </a:lnTo>
                <a:lnTo>
                  <a:pt x="113" y="168"/>
                </a:lnTo>
                <a:lnTo>
                  <a:pt x="113" y="168"/>
                </a:lnTo>
                <a:lnTo>
                  <a:pt x="113" y="172"/>
                </a:lnTo>
                <a:lnTo>
                  <a:pt x="113" y="172"/>
                </a:lnTo>
                <a:lnTo>
                  <a:pt x="113" y="172"/>
                </a:lnTo>
                <a:lnTo>
                  <a:pt x="113" y="176"/>
                </a:lnTo>
                <a:lnTo>
                  <a:pt x="113" y="176"/>
                </a:lnTo>
                <a:lnTo>
                  <a:pt x="113" y="180"/>
                </a:lnTo>
                <a:lnTo>
                  <a:pt x="113" y="184"/>
                </a:lnTo>
                <a:lnTo>
                  <a:pt x="109" y="188"/>
                </a:lnTo>
                <a:lnTo>
                  <a:pt x="109" y="188"/>
                </a:lnTo>
                <a:lnTo>
                  <a:pt x="109" y="192"/>
                </a:lnTo>
                <a:lnTo>
                  <a:pt x="109" y="195"/>
                </a:lnTo>
                <a:lnTo>
                  <a:pt x="109" y="199"/>
                </a:lnTo>
                <a:lnTo>
                  <a:pt x="113" y="199"/>
                </a:lnTo>
                <a:lnTo>
                  <a:pt x="117" y="199"/>
                </a:lnTo>
                <a:lnTo>
                  <a:pt x="117" y="199"/>
                </a:lnTo>
                <a:lnTo>
                  <a:pt x="117" y="199"/>
                </a:lnTo>
                <a:lnTo>
                  <a:pt x="117" y="203"/>
                </a:lnTo>
                <a:lnTo>
                  <a:pt x="117" y="203"/>
                </a:lnTo>
                <a:lnTo>
                  <a:pt x="117" y="207"/>
                </a:lnTo>
                <a:lnTo>
                  <a:pt x="117" y="207"/>
                </a:lnTo>
                <a:lnTo>
                  <a:pt x="125" y="211"/>
                </a:lnTo>
                <a:lnTo>
                  <a:pt x="117" y="211"/>
                </a:lnTo>
                <a:lnTo>
                  <a:pt x="113" y="211"/>
                </a:lnTo>
                <a:lnTo>
                  <a:pt x="109" y="219"/>
                </a:lnTo>
                <a:lnTo>
                  <a:pt x="98" y="223"/>
                </a:lnTo>
                <a:lnTo>
                  <a:pt x="98" y="223"/>
                </a:lnTo>
                <a:lnTo>
                  <a:pt x="98" y="223"/>
                </a:lnTo>
                <a:lnTo>
                  <a:pt x="98" y="227"/>
                </a:lnTo>
                <a:lnTo>
                  <a:pt x="98" y="227"/>
                </a:lnTo>
                <a:lnTo>
                  <a:pt x="98" y="227"/>
                </a:lnTo>
                <a:lnTo>
                  <a:pt x="98" y="231"/>
                </a:lnTo>
                <a:lnTo>
                  <a:pt x="94" y="234"/>
                </a:lnTo>
                <a:lnTo>
                  <a:pt x="94" y="242"/>
                </a:lnTo>
                <a:lnTo>
                  <a:pt x="94" y="242"/>
                </a:lnTo>
                <a:lnTo>
                  <a:pt x="94" y="242"/>
                </a:lnTo>
                <a:lnTo>
                  <a:pt x="98" y="242"/>
                </a:lnTo>
                <a:lnTo>
                  <a:pt x="98" y="246"/>
                </a:lnTo>
                <a:lnTo>
                  <a:pt x="98" y="246"/>
                </a:lnTo>
                <a:lnTo>
                  <a:pt x="98" y="246"/>
                </a:lnTo>
                <a:lnTo>
                  <a:pt x="94" y="250"/>
                </a:lnTo>
                <a:lnTo>
                  <a:pt x="94" y="250"/>
                </a:lnTo>
                <a:lnTo>
                  <a:pt x="94" y="254"/>
                </a:lnTo>
                <a:lnTo>
                  <a:pt x="94" y="258"/>
                </a:lnTo>
                <a:lnTo>
                  <a:pt x="94" y="258"/>
                </a:lnTo>
                <a:lnTo>
                  <a:pt x="98" y="254"/>
                </a:lnTo>
                <a:lnTo>
                  <a:pt x="109" y="250"/>
                </a:lnTo>
                <a:lnTo>
                  <a:pt x="109" y="250"/>
                </a:lnTo>
                <a:lnTo>
                  <a:pt x="109" y="250"/>
                </a:lnTo>
                <a:lnTo>
                  <a:pt x="117" y="254"/>
                </a:lnTo>
                <a:lnTo>
                  <a:pt x="121" y="258"/>
                </a:lnTo>
                <a:lnTo>
                  <a:pt x="117" y="258"/>
                </a:lnTo>
                <a:lnTo>
                  <a:pt x="117" y="258"/>
                </a:lnTo>
                <a:lnTo>
                  <a:pt x="117" y="258"/>
                </a:lnTo>
                <a:lnTo>
                  <a:pt x="113" y="258"/>
                </a:lnTo>
                <a:lnTo>
                  <a:pt x="113" y="254"/>
                </a:lnTo>
                <a:lnTo>
                  <a:pt x="109" y="254"/>
                </a:lnTo>
                <a:lnTo>
                  <a:pt x="109" y="254"/>
                </a:lnTo>
                <a:lnTo>
                  <a:pt x="109" y="258"/>
                </a:lnTo>
                <a:lnTo>
                  <a:pt x="106" y="258"/>
                </a:lnTo>
                <a:lnTo>
                  <a:pt x="106" y="258"/>
                </a:lnTo>
                <a:lnTo>
                  <a:pt x="102" y="266"/>
                </a:lnTo>
                <a:lnTo>
                  <a:pt x="98" y="266"/>
                </a:lnTo>
                <a:lnTo>
                  <a:pt x="113" y="270"/>
                </a:lnTo>
                <a:lnTo>
                  <a:pt x="117" y="270"/>
                </a:lnTo>
                <a:lnTo>
                  <a:pt x="121" y="270"/>
                </a:lnTo>
                <a:lnTo>
                  <a:pt x="121" y="277"/>
                </a:lnTo>
                <a:lnTo>
                  <a:pt x="117" y="274"/>
                </a:lnTo>
                <a:lnTo>
                  <a:pt x="106" y="274"/>
                </a:lnTo>
                <a:lnTo>
                  <a:pt x="102" y="270"/>
                </a:lnTo>
                <a:lnTo>
                  <a:pt x="98" y="274"/>
                </a:lnTo>
                <a:lnTo>
                  <a:pt x="98" y="274"/>
                </a:lnTo>
                <a:lnTo>
                  <a:pt x="94" y="277"/>
                </a:lnTo>
                <a:lnTo>
                  <a:pt x="90" y="281"/>
                </a:lnTo>
                <a:lnTo>
                  <a:pt x="90" y="281"/>
                </a:lnTo>
                <a:lnTo>
                  <a:pt x="94" y="285"/>
                </a:lnTo>
                <a:lnTo>
                  <a:pt x="98" y="285"/>
                </a:lnTo>
                <a:lnTo>
                  <a:pt x="98" y="281"/>
                </a:lnTo>
                <a:lnTo>
                  <a:pt x="98" y="281"/>
                </a:lnTo>
                <a:lnTo>
                  <a:pt x="102" y="281"/>
                </a:lnTo>
                <a:lnTo>
                  <a:pt x="102" y="285"/>
                </a:lnTo>
                <a:lnTo>
                  <a:pt x="106" y="285"/>
                </a:lnTo>
                <a:lnTo>
                  <a:pt x="109" y="289"/>
                </a:lnTo>
                <a:lnTo>
                  <a:pt x="117" y="289"/>
                </a:lnTo>
                <a:lnTo>
                  <a:pt x="121" y="289"/>
                </a:lnTo>
                <a:lnTo>
                  <a:pt x="121" y="293"/>
                </a:lnTo>
                <a:lnTo>
                  <a:pt x="113" y="289"/>
                </a:lnTo>
                <a:lnTo>
                  <a:pt x="109" y="293"/>
                </a:lnTo>
                <a:lnTo>
                  <a:pt x="106" y="293"/>
                </a:lnTo>
                <a:lnTo>
                  <a:pt x="106" y="293"/>
                </a:lnTo>
                <a:lnTo>
                  <a:pt x="106" y="293"/>
                </a:lnTo>
                <a:lnTo>
                  <a:pt x="102" y="289"/>
                </a:lnTo>
                <a:lnTo>
                  <a:pt x="98" y="289"/>
                </a:lnTo>
                <a:lnTo>
                  <a:pt x="98" y="289"/>
                </a:lnTo>
                <a:lnTo>
                  <a:pt x="98" y="289"/>
                </a:lnTo>
                <a:lnTo>
                  <a:pt x="98" y="289"/>
                </a:lnTo>
                <a:lnTo>
                  <a:pt x="94" y="285"/>
                </a:lnTo>
                <a:lnTo>
                  <a:pt x="90" y="285"/>
                </a:lnTo>
                <a:lnTo>
                  <a:pt x="90" y="289"/>
                </a:lnTo>
                <a:lnTo>
                  <a:pt x="86" y="293"/>
                </a:lnTo>
                <a:lnTo>
                  <a:pt x="86" y="293"/>
                </a:lnTo>
                <a:lnTo>
                  <a:pt x="86" y="293"/>
                </a:lnTo>
                <a:lnTo>
                  <a:pt x="86" y="293"/>
                </a:lnTo>
                <a:lnTo>
                  <a:pt x="86" y="297"/>
                </a:lnTo>
                <a:lnTo>
                  <a:pt x="86" y="297"/>
                </a:lnTo>
                <a:lnTo>
                  <a:pt x="86" y="297"/>
                </a:lnTo>
                <a:lnTo>
                  <a:pt x="86" y="297"/>
                </a:lnTo>
                <a:lnTo>
                  <a:pt x="90" y="297"/>
                </a:lnTo>
                <a:lnTo>
                  <a:pt x="90" y="301"/>
                </a:lnTo>
                <a:lnTo>
                  <a:pt x="90" y="301"/>
                </a:lnTo>
                <a:lnTo>
                  <a:pt x="90" y="301"/>
                </a:lnTo>
                <a:lnTo>
                  <a:pt x="94" y="301"/>
                </a:lnTo>
                <a:lnTo>
                  <a:pt x="90" y="301"/>
                </a:lnTo>
                <a:lnTo>
                  <a:pt x="90" y="301"/>
                </a:lnTo>
                <a:lnTo>
                  <a:pt x="90" y="301"/>
                </a:lnTo>
                <a:lnTo>
                  <a:pt x="86" y="301"/>
                </a:lnTo>
                <a:lnTo>
                  <a:pt x="86" y="301"/>
                </a:lnTo>
                <a:lnTo>
                  <a:pt x="86" y="301"/>
                </a:lnTo>
                <a:lnTo>
                  <a:pt x="86" y="301"/>
                </a:lnTo>
                <a:lnTo>
                  <a:pt x="86" y="297"/>
                </a:lnTo>
                <a:lnTo>
                  <a:pt x="82" y="297"/>
                </a:lnTo>
                <a:lnTo>
                  <a:pt x="78" y="293"/>
                </a:lnTo>
                <a:lnTo>
                  <a:pt x="78" y="293"/>
                </a:lnTo>
                <a:lnTo>
                  <a:pt x="74" y="293"/>
                </a:lnTo>
                <a:lnTo>
                  <a:pt x="74" y="297"/>
                </a:lnTo>
                <a:lnTo>
                  <a:pt x="66" y="301"/>
                </a:lnTo>
                <a:lnTo>
                  <a:pt x="63" y="305"/>
                </a:lnTo>
                <a:lnTo>
                  <a:pt x="59" y="309"/>
                </a:lnTo>
                <a:lnTo>
                  <a:pt x="59" y="309"/>
                </a:lnTo>
                <a:lnTo>
                  <a:pt x="55" y="313"/>
                </a:lnTo>
                <a:lnTo>
                  <a:pt x="59" y="316"/>
                </a:lnTo>
                <a:lnTo>
                  <a:pt x="59" y="316"/>
                </a:lnTo>
                <a:lnTo>
                  <a:pt x="59" y="320"/>
                </a:lnTo>
                <a:lnTo>
                  <a:pt x="59" y="320"/>
                </a:lnTo>
                <a:lnTo>
                  <a:pt x="59" y="320"/>
                </a:lnTo>
                <a:lnTo>
                  <a:pt x="63" y="320"/>
                </a:lnTo>
                <a:lnTo>
                  <a:pt x="63" y="320"/>
                </a:lnTo>
                <a:lnTo>
                  <a:pt x="63" y="320"/>
                </a:lnTo>
                <a:lnTo>
                  <a:pt x="63" y="324"/>
                </a:lnTo>
                <a:lnTo>
                  <a:pt x="63" y="324"/>
                </a:lnTo>
                <a:lnTo>
                  <a:pt x="59" y="324"/>
                </a:lnTo>
                <a:lnTo>
                  <a:pt x="59" y="324"/>
                </a:lnTo>
                <a:lnTo>
                  <a:pt x="63" y="324"/>
                </a:lnTo>
                <a:lnTo>
                  <a:pt x="63" y="328"/>
                </a:lnTo>
                <a:lnTo>
                  <a:pt x="63" y="328"/>
                </a:lnTo>
                <a:lnTo>
                  <a:pt x="66" y="328"/>
                </a:lnTo>
                <a:lnTo>
                  <a:pt x="70" y="324"/>
                </a:lnTo>
                <a:lnTo>
                  <a:pt x="78" y="316"/>
                </a:lnTo>
                <a:lnTo>
                  <a:pt x="106" y="309"/>
                </a:lnTo>
                <a:lnTo>
                  <a:pt x="117" y="301"/>
                </a:lnTo>
                <a:lnTo>
                  <a:pt x="133" y="297"/>
                </a:lnTo>
                <a:lnTo>
                  <a:pt x="145" y="293"/>
                </a:lnTo>
                <a:lnTo>
                  <a:pt x="156" y="301"/>
                </a:lnTo>
                <a:lnTo>
                  <a:pt x="156" y="301"/>
                </a:lnTo>
                <a:lnTo>
                  <a:pt x="168" y="293"/>
                </a:lnTo>
                <a:lnTo>
                  <a:pt x="172" y="293"/>
                </a:lnTo>
                <a:lnTo>
                  <a:pt x="188" y="301"/>
                </a:lnTo>
                <a:lnTo>
                  <a:pt x="192" y="301"/>
                </a:lnTo>
                <a:lnTo>
                  <a:pt x="211" y="297"/>
                </a:lnTo>
                <a:lnTo>
                  <a:pt x="238" y="301"/>
                </a:lnTo>
                <a:lnTo>
                  <a:pt x="270" y="305"/>
                </a:lnTo>
                <a:lnTo>
                  <a:pt x="274" y="305"/>
                </a:lnTo>
                <a:lnTo>
                  <a:pt x="274" y="301"/>
                </a:lnTo>
                <a:lnTo>
                  <a:pt x="281" y="281"/>
                </a:lnTo>
                <a:lnTo>
                  <a:pt x="262" y="277"/>
                </a:lnTo>
                <a:lnTo>
                  <a:pt x="270" y="262"/>
                </a:lnTo>
                <a:lnTo>
                  <a:pt x="274" y="254"/>
                </a:lnTo>
                <a:lnTo>
                  <a:pt x="274" y="238"/>
                </a:lnTo>
                <a:lnTo>
                  <a:pt x="274" y="234"/>
                </a:lnTo>
                <a:lnTo>
                  <a:pt x="270" y="231"/>
                </a:lnTo>
                <a:lnTo>
                  <a:pt x="266" y="219"/>
                </a:lnTo>
                <a:lnTo>
                  <a:pt x="266" y="215"/>
                </a:lnTo>
                <a:lnTo>
                  <a:pt x="242" y="203"/>
                </a:lnTo>
                <a:lnTo>
                  <a:pt x="274" y="192"/>
                </a:lnTo>
                <a:lnTo>
                  <a:pt x="274" y="180"/>
                </a:lnTo>
                <a:lnTo>
                  <a:pt x="278" y="180"/>
                </a:lnTo>
                <a:lnTo>
                  <a:pt x="297" y="184"/>
                </a:lnTo>
                <a:lnTo>
                  <a:pt x="301" y="184"/>
                </a:lnTo>
                <a:lnTo>
                  <a:pt x="301" y="184"/>
                </a:lnTo>
                <a:lnTo>
                  <a:pt x="301" y="176"/>
                </a:lnTo>
                <a:lnTo>
                  <a:pt x="289" y="164"/>
                </a:lnTo>
                <a:lnTo>
                  <a:pt x="289" y="156"/>
                </a:lnTo>
                <a:lnTo>
                  <a:pt x="289" y="156"/>
                </a:lnTo>
                <a:lnTo>
                  <a:pt x="289" y="152"/>
                </a:lnTo>
                <a:lnTo>
                  <a:pt x="297" y="141"/>
                </a:lnTo>
                <a:lnTo>
                  <a:pt x="317" y="141"/>
                </a:lnTo>
                <a:lnTo>
                  <a:pt x="321" y="141"/>
                </a:lnTo>
                <a:lnTo>
                  <a:pt x="348" y="168"/>
                </a:lnTo>
                <a:lnTo>
                  <a:pt x="348" y="164"/>
                </a:lnTo>
                <a:lnTo>
                  <a:pt x="375" y="156"/>
                </a:lnTo>
                <a:moveTo>
                  <a:pt x="43" y="262"/>
                </a:moveTo>
                <a:lnTo>
                  <a:pt x="43" y="262"/>
                </a:lnTo>
                <a:lnTo>
                  <a:pt x="43" y="266"/>
                </a:lnTo>
                <a:lnTo>
                  <a:pt x="43" y="270"/>
                </a:lnTo>
                <a:lnTo>
                  <a:pt x="43" y="270"/>
                </a:lnTo>
                <a:lnTo>
                  <a:pt x="39" y="274"/>
                </a:lnTo>
                <a:lnTo>
                  <a:pt x="35" y="274"/>
                </a:lnTo>
                <a:lnTo>
                  <a:pt x="31" y="270"/>
                </a:lnTo>
                <a:lnTo>
                  <a:pt x="27" y="266"/>
                </a:lnTo>
                <a:lnTo>
                  <a:pt x="24" y="266"/>
                </a:lnTo>
                <a:lnTo>
                  <a:pt x="24" y="262"/>
                </a:lnTo>
                <a:lnTo>
                  <a:pt x="24" y="258"/>
                </a:lnTo>
                <a:lnTo>
                  <a:pt x="27" y="258"/>
                </a:lnTo>
                <a:lnTo>
                  <a:pt x="31" y="258"/>
                </a:lnTo>
                <a:lnTo>
                  <a:pt x="35" y="262"/>
                </a:lnTo>
                <a:lnTo>
                  <a:pt x="39" y="258"/>
                </a:lnTo>
                <a:lnTo>
                  <a:pt x="39" y="258"/>
                </a:lnTo>
                <a:lnTo>
                  <a:pt x="43" y="258"/>
                </a:lnTo>
                <a:lnTo>
                  <a:pt x="43" y="262"/>
                </a:lnTo>
                <a:lnTo>
                  <a:pt x="43" y="262"/>
                </a:lnTo>
                <a:moveTo>
                  <a:pt x="51" y="301"/>
                </a:moveTo>
                <a:lnTo>
                  <a:pt x="51" y="301"/>
                </a:lnTo>
                <a:lnTo>
                  <a:pt x="51" y="301"/>
                </a:lnTo>
                <a:lnTo>
                  <a:pt x="55" y="305"/>
                </a:lnTo>
                <a:lnTo>
                  <a:pt x="55" y="305"/>
                </a:lnTo>
                <a:lnTo>
                  <a:pt x="55" y="309"/>
                </a:lnTo>
                <a:lnTo>
                  <a:pt x="55" y="313"/>
                </a:lnTo>
                <a:lnTo>
                  <a:pt x="51" y="313"/>
                </a:lnTo>
                <a:lnTo>
                  <a:pt x="51" y="313"/>
                </a:lnTo>
                <a:lnTo>
                  <a:pt x="51" y="316"/>
                </a:lnTo>
                <a:lnTo>
                  <a:pt x="51" y="316"/>
                </a:lnTo>
                <a:lnTo>
                  <a:pt x="55" y="316"/>
                </a:lnTo>
                <a:lnTo>
                  <a:pt x="55" y="320"/>
                </a:lnTo>
                <a:lnTo>
                  <a:pt x="35" y="313"/>
                </a:lnTo>
                <a:lnTo>
                  <a:pt x="24" y="324"/>
                </a:lnTo>
                <a:lnTo>
                  <a:pt x="20" y="320"/>
                </a:lnTo>
                <a:lnTo>
                  <a:pt x="20" y="324"/>
                </a:lnTo>
                <a:lnTo>
                  <a:pt x="20" y="324"/>
                </a:lnTo>
                <a:lnTo>
                  <a:pt x="20" y="324"/>
                </a:lnTo>
                <a:lnTo>
                  <a:pt x="20" y="328"/>
                </a:lnTo>
                <a:lnTo>
                  <a:pt x="16" y="332"/>
                </a:lnTo>
                <a:lnTo>
                  <a:pt x="8" y="348"/>
                </a:lnTo>
                <a:lnTo>
                  <a:pt x="8" y="348"/>
                </a:lnTo>
                <a:lnTo>
                  <a:pt x="8" y="348"/>
                </a:lnTo>
                <a:lnTo>
                  <a:pt x="8" y="348"/>
                </a:lnTo>
                <a:lnTo>
                  <a:pt x="8" y="348"/>
                </a:lnTo>
                <a:lnTo>
                  <a:pt x="8" y="348"/>
                </a:lnTo>
                <a:lnTo>
                  <a:pt x="8" y="344"/>
                </a:lnTo>
                <a:lnTo>
                  <a:pt x="8" y="344"/>
                </a:lnTo>
                <a:lnTo>
                  <a:pt x="8" y="340"/>
                </a:lnTo>
                <a:lnTo>
                  <a:pt x="8" y="340"/>
                </a:lnTo>
                <a:lnTo>
                  <a:pt x="8" y="340"/>
                </a:lnTo>
                <a:lnTo>
                  <a:pt x="4" y="340"/>
                </a:lnTo>
                <a:lnTo>
                  <a:pt x="4" y="336"/>
                </a:lnTo>
                <a:lnTo>
                  <a:pt x="4" y="336"/>
                </a:lnTo>
                <a:lnTo>
                  <a:pt x="4" y="336"/>
                </a:lnTo>
                <a:lnTo>
                  <a:pt x="4" y="324"/>
                </a:lnTo>
                <a:lnTo>
                  <a:pt x="4" y="320"/>
                </a:lnTo>
                <a:lnTo>
                  <a:pt x="4" y="316"/>
                </a:lnTo>
                <a:lnTo>
                  <a:pt x="4" y="316"/>
                </a:lnTo>
                <a:lnTo>
                  <a:pt x="4" y="313"/>
                </a:lnTo>
                <a:lnTo>
                  <a:pt x="4" y="313"/>
                </a:lnTo>
                <a:lnTo>
                  <a:pt x="4" y="309"/>
                </a:lnTo>
                <a:lnTo>
                  <a:pt x="4" y="309"/>
                </a:lnTo>
                <a:lnTo>
                  <a:pt x="4" y="305"/>
                </a:lnTo>
                <a:lnTo>
                  <a:pt x="0" y="305"/>
                </a:lnTo>
                <a:lnTo>
                  <a:pt x="0" y="305"/>
                </a:lnTo>
                <a:lnTo>
                  <a:pt x="0" y="305"/>
                </a:lnTo>
                <a:lnTo>
                  <a:pt x="0" y="301"/>
                </a:lnTo>
                <a:lnTo>
                  <a:pt x="0" y="301"/>
                </a:lnTo>
                <a:lnTo>
                  <a:pt x="0" y="297"/>
                </a:lnTo>
                <a:lnTo>
                  <a:pt x="4" y="289"/>
                </a:lnTo>
                <a:lnTo>
                  <a:pt x="4" y="281"/>
                </a:lnTo>
                <a:lnTo>
                  <a:pt x="4" y="277"/>
                </a:lnTo>
                <a:lnTo>
                  <a:pt x="4" y="277"/>
                </a:lnTo>
                <a:lnTo>
                  <a:pt x="0" y="277"/>
                </a:lnTo>
                <a:lnTo>
                  <a:pt x="0" y="274"/>
                </a:lnTo>
                <a:lnTo>
                  <a:pt x="0" y="274"/>
                </a:lnTo>
                <a:lnTo>
                  <a:pt x="0" y="270"/>
                </a:lnTo>
                <a:lnTo>
                  <a:pt x="0" y="270"/>
                </a:lnTo>
                <a:lnTo>
                  <a:pt x="0" y="270"/>
                </a:lnTo>
                <a:lnTo>
                  <a:pt x="0" y="270"/>
                </a:lnTo>
                <a:lnTo>
                  <a:pt x="0" y="270"/>
                </a:lnTo>
                <a:lnTo>
                  <a:pt x="4" y="274"/>
                </a:lnTo>
                <a:lnTo>
                  <a:pt x="4" y="277"/>
                </a:lnTo>
                <a:lnTo>
                  <a:pt x="4" y="277"/>
                </a:lnTo>
                <a:lnTo>
                  <a:pt x="4" y="277"/>
                </a:lnTo>
                <a:lnTo>
                  <a:pt x="4" y="281"/>
                </a:lnTo>
                <a:lnTo>
                  <a:pt x="4" y="289"/>
                </a:lnTo>
                <a:lnTo>
                  <a:pt x="4" y="289"/>
                </a:lnTo>
                <a:lnTo>
                  <a:pt x="8" y="293"/>
                </a:lnTo>
                <a:lnTo>
                  <a:pt x="8" y="293"/>
                </a:lnTo>
                <a:lnTo>
                  <a:pt x="8" y="297"/>
                </a:lnTo>
                <a:lnTo>
                  <a:pt x="4" y="297"/>
                </a:lnTo>
                <a:lnTo>
                  <a:pt x="4" y="297"/>
                </a:lnTo>
                <a:lnTo>
                  <a:pt x="4" y="301"/>
                </a:lnTo>
                <a:lnTo>
                  <a:pt x="4" y="305"/>
                </a:lnTo>
                <a:lnTo>
                  <a:pt x="4" y="301"/>
                </a:lnTo>
                <a:lnTo>
                  <a:pt x="8" y="301"/>
                </a:lnTo>
                <a:lnTo>
                  <a:pt x="8" y="297"/>
                </a:lnTo>
                <a:lnTo>
                  <a:pt x="12" y="293"/>
                </a:lnTo>
                <a:lnTo>
                  <a:pt x="12" y="293"/>
                </a:lnTo>
                <a:lnTo>
                  <a:pt x="12" y="293"/>
                </a:lnTo>
                <a:lnTo>
                  <a:pt x="16" y="297"/>
                </a:lnTo>
                <a:lnTo>
                  <a:pt x="16" y="301"/>
                </a:lnTo>
                <a:lnTo>
                  <a:pt x="16" y="301"/>
                </a:lnTo>
                <a:lnTo>
                  <a:pt x="16" y="305"/>
                </a:lnTo>
                <a:lnTo>
                  <a:pt x="16" y="309"/>
                </a:lnTo>
                <a:lnTo>
                  <a:pt x="16" y="309"/>
                </a:lnTo>
                <a:lnTo>
                  <a:pt x="16" y="309"/>
                </a:lnTo>
                <a:lnTo>
                  <a:pt x="12" y="309"/>
                </a:lnTo>
                <a:lnTo>
                  <a:pt x="12" y="313"/>
                </a:lnTo>
                <a:lnTo>
                  <a:pt x="12" y="313"/>
                </a:lnTo>
                <a:lnTo>
                  <a:pt x="12" y="313"/>
                </a:lnTo>
                <a:lnTo>
                  <a:pt x="12" y="316"/>
                </a:lnTo>
                <a:lnTo>
                  <a:pt x="12" y="316"/>
                </a:lnTo>
                <a:lnTo>
                  <a:pt x="8" y="316"/>
                </a:lnTo>
                <a:lnTo>
                  <a:pt x="8" y="320"/>
                </a:lnTo>
                <a:lnTo>
                  <a:pt x="8" y="320"/>
                </a:lnTo>
                <a:lnTo>
                  <a:pt x="8" y="324"/>
                </a:lnTo>
                <a:lnTo>
                  <a:pt x="8" y="324"/>
                </a:lnTo>
                <a:lnTo>
                  <a:pt x="12" y="328"/>
                </a:lnTo>
                <a:lnTo>
                  <a:pt x="12" y="332"/>
                </a:lnTo>
                <a:lnTo>
                  <a:pt x="12" y="332"/>
                </a:lnTo>
                <a:lnTo>
                  <a:pt x="8" y="332"/>
                </a:lnTo>
                <a:lnTo>
                  <a:pt x="8" y="336"/>
                </a:lnTo>
                <a:lnTo>
                  <a:pt x="12" y="332"/>
                </a:lnTo>
                <a:lnTo>
                  <a:pt x="12" y="332"/>
                </a:lnTo>
                <a:lnTo>
                  <a:pt x="12" y="328"/>
                </a:lnTo>
                <a:lnTo>
                  <a:pt x="12" y="328"/>
                </a:lnTo>
                <a:lnTo>
                  <a:pt x="12" y="324"/>
                </a:lnTo>
                <a:lnTo>
                  <a:pt x="12" y="320"/>
                </a:lnTo>
                <a:lnTo>
                  <a:pt x="12" y="320"/>
                </a:lnTo>
                <a:lnTo>
                  <a:pt x="12" y="316"/>
                </a:lnTo>
                <a:lnTo>
                  <a:pt x="16" y="313"/>
                </a:lnTo>
                <a:lnTo>
                  <a:pt x="20" y="313"/>
                </a:lnTo>
                <a:lnTo>
                  <a:pt x="20" y="309"/>
                </a:lnTo>
                <a:lnTo>
                  <a:pt x="20" y="309"/>
                </a:lnTo>
                <a:lnTo>
                  <a:pt x="24" y="313"/>
                </a:lnTo>
                <a:lnTo>
                  <a:pt x="24" y="316"/>
                </a:lnTo>
                <a:lnTo>
                  <a:pt x="27" y="316"/>
                </a:lnTo>
                <a:lnTo>
                  <a:pt x="24" y="313"/>
                </a:lnTo>
                <a:lnTo>
                  <a:pt x="24" y="309"/>
                </a:lnTo>
                <a:lnTo>
                  <a:pt x="24" y="305"/>
                </a:lnTo>
                <a:lnTo>
                  <a:pt x="20" y="305"/>
                </a:lnTo>
                <a:lnTo>
                  <a:pt x="20" y="305"/>
                </a:lnTo>
                <a:lnTo>
                  <a:pt x="20" y="305"/>
                </a:lnTo>
                <a:lnTo>
                  <a:pt x="20" y="305"/>
                </a:lnTo>
                <a:lnTo>
                  <a:pt x="20" y="301"/>
                </a:lnTo>
                <a:lnTo>
                  <a:pt x="20" y="301"/>
                </a:lnTo>
                <a:lnTo>
                  <a:pt x="24" y="297"/>
                </a:lnTo>
                <a:lnTo>
                  <a:pt x="27" y="297"/>
                </a:lnTo>
                <a:lnTo>
                  <a:pt x="27" y="293"/>
                </a:lnTo>
                <a:lnTo>
                  <a:pt x="27" y="293"/>
                </a:lnTo>
                <a:lnTo>
                  <a:pt x="24" y="293"/>
                </a:lnTo>
                <a:lnTo>
                  <a:pt x="20" y="289"/>
                </a:lnTo>
                <a:lnTo>
                  <a:pt x="20" y="289"/>
                </a:lnTo>
                <a:lnTo>
                  <a:pt x="20" y="289"/>
                </a:lnTo>
                <a:lnTo>
                  <a:pt x="20" y="285"/>
                </a:lnTo>
                <a:lnTo>
                  <a:pt x="20" y="285"/>
                </a:lnTo>
                <a:lnTo>
                  <a:pt x="24" y="281"/>
                </a:lnTo>
                <a:lnTo>
                  <a:pt x="24" y="281"/>
                </a:lnTo>
                <a:lnTo>
                  <a:pt x="24" y="281"/>
                </a:lnTo>
                <a:lnTo>
                  <a:pt x="27" y="281"/>
                </a:lnTo>
                <a:lnTo>
                  <a:pt x="27" y="281"/>
                </a:lnTo>
                <a:lnTo>
                  <a:pt x="27" y="281"/>
                </a:lnTo>
                <a:lnTo>
                  <a:pt x="27" y="281"/>
                </a:lnTo>
                <a:lnTo>
                  <a:pt x="27" y="277"/>
                </a:lnTo>
                <a:lnTo>
                  <a:pt x="27" y="277"/>
                </a:lnTo>
                <a:lnTo>
                  <a:pt x="24" y="274"/>
                </a:lnTo>
                <a:lnTo>
                  <a:pt x="24" y="274"/>
                </a:lnTo>
                <a:lnTo>
                  <a:pt x="24" y="274"/>
                </a:lnTo>
                <a:lnTo>
                  <a:pt x="27" y="277"/>
                </a:lnTo>
                <a:lnTo>
                  <a:pt x="35" y="277"/>
                </a:lnTo>
                <a:lnTo>
                  <a:pt x="35" y="277"/>
                </a:lnTo>
                <a:lnTo>
                  <a:pt x="39" y="277"/>
                </a:lnTo>
                <a:lnTo>
                  <a:pt x="39" y="277"/>
                </a:lnTo>
                <a:lnTo>
                  <a:pt x="39" y="281"/>
                </a:lnTo>
                <a:lnTo>
                  <a:pt x="39" y="281"/>
                </a:lnTo>
                <a:lnTo>
                  <a:pt x="43" y="281"/>
                </a:lnTo>
                <a:lnTo>
                  <a:pt x="47" y="281"/>
                </a:lnTo>
                <a:lnTo>
                  <a:pt x="47" y="281"/>
                </a:lnTo>
                <a:lnTo>
                  <a:pt x="43" y="285"/>
                </a:lnTo>
                <a:lnTo>
                  <a:pt x="43" y="285"/>
                </a:lnTo>
                <a:lnTo>
                  <a:pt x="43" y="285"/>
                </a:lnTo>
                <a:lnTo>
                  <a:pt x="47" y="285"/>
                </a:lnTo>
                <a:lnTo>
                  <a:pt x="47" y="285"/>
                </a:lnTo>
                <a:lnTo>
                  <a:pt x="47" y="289"/>
                </a:lnTo>
                <a:lnTo>
                  <a:pt x="47" y="289"/>
                </a:lnTo>
                <a:lnTo>
                  <a:pt x="47" y="293"/>
                </a:lnTo>
                <a:lnTo>
                  <a:pt x="47" y="293"/>
                </a:lnTo>
                <a:lnTo>
                  <a:pt x="47" y="297"/>
                </a:lnTo>
                <a:lnTo>
                  <a:pt x="51" y="297"/>
                </a:lnTo>
                <a:lnTo>
                  <a:pt x="51" y="301"/>
                </a:lnTo>
                <a:moveTo>
                  <a:pt x="78" y="277"/>
                </a:moveTo>
                <a:lnTo>
                  <a:pt x="78" y="277"/>
                </a:lnTo>
                <a:lnTo>
                  <a:pt x="82" y="277"/>
                </a:lnTo>
                <a:lnTo>
                  <a:pt x="82" y="281"/>
                </a:lnTo>
                <a:lnTo>
                  <a:pt x="82" y="285"/>
                </a:lnTo>
                <a:lnTo>
                  <a:pt x="66" y="293"/>
                </a:lnTo>
                <a:lnTo>
                  <a:pt x="66" y="289"/>
                </a:lnTo>
                <a:lnTo>
                  <a:pt x="66" y="289"/>
                </a:lnTo>
                <a:lnTo>
                  <a:pt x="66" y="289"/>
                </a:lnTo>
                <a:lnTo>
                  <a:pt x="66" y="289"/>
                </a:lnTo>
                <a:lnTo>
                  <a:pt x="66" y="285"/>
                </a:lnTo>
                <a:lnTo>
                  <a:pt x="66" y="285"/>
                </a:lnTo>
                <a:lnTo>
                  <a:pt x="66" y="281"/>
                </a:lnTo>
                <a:lnTo>
                  <a:pt x="66" y="281"/>
                </a:lnTo>
                <a:lnTo>
                  <a:pt x="70" y="274"/>
                </a:lnTo>
                <a:lnTo>
                  <a:pt x="70" y="270"/>
                </a:lnTo>
                <a:lnTo>
                  <a:pt x="70" y="270"/>
                </a:lnTo>
                <a:lnTo>
                  <a:pt x="70" y="270"/>
                </a:lnTo>
                <a:lnTo>
                  <a:pt x="74" y="270"/>
                </a:lnTo>
                <a:lnTo>
                  <a:pt x="74" y="274"/>
                </a:lnTo>
                <a:lnTo>
                  <a:pt x="78" y="277"/>
                </a:lnTo>
                <a:moveTo>
                  <a:pt x="133" y="125"/>
                </a:moveTo>
                <a:lnTo>
                  <a:pt x="133" y="125"/>
                </a:lnTo>
                <a:lnTo>
                  <a:pt x="133" y="125"/>
                </a:lnTo>
                <a:lnTo>
                  <a:pt x="137" y="129"/>
                </a:lnTo>
                <a:lnTo>
                  <a:pt x="137" y="129"/>
                </a:lnTo>
                <a:lnTo>
                  <a:pt x="137" y="129"/>
                </a:lnTo>
                <a:lnTo>
                  <a:pt x="141" y="129"/>
                </a:lnTo>
                <a:lnTo>
                  <a:pt x="141" y="133"/>
                </a:lnTo>
                <a:lnTo>
                  <a:pt x="141" y="133"/>
                </a:lnTo>
                <a:lnTo>
                  <a:pt x="137" y="137"/>
                </a:lnTo>
                <a:lnTo>
                  <a:pt x="137" y="141"/>
                </a:lnTo>
                <a:lnTo>
                  <a:pt x="129" y="141"/>
                </a:lnTo>
                <a:lnTo>
                  <a:pt x="129" y="141"/>
                </a:lnTo>
                <a:lnTo>
                  <a:pt x="129" y="141"/>
                </a:lnTo>
                <a:lnTo>
                  <a:pt x="129" y="145"/>
                </a:lnTo>
                <a:lnTo>
                  <a:pt x="121" y="145"/>
                </a:lnTo>
                <a:lnTo>
                  <a:pt x="109" y="152"/>
                </a:lnTo>
                <a:lnTo>
                  <a:pt x="106" y="152"/>
                </a:lnTo>
                <a:lnTo>
                  <a:pt x="106" y="152"/>
                </a:lnTo>
                <a:lnTo>
                  <a:pt x="102" y="149"/>
                </a:lnTo>
                <a:lnTo>
                  <a:pt x="102" y="149"/>
                </a:lnTo>
                <a:lnTo>
                  <a:pt x="98" y="149"/>
                </a:lnTo>
                <a:lnTo>
                  <a:pt x="94" y="149"/>
                </a:lnTo>
                <a:lnTo>
                  <a:pt x="94" y="145"/>
                </a:lnTo>
                <a:lnTo>
                  <a:pt x="94" y="145"/>
                </a:lnTo>
                <a:lnTo>
                  <a:pt x="94" y="141"/>
                </a:lnTo>
                <a:lnTo>
                  <a:pt x="94" y="141"/>
                </a:lnTo>
                <a:lnTo>
                  <a:pt x="94" y="141"/>
                </a:lnTo>
                <a:lnTo>
                  <a:pt x="94" y="137"/>
                </a:lnTo>
                <a:lnTo>
                  <a:pt x="94" y="137"/>
                </a:lnTo>
                <a:lnTo>
                  <a:pt x="94" y="137"/>
                </a:lnTo>
                <a:lnTo>
                  <a:pt x="94" y="141"/>
                </a:lnTo>
                <a:lnTo>
                  <a:pt x="98" y="141"/>
                </a:lnTo>
                <a:lnTo>
                  <a:pt x="98" y="141"/>
                </a:lnTo>
                <a:lnTo>
                  <a:pt x="98" y="137"/>
                </a:lnTo>
                <a:lnTo>
                  <a:pt x="98" y="137"/>
                </a:lnTo>
                <a:lnTo>
                  <a:pt x="106" y="137"/>
                </a:lnTo>
                <a:lnTo>
                  <a:pt x="106" y="137"/>
                </a:lnTo>
                <a:lnTo>
                  <a:pt x="106" y="137"/>
                </a:lnTo>
                <a:lnTo>
                  <a:pt x="109" y="141"/>
                </a:lnTo>
                <a:lnTo>
                  <a:pt x="109" y="141"/>
                </a:lnTo>
                <a:lnTo>
                  <a:pt x="109" y="141"/>
                </a:lnTo>
                <a:lnTo>
                  <a:pt x="109" y="141"/>
                </a:lnTo>
                <a:lnTo>
                  <a:pt x="109" y="141"/>
                </a:lnTo>
                <a:lnTo>
                  <a:pt x="109" y="141"/>
                </a:lnTo>
                <a:lnTo>
                  <a:pt x="109" y="137"/>
                </a:lnTo>
                <a:lnTo>
                  <a:pt x="109" y="137"/>
                </a:lnTo>
                <a:lnTo>
                  <a:pt x="109" y="137"/>
                </a:lnTo>
                <a:lnTo>
                  <a:pt x="113" y="137"/>
                </a:lnTo>
                <a:lnTo>
                  <a:pt x="113" y="137"/>
                </a:lnTo>
                <a:lnTo>
                  <a:pt x="113" y="137"/>
                </a:lnTo>
                <a:lnTo>
                  <a:pt x="113" y="133"/>
                </a:lnTo>
                <a:lnTo>
                  <a:pt x="113" y="133"/>
                </a:lnTo>
                <a:lnTo>
                  <a:pt x="109" y="133"/>
                </a:lnTo>
                <a:lnTo>
                  <a:pt x="109" y="133"/>
                </a:lnTo>
                <a:lnTo>
                  <a:pt x="109" y="133"/>
                </a:lnTo>
                <a:lnTo>
                  <a:pt x="98" y="125"/>
                </a:lnTo>
                <a:lnTo>
                  <a:pt x="98" y="125"/>
                </a:lnTo>
                <a:lnTo>
                  <a:pt x="106" y="125"/>
                </a:lnTo>
                <a:lnTo>
                  <a:pt x="106" y="125"/>
                </a:lnTo>
                <a:lnTo>
                  <a:pt x="109" y="125"/>
                </a:lnTo>
                <a:lnTo>
                  <a:pt x="113" y="121"/>
                </a:lnTo>
                <a:lnTo>
                  <a:pt x="121" y="121"/>
                </a:lnTo>
                <a:lnTo>
                  <a:pt x="125" y="121"/>
                </a:lnTo>
                <a:lnTo>
                  <a:pt x="121" y="121"/>
                </a:lnTo>
                <a:lnTo>
                  <a:pt x="109" y="121"/>
                </a:lnTo>
                <a:lnTo>
                  <a:pt x="106" y="121"/>
                </a:lnTo>
                <a:lnTo>
                  <a:pt x="106" y="117"/>
                </a:lnTo>
                <a:lnTo>
                  <a:pt x="102" y="113"/>
                </a:lnTo>
                <a:lnTo>
                  <a:pt x="102" y="113"/>
                </a:lnTo>
                <a:lnTo>
                  <a:pt x="102" y="110"/>
                </a:lnTo>
                <a:lnTo>
                  <a:pt x="106" y="110"/>
                </a:lnTo>
                <a:lnTo>
                  <a:pt x="106" y="110"/>
                </a:lnTo>
                <a:lnTo>
                  <a:pt x="106" y="110"/>
                </a:lnTo>
                <a:lnTo>
                  <a:pt x="109" y="110"/>
                </a:lnTo>
                <a:lnTo>
                  <a:pt x="109" y="113"/>
                </a:lnTo>
                <a:lnTo>
                  <a:pt x="109" y="110"/>
                </a:lnTo>
                <a:lnTo>
                  <a:pt x="109" y="110"/>
                </a:lnTo>
                <a:lnTo>
                  <a:pt x="113" y="113"/>
                </a:lnTo>
                <a:lnTo>
                  <a:pt x="113" y="113"/>
                </a:lnTo>
                <a:lnTo>
                  <a:pt x="113" y="113"/>
                </a:lnTo>
                <a:lnTo>
                  <a:pt x="113" y="113"/>
                </a:lnTo>
                <a:lnTo>
                  <a:pt x="113" y="113"/>
                </a:lnTo>
                <a:lnTo>
                  <a:pt x="113" y="113"/>
                </a:lnTo>
                <a:lnTo>
                  <a:pt x="113" y="110"/>
                </a:lnTo>
                <a:lnTo>
                  <a:pt x="113" y="106"/>
                </a:lnTo>
                <a:lnTo>
                  <a:pt x="117" y="106"/>
                </a:lnTo>
                <a:lnTo>
                  <a:pt x="121" y="106"/>
                </a:lnTo>
                <a:lnTo>
                  <a:pt x="121" y="113"/>
                </a:lnTo>
                <a:lnTo>
                  <a:pt x="125" y="117"/>
                </a:lnTo>
                <a:lnTo>
                  <a:pt x="129" y="121"/>
                </a:lnTo>
                <a:lnTo>
                  <a:pt x="133" y="121"/>
                </a:lnTo>
                <a:lnTo>
                  <a:pt x="129" y="121"/>
                </a:lnTo>
                <a:lnTo>
                  <a:pt x="129" y="117"/>
                </a:lnTo>
                <a:lnTo>
                  <a:pt x="129" y="117"/>
                </a:lnTo>
                <a:lnTo>
                  <a:pt x="129" y="110"/>
                </a:lnTo>
                <a:lnTo>
                  <a:pt x="129" y="106"/>
                </a:lnTo>
                <a:lnTo>
                  <a:pt x="125" y="106"/>
                </a:lnTo>
                <a:lnTo>
                  <a:pt x="121" y="98"/>
                </a:lnTo>
                <a:lnTo>
                  <a:pt x="117" y="98"/>
                </a:lnTo>
                <a:lnTo>
                  <a:pt x="117" y="98"/>
                </a:lnTo>
                <a:lnTo>
                  <a:pt x="117" y="94"/>
                </a:lnTo>
                <a:lnTo>
                  <a:pt x="121" y="94"/>
                </a:lnTo>
                <a:lnTo>
                  <a:pt x="121" y="94"/>
                </a:lnTo>
                <a:lnTo>
                  <a:pt x="125" y="94"/>
                </a:lnTo>
                <a:lnTo>
                  <a:pt x="121" y="90"/>
                </a:lnTo>
                <a:lnTo>
                  <a:pt x="125" y="90"/>
                </a:lnTo>
                <a:lnTo>
                  <a:pt x="125" y="90"/>
                </a:lnTo>
                <a:lnTo>
                  <a:pt x="125" y="90"/>
                </a:lnTo>
                <a:lnTo>
                  <a:pt x="129" y="94"/>
                </a:lnTo>
                <a:lnTo>
                  <a:pt x="129" y="94"/>
                </a:lnTo>
                <a:lnTo>
                  <a:pt x="129" y="94"/>
                </a:lnTo>
                <a:lnTo>
                  <a:pt x="129" y="98"/>
                </a:lnTo>
                <a:lnTo>
                  <a:pt x="129" y="94"/>
                </a:lnTo>
                <a:lnTo>
                  <a:pt x="133" y="94"/>
                </a:lnTo>
                <a:lnTo>
                  <a:pt x="137" y="94"/>
                </a:lnTo>
                <a:lnTo>
                  <a:pt x="137" y="98"/>
                </a:lnTo>
                <a:lnTo>
                  <a:pt x="141" y="98"/>
                </a:lnTo>
                <a:lnTo>
                  <a:pt x="141" y="98"/>
                </a:lnTo>
                <a:lnTo>
                  <a:pt x="145" y="102"/>
                </a:lnTo>
                <a:lnTo>
                  <a:pt x="145" y="106"/>
                </a:lnTo>
                <a:lnTo>
                  <a:pt x="145" y="110"/>
                </a:lnTo>
                <a:lnTo>
                  <a:pt x="141" y="110"/>
                </a:lnTo>
                <a:lnTo>
                  <a:pt x="141" y="117"/>
                </a:lnTo>
                <a:lnTo>
                  <a:pt x="137" y="117"/>
                </a:lnTo>
                <a:lnTo>
                  <a:pt x="137" y="121"/>
                </a:lnTo>
                <a:lnTo>
                  <a:pt x="133" y="121"/>
                </a:lnTo>
                <a:lnTo>
                  <a:pt x="133" y="121"/>
                </a:lnTo>
                <a:lnTo>
                  <a:pt x="133" y="125"/>
                </a:lnTo>
                <a:lnTo>
                  <a:pt x="133" y="125"/>
                </a:lnTo>
                <a:moveTo>
                  <a:pt x="102" y="184"/>
                </a:moveTo>
                <a:lnTo>
                  <a:pt x="102" y="184"/>
                </a:lnTo>
                <a:lnTo>
                  <a:pt x="102" y="188"/>
                </a:lnTo>
                <a:lnTo>
                  <a:pt x="102" y="188"/>
                </a:lnTo>
                <a:lnTo>
                  <a:pt x="102" y="192"/>
                </a:lnTo>
                <a:lnTo>
                  <a:pt x="102" y="192"/>
                </a:lnTo>
                <a:lnTo>
                  <a:pt x="106" y="192"/>
                </a:lnTo>
                <a:lnTo>
                  <a:pt x="106" y="195"/>
                </a:lnTo>
                <a:lnTo>
                  <a:pt x="106" y="195"/>
                </a:lnTo>
                <a:lnTo>
                  <a:pt x="109" y="195"/>
                </a:lnTo>
                <a:lnTo>
                  <a:pt x="106" y="199"/>
                </a:lnTo>
                <a:lnTo>
                  <a:pt x="106" y="199"/>
                </a:lnTo>
                <a:lnTo>
                  <a:pt x="102" y="199"/>
                </a:lnTo>
                <a:lnTo>
                  <a:pt x="106" y="199"/>
                </a:lnTo>
                <a:lnTo>
                  <a:pt x="106" y="199"/>
                </a:lnTo>
                <a:lnTo>
                  <a:pt x="109" y="203"/>
                </a:lnTo>
                <a:lnTo>
                  <a:pt x="109" y="203"/>
                </a:lnTo>
                <a:lnTo>
                  <a:pt x="109" y="203"/>
                </a:lnTo>
                <a:lnTo>
                  <a:pt x="109" y="203"/>
                </a:lnTo>
                <a:lnTo>
                  <a:pt x="113" y="203"/>
                </a:lnTo>
                <a:lnTo>
                  <a:pt x="113" y="203"/>
                </a:lnTo>
                <a:lnTo>
                  <a:pt x="113" y="207"/>
                </a:lnTo>
                <a:lnTo>
                  <a:pt x="109" y="207"/>
                </a:lnTo>
                <a:lnTo>
                  <a:pt x="106" y="211"/>
                </a:lnTo>
                <a:lnTo>
                  <a:pt x="98" y="211"/>
                </a:lnTo>
                <a:lnTo>
                  <a:pt x="94" y="215"/>
                </a:lnTo>
                <a:lnTo>
                  <a:pt x="86" y="219"/>
                </a:lnTo>
                <a:lnTo>
                  <a:pt x="86" y="219"/>
                </a:lnTo>
                <a:lnTo>
                  <a:pt x="86" y="215"/>
                </a:lnTo>
                <a:lnTo>
                  <a:pt x="86" y="215"/>
                </a:lnTo>
                <a:lnTo>
                  <a:pt x="86" y="211"/>
                </a:lnTo>
                <a:lnTo>
                  <a:pt x="82" y="211"/>
                </a:lnTo>
                <a:lnTo>
                  <a:pt x="82" y="211"/>
                </a:lnTo>
                <a:lnTo>
                  <a:pt x="82" y="211"/>
                </a:lnTo>
                <a:lnTo>
                  <a:pt x="78" y="215"/>
                </a:lnTo>
                <a:lnTo>
                  <a:pt x="78" y="219"/>
                </a:lnTo>
                <a:lnTo>
                  <a:pt x="74" y="231"/>
                </a:lnTo>
                <a:lnTo>
                  <a:pt x="70" y="234"/>
                </a:lnTo>
                <a:lnTo>
                  <a:pt x="70" y="238"/>
                </a:lnTo>
                <a:lnTo>
                  <a:pt x="70" y="238"/>
                </a:lnTo>
                <a:lnTo>
                  <a:pt x="74" y="238"/>
                </a:lnTo>
                <a:lnTo>
                  <a:pt x="74" y="238"/>
                </a:lnTo>
                <a:lnTo>
                  <a:pt x="74" y="242"/>
                </a:lnTo>
                <a:lnTo>
                  <a:pt x="70" y="246"/>
                </a:lnTo>
                <a:lnTo>
                  <a:pt x="66" y="246"/>
                </a:lnTo>
                <a:lnTo>
                  <a:pt x="66" y="246"/>
                </a:lnTo>
                <a:lnTo>
                  <a:pt x="66" y="242"/>
                </a:lnTo>
                <a:lnTo>
                  <a:pt x="66" y="242"/>
                </a:lnTo>
                <a:lnTo>
                  <a:pt x="66" y="242"/>
                </a:lnTo>
                <a:lnTo>
                  <a:pt x="66" y="238"/>
                </a:lnTo>
                <a:lnTo>
                  <a:pt x="66" y="238"/>
                </a:lnTo>
                <a:lnTo>
                  <a:pt x="66" y="238"/>
                </a:lnTo>
                <a:lnTo>
                  <a:pt x="66" y="238"/>
                </a:lnTo>
                <a:lnTo>
                  <a:pt x="66" y="238"/>
                </a:lnTo>
                <a:lnTo>
                  <a:pt x="66" y="234"/>
                </a:lnTo>
                <a:lnTo>
                  <a:pt x="70" y="234"/>
                </a:lnTo>
                <a:lnTo>
                  <a:pt x="66" y="234"/>
                </a:lnTo>
                <a:lnTo>
                  <a:pt x="51" y="242"/>
                </a:lnTo>
                <a:lnTo>
                  <a:pt x="51" y="242"/>
                </a:lnTo>
                <a:lnTo>
                  <a:pt x="47" y="238"/>
                </a:lnTo>
                <a:lnTo>
                  <a:pt x="47" y="238"/>
                </a:lnTo>
                <a:lnTo>
                  <a:pt x="47" y="234"/>
                </a:lnTo>
                <a:lnTo>
                  <a:pt x="47" y="231"/>
                </a:lnTo>
                <a:lnTo>
                  <a:pt x="51" y="234"/>
                </a:lnTo>
                <a:lnTo>
                  <a:pt x="55" y="234"/>
                </a:lnTo>
                <a:lnTo>
                  <a:pt x="51" y="231"/>
                </a:lnTo>
                <a:lnTo>
                  <a:pt x="55" y="227"/>
                </a:lnTo>
                <a:lnTo>
                  <a:pt x="59" y="227"/>
                </a:lnTo>
                <a:lnTo>
                  <a:pt x="63" y="227"/>
                </a:lnTo>
                <a:lnTo>
                  <a:pt x="63" y="227"/>
                </a:lnTo>
                <a:lnTo>
                  <a:pt x="59" y="223"/>
                </a:lnTo>
                <a:lnTo>
                  <a:pt x="59" y="223"/>
                </a:lnTo>
                <a:lnTo>
                  <a:pt x="59" y="223"/>
                </a:lnTo>
                <a:lnTo>
                  <a:pt x="59" y="223"/>
                </a:lnTo>
                <a:lnTo>
                  <a:pt x="63" y="219"/>
                </a:lnTo>
                <a:lnTo>
                  <a:pt x="63" y="215"/>
                </a:lnTo>
                <a:lnTo>
                  <a:pt x="59" y="219"/>
                </a:lnTo>
                <a:lnTo>
                  <a:pt x="59" y="219"/>
                </a:lnTo>
                <a:lnTo>
                  <a:pt x="55" y="219"/>
                </a:lnTo>
                <a:lnTo>
                  <a:pt x="47" y="219"/>
                </a:lnTo>
                <a:lnTo>
                  <a:pt x="47" y="219"/>
                </a:lnTo>
                <a:lnTo>
                  <a:pt x="51" y="219"/>
                </a:lnTo>
                <a:lnTo>
                  <a:pt x="51" y="219"/>
                </a:lnTo>
                <a:lnTo>
                  <a:pt x="51" y="219"/>
                </a:lnTo>
                <a:lnTo>
                  <a:pt x="51" y="215"/>
                </a:lnTo>
                <a:lnTo>
                  <a:pt x="47" y="215"/>
                </a:lnTo>
                <a:lnTo>
                  <a:pt x="47" y="215"/>
                </a:lnTo>
                <a:lnTo>
                  <a:pt x="47" y="215"/>
                </a:lnTo>
                <a:lnTo>
                  <a:pt x="51" y="211"/>
                </a:lnTo>
                <a:lnTo>
                  <a:pt x="59" y="211"/>
                </a:lnTo>
                <a:lnTo>
                  <a:pt x="59" y="207"/>
                </a:lnTo>
                <a:lnTo>
                  <a:pt x="59" y="207"/>
                </a:lnTo>
                <a:lnTo>
                  <a:pt x="59" y="207"/>
                </a:lnTo>
                <a:lnTo>
                  <a:pt x="59" y="207"/>
                </a:lnTo>
                <a:lnTo>
                  <a:pt x="59" y="207"/>
                </a:lnTo>
                <a:lnTo>
                  <a:pt x="59" y="207"/>
                </a:lnTo>
                <a:lnTo>
                  <a:pt x="59" y="207"/>
                </a:lnTo>
                <a:lnTo>
                  <a:pt x="59" y="207"/>
                </a:lnTo>
                <a:lnTo>
                  <a:pt x="55" y="203"/>
                </a:lnTo>
                <a:lnTo>
                  <a:pt x="55" y="203"/>
                </a:lnTo>
                <a:lnTo>
                  <a:pt x="55" y="203"/>
                </a:lnTo>
                <a:lnTo>
                  <a:pt x="55" y="207"/>
                </a:lnTo>
                <a:lnTo>
                  <a:pt x="55" y="207"/>
                </a:lnTo>
                <a:lnTo>
                  <a:pt x="51" y="207"/>
                </a:lnTo>
                <a:lnTo>
                  <a:pt x="51" y="203"/>
                </a:lnTo>
                <a:lnTo>
                  <a:pt x="51" y="203"/>
                </a:lnTo>
                <a:lnTo>
                  <a:pt x="51" y="203"/>
                </a:lnTo>
                <a:lnTo>
                  <a:pt x="51" y="203"/>
                </a:lnTo>
                <a:lnTo>
                  <a:pt x="47" y="203"/>
                </a:lnTo>
                <a:lnTo>
                  <a:pt x="43" y="203"/>
                </a:lnTo>
                <a:lnTo>
                  <a:pt x="43" y="203"/>
                </a:lnTo>
                <a:lnTo>
                  <a:pt x="43" y="199"/>
                </a:lnTo>
                <a:lnTo>
                  <a:pt x="59" y="199"/>
                </a:lnTo>
                <a:lnTo>
                  <a:pt x="55" y="199"/>
                </a:lnTo>
                <a:lnTo>
                  <a:pt x="55" y="195"/>
                </a:lnTo>
                <a:lnTo>
                  <a:pt x="55" y="195"/>
                </a:lnTo>
                <a:lnTo>
                  <a:pt x="55" y="195"/>
                </a:lnTo>
                <a:lnTo>
                  <a:pt x="51" y="195"/>
                </a:lnTo>
                <a:lnTo>
                  <a:pt x="51" y="195"/>
                </a:lnTo>
                <a:lnTo>
                  <a:pt x="51" y="195"/>
                </a:lnTo>
                <a:lnTo>
                  <a:pt x="51" y="195"/>
                </a:lnTo>
                <a:lnTo>
                  <a:pt x="55" y="192"/>
                </a:lnTo>
                <a:lnTo>
                  <a:pt x="51" y="192"/>
                </a:lnTo>
                <a:lnTo>
                  <a:pt x="51" y="192"/>
                </a:lnTo>
                <a:lnTo>
                  <a:pt x="47" y="195"/>
                </a:lnTo>
                <a:lnTo>
                  <a:pt x="39" y="195"/>
                </a:lnTo>
                <a:lnTo>
                  <a:pt x="39" y="195"/>
                </a:lnTo>
                <a:lnTo>
                  <a:pt x="39" y="195"/>
                </a:lnTo>
                <a:lnTo>
                  <a:pt x="43" y="192"/>
                </a:lnTo>
                <a:lnTo>
                  <a:pt x="43" y="192"/>
                </a:lnTo>
                <a:lnTo>
                  <a:pt x="43" y="192"/>
                </a:lnTo>
                <a:lnTo>
                  <a:pt x="43" y="188"/>
                </a:lnTo>
                <a:lnTo>
                  <a:pt x="43" y="188"/>
                </a:lnTo>
                <a:lnTo>
                  <a:pt x="43" y="188"/>
                </a:lnTo>
                <a:lnTo>
                  <a:pt x="43" y="188"/>
                </a:lnTo>
                <a:lnTo>
                  <a:pt x="47" y="188"/>
                </a:lnTo>
                <a:lnTo>
                  <a:pt x="47" y="188"/>
                </a:lnTo>
                <a:lnTo>
                  <a:pt x="47" y="188"/>
                </a:lnTo>
                <a:lnTo>
                  <a:pt x="47" y="188"/>
                </a:lnTo>
                <a:lnTo>
                  <a:pt x="47" y="188"/>
                </a:lnTo>
                <a:lnTo>
                  <a:pt x="47" y="188"/>
                </a:lnTo>
                <a:lnTo>
                  <a:pt x="51" y="188"/>
                </a:lnTo>
                <a:lnTo>
                  <a:pt x="51" y="188"/>
                </a:lnTo>
                <a:lnTo>
                  <a:pt x="51" y="188"/>
                </a:lnTo>
                <a:lnTo>
                  <a:pt x="51" y="188"/>
                </a:lnTo>
                <a:lnTo>
                  <a:pt x="55" y="184"/>
                </a:lnTo>
                <a:lnTo>
                  <a:pt x="63" y="184"/>
                </a:lnTo>
                <a:lnTo>
                  <a:pt x="66" y="188"/>
                </a:lnTo>
                <a:lnTo>
                  <a:pt x="70" y="188"/>
                </a:lnTo>
                <a:lnTo>
                  <a:pt x="70" y="184"/>
                </a:lnTo>
                <a:lnTo>
                  <a:pt x="66" y="184"/>
                </a:lnTo>
                <a:lnTo>
                  <a:pt x="66" y="184"/>
                </a:lnTo>
                <a:lnTo>
                  <a:pt x="63" y="180"/>
                </a:lnTo>
                <a:lnTo>
                  <a:pt x="63" y="180"/>
                </a:lnTo>
                <a:lnTo>
                  <a:pt x="70" y="180"/>
                </a:lnTo>
                <a:lnTo>
                  <a:pt x="74" y="176"/>
                </a:lnTo>
                <a:lnTo>
                  <a:pt x="63" y="176"/>
                </a:lnTo>
                <a:lnTo>
                  <a:pt x="55" y="176"/>
                </a:lnTo>
                <a:lnTo>
                  <a:pt x="51" y="168"/>
                </a:lnTo>
                <a:lnTo>
                  <a:pt x="55" y="168"/>
                </a:lnTo>
                <a:lnTo>
                  <a:pt x="55" y="168"/>
                </a:lnTo>
                <a:lnTo>
                  <a:pt x="55" y="172"/>
                </a:lnTo>
                <a:lnTo>
                  <a:pt x="59" y="172"/>
                </a:lnTo>
                <a:lnTo>
                  <a:pt x="59" y="172"/>
                </a:lnTo>
                <a:lnTo>
                  <a:pt x="59" y="172"/>
                </a:lnTo>
                <a:lnTo>
                  <a:pt x="59" y="172"/>
                </a:lnTo>
                <a:lnTo>
                  <a:pt x="59" y="172"/>
                </a:lnTo>
                <a:lnTo>
                  <a:pt x="63" y="172"/>
                </a:lnTo>
                <a:lnTo>
                  <a:pt x="63" y="168"/>
                </a:lnTo>
                <a:lnTo>
                  <a:pt x="63" y="168"/>
                </a:lnTo>
                <a:lnTo>
                  <a:pt x="59" y="164"/>
                </a:lnTo>
                <a:lnTo>
                  <a:pt x="59" y="164"/>
                </a:lnTo>
                <a:lnTo>
                  <a:pt x="59" y="164"/>
                </a:lnTo>
                <a:lnTo>
                  <a:pt x="59" y="160"/>
                </a:lnTo>
                <a:lnTo>
                  <a:pt x="59" y="160"/>
                </a:lnTo>
                <a:lnTo>
                  <a:pt x="63" y="164"/>
                </a:lnTo>
                <a:lnTo>
                  <a:pt x="63" y="164"/>
                </a:lnTo>
                <a:lnTo>
                  <a:pt x="66" y="164"/>
                </a:lnTo>
                <a:lnTo>
                  <a:pt x="66" y="164"/>
                </a:lnTo>
                <a:lnTo>
                  <a:pt x="66" y="164"/>
                </a:lnTo>
                <a:lnTo>
                  <a:pt x="70" y="168"/>
                </a:lnTo>
                <a:lnTo>
                  <a:pt x="70" y="168"/>
                </a:lnTo>
                <a:lnTo>
                  <a:pt x="70" y="168"/>
                </a:lnTo>
                <a:lnTo>
                  <a:pt x="74" y="168"/>
                </a:lnTo>
                <a:lnTo>
                  <a:pt x="78" y="168"/>
                </a:lnTo>
                <a:lnTo>
                  <a:pt x="78" y="168"/>
                </a:lnTo>
                <a:lnTo>
                  <a:pt x="78" y="168"/>
                </a:lnTo>
                <a:lnTo>
                  <a:pt x="78" y="168"/>
                </a:lnTo>
                <a:lnTo>
                  <a:pt x="74" y="168"/>
                </a:lnTo>
                <a:lnTo>
                  <a:pt x="74" y="164"/>
                </a:lnTo>
                <a:lnTo>
                  <a:pt x="74" y="164"/>
                </a:lnTo>
                <a:lnTo>
                  <a:pt x="74" y="160"/>
                </a:lnTo>
                <a:lnTo>
                  <a:pt x="70" y="160"/>
                </a:lnTo>
                <a:lnTo>
                  <a:pt x="66" y="160"/>
                </a:lnTo>
                <a:lnTo>
                  <a:pt x="66" y="156"/>
                </a:lnTo>
                <a:lnTo>
                  <a:pt x="63" y="156"/>
                </a:lnTo>
                <a:lnTo>
                  <a:pt x="63" y="156"/>
                </a:lnTo>
                <a:lnTo>
                  <a:pt x="63" y="152"/>
                </a:lnTo>
                <a:lnTo>
                  <a:pt x="63" y="152"/>
                </a:lnTo>
                <a:lnTo>
                  <a:pt x="63" y="152"/>
                </a:lnTo>
                <a:lnTo>
                  <a:pt x="63" y="152"/>
                </a:lnTo>
                <a:lnTo>
                  <a:pt x="66" y="152"/>
                </a:lnTo>
                <a:lnTo>
                  <a:pt x="70" y="152"/>
                </a:lnTo>
                <a:lnTo>
                  <a:pt x="74" y="160"/>
                </a:lnTo>
                <a:lnTo>
                  <a:pt x="74" y="160"/>
                </a:lnTo>
                <a:lnTo>
                  <a:pt x="78" y="164"/>
                </a:lnTo>
                <a:lnTo>
                  <a:pt x="78" y="160"/>
                </a:lnTo>
                <a:lnTo>
                  <a:pt x="78" y="160"/>
                </a:lnTo>
                <a:lnTo>
                  <a:pt x="78" y="160"/>
                </a:lnTo>
                <a:lnTo>
                  <a:pt x="78" y="160"/>
                </a:lnTo>
                <a:lnTo>
                  <a:pt x="78" y="156"/>
                </a:lnTo>
                <a:lnTo>
                  <a:pt x="74" y="156"/>
                </a:lnTo>
                <a:lnTo>
                  <a:pt x="74" y="152"/>
                </a:lnTo>
                <a:lnTo>
                  <a:pt x="74" y="152"/>
                </a:lnTo>
                <a:lnTo>
                  <a:pt x="74" y="152"/>
                </a:lnTo>
                <a:lnTo>
                  <a:pt x="74" y="149"/>
                </a:lnTo>
                <a:lnTo>
                  <a:pt x="74" y="149"/>
                </a:lnTo>
                <a:lnTo>
                  <a:pt x="74" y="149"/>
                </a:lnTo>
                <a:lnTo>
                  <a:pt x="74" y="149"/>
                </a:lnTo>
                <a:lnTo>
                  <a:pt x="74" y="149"/>
                </a:lnTo>
                <a:lnTo>
                  <a:pt x="74" y="149"/>
                </a:lnTo>
                <a:lnTo>
                  <a:pt x="78" y="149"/>
                </a:lnTo>
                <a:lnTo>
                  <a:pt x="82" y="156"/>
                </a:lnTo>
                <a:lnTo>
                  <a:pt x="82" y="156"/>
                </a:lnTo>
                <a:lnTo>
                  <a:pt x="82" y="156"/>
                </a:lnTo>
                <a:lnTo>
                  <a:pt x="82" y="149"/>
                </a:lnTo>
                <a:lnTo>
                  <a:pt x="82" y="149"/>
                </a:lnTo>
                <a:lnTo>
                  <a:pt x="82" y="149"/>
                </a:lnTo>
                <a:lnTo>
                  <a:pt x="86" y="149"/>
                </a:lnTo>
                <a:lnTo>
                  <a:pt x="86" y="149"/>
                </a:lnTo>
                <a:lnTo>
                  <a:pt x="90" y="156"/>
                </a:lnTo>
                <a:lnTo>
                  <a:pt x="90" y="156"/>
                </a:lnTo>
                <a:lnTo>
                  <a:pt x="90" y="160"/>
                </a:lnTo>
                <a:lnTo>
                  <a:pt x="90" y="160"/>
                </a:lnTo>
                <a:lnTo>
                  <a:pt x="90" y="160"/>
                </a:lnTo>
                <a:lnTo>
                  <a:pt x="90" y="160"/>
                </a:lnTo>
                <a:lnTo>
                  <a:pt x="90" y="164"/>
                </a:lnTo>
                <a:lnTo>
                  <a:pt x="90" y="164"/>
                </a:lnTo>
                <a:lnTo>
                  <a:pt x="90" y="168"/>
                </a:lnTo>
                <a:lnTo>
                  <a:pt x="90" y="168"/>
                </a:lnTo>
                <a:lnTo>
                  <a:pt x="90" y="168"/>
                </a:lnTo>
                <a:lnTo>
                  <a:pt x="90" y="168"/>
                </a:lnTo>
                <a:lnTo>
                  <a:pt x="94" y="168"/>
                </a:lnTo>
                <a:lnTo>
                  <a:pt x="94" y="164"/>
                </a:lnTo>
                <a:lnTo>
                  <a:pt x="90" y="164"/>
                </a:lnTo>
                <a:lnTo>
                  <a:pt x="90" y="160"/>
                </a:lnTo>
                <a:lnTo>
                  <a:pt x="94" y="160"/>
                </a:lnTo>
                <a:lnTo>
                  <a:pt x="94" y="156"/>
                </a:lnTo>
                <a:lnTo>
                  <a:pt x="94" y="156"/>
                </a:lnTo>
                <a:lnTo>
                  <a:pt x="94" y="156"/>
                </a:lnTo>
                <a:lnTo>
                  <a:pt x="102" y="160"/>
                </a:lnTo>
                <a:lnTo>
                  <a:pt x="102" y="160"/>
                </a:lnTo>
                <a:lnTo>
                  <a:pt x="102" y="160"/>
                </a:lnTo>
                <a:lnTo>
                  <a:pt x="98" y="160"/>
                </a:lnTo>
                <a:lnTo>
                  <a:pt x="98" y="164"/>
                </a:lnTo>
                <a:lnTo>
                  <a:pt x="98" y="168"/>
                </a:lnTo>
                <a:lnTo>
                  <a:pt x="98" y="172"/>
                </a:lnTo>
                <a:lnTo>
                  <a:pt x="102" y="172"/>
                </a:lnTo>
                <a:lnTo>
                  <a:pt x="102" y="172"/>
                </a:lnTo>
                <a:lnTo>
                  <a:pt x="102" y="172"/>
                </a:lnTo>
                <a:lnTo>
                  <a:pt x="102" y="168"/>
                </a:lnTo>
                <a:lnTo>
                  <a:pt x="102" y="168"/>
                </a:lnTo>
                <a:lnTo>
                  <a:pt x="102" y="168"/>
                </a:lnTo>
                <a:lnTo>
                  <a:pt x="106" y="168"/>
                </a:lnTo>
                <a:lnTo>
                  <a:pt x="106" y="168"/>
                </a:lnTo>
                <a:lnTo>
                  <a:pt x="109" y="176"/>
                </a:lnTo>
                <a:lnTo>
                  <a:pt x="109" y="176"/>
                </a:lnTo>
                <a:lnTo>
                  <a:pt x="109" y="176"/>
                </a:lnTo>
                <a:lnTo>
                  <a:pt x="109" y="180"/>
                </a:lnTo>
                <a:lnTo>
                  <a:pt x="109" y="180"/>
                </a:lnTo>
                <a:lnTo>
                  <a:pt x="109" y="180"/>
                </a:lnTo>
                <a:lnTo>
                  <a:pt x="109" y="180"/>
                </a:lnTo>
                <a:lnTo>
                  <a:pt x="106" y="180"/>
                </a:lnTo>
                <a:lnTo>
                  <a:pt x="102" y="184"/>
                </a:lnTo>
                <a:lnTo>
                  <a:pt x="102" y="184"/>
                </a:lnTo>
                <a:moveTo>
                  <a:pt x="78" y="266"/>
                </a:moveTo>
                <a:lnTo>
                  <a:pt x="78" y="266"/>
                </a:lnTo>
                <a:lnTo>
                  <a:pt x="74" y="266"/>
                </a:lnTo>
                <a:lnTo>
                  <a:pt x="74" y="262"/>
                </a:lnTo>
                <a:lnTo>
                  <a:pt x="74" y="262"/>
                </a:lnTo>
                <a:lnTo>
                  <a:pt x="74" y="258"/>
                </a:lnTo>
                <a:lnTo>
                  <a:pt x="74" y="258"/>
                </a:lnTo>
                <a:lnTo>
                  <a:pt x="78" y="262"/>
                </a:lnTo>
                <a:lnTo>
                  <a:pt x="82" y="266"/>
                </a:lnTo>
                <a:lnTo>
                  <a:pt x="82" y="266"/>
                </a:lnTo>
                <a:lnTo>
                  <a:pt x="86" y="266"/>
                </a:lnTo>
                <a:lnTo>
                  <a:pt x="86" y="266"/>
                </a:lnTo>
                <a:lnTo>
                  <a:pt x="86" y="266"/>
                </a:lnTo>
                <a:lnTo>
                  <a:pt x="82" y="262"/>
                </a:lnTo>
                <a:lnTo>
                  <a:pt x="82" y="262"/>
                </a:lnTo>
                <a:lnTo>
                  <a:pt x="82" y="258"/>
                </a:lnTo>
                <a:lnTo>
                  <a:pt x="82" y="258"/>
                </a:lnTo>
                <a:lnTo>
                  <a:pt x="86" y="258"/>
                </a:lnTo>
                <a:lnTo>
                  <a:pt x="90" y="258"/>
                </a:lnTo>
                <a:lnTo>
                  <a:pt x="94" y="258"/>
                </a:lnTo>
                <a:lnTo>
                  <a:pt x="98" y="262"/>
                </a:lnTo>
                <a:lnTo>
                  <a:pt x="94" y="270"/>
                </a:lnTo>
                <a:lnTo>
                  <a:pt x="90" y="274"/>
                </a:lnTo>
                <a:lnTo>
                  <a:pt x="90" y="277"/>
                </a:lnTo>
                <a:lnTo>
                  <a:pt x="86" y="277"/>
                </a:lnTo>
                <a:lnTo>
                  <a:pt x="86" y="274"/>
                </a:lnTo>
                <a:lnTo>
                  <a:pt x="82" y="274"/>
                </a:lnTo>
                <a:lnTo>
                  <a:pt x="82" y="270"/>
                </a:lnTo>
                <a:lnTo>
                  <a:pt x="78" y="266"/>
                </a:lnTo>
                <a:moveTo>
                  <a:pt x="238" y="39"/>
                </a:moveTo>
                <a:lnTo>
                  <a:pt x="238" y="39"/>
                </a:lnTo>
                <a:lnTo>
                  <a:pt x="235" y="39"/>
                </a:lnTo>
                <a:lnTo>
                  <a:pt x="235" y="39"/>
                </a:lnTo>
                <a:lnTo>
                  <a:pt x="235" y="35"/>
                </a:lnTo>
                <a:lnTo>
                  <a:pt x="238" y="31"/>
                </a:lnTo>
                <a:lnTo>
                  <a:pt x="238" y="31"/>
                </a:lnTo>
                <a:lnTo>
                  <a:pt x="238" y="35"/>
                </a:lnTo>
                <a:lnTo>
                  <a:pt x="238" y="39"/>
                </a:lnTo>
                <a:moveTo>
                  <a:pt x="145" y="98"/>
                </a:moveTo>
                <a:lnTo>
                  <a:pt x="145" y="98"/>
                </a:lnTo>
                <a:lnTo>
                  <a:pt x="141" y="94"/>
                </a:lnTo>
                <a:lnTo>
                  <a:pt x="141" y="94"/>
                </a:lnTo>
                <a:lnTo>
                  <a:pt x="125" y="86"/>
                </a:lnTo>
                <a:lnTo>
                  <a:pt x="121" y="86"/>
                </a:lnTo>
                <a:lnTo>
                  <a:pt x="117" y="86"/>
                </a:lnTo>
                <a:lnTo>
                  <a:pt x="117" y="82"/>
                </a:lnTo>
                <a:lnTo>
                  <a:pt x="117" y="82"/>
                </a:lnTo>
                <a:lnTo>
                  <a:pt x="125" y="82"/>
                </a:lnTo>
                <a:lnTo>
                  <a:pt x="125" y="82"/>
                </a:lnTo>
                <a:lnTo>
                  <a:pt x="125" y="78"/>
                </a:lnTo>
                <a:lnTo>
                  <a:pt x="125" y="74"/>
                </a:lnTo>
                <a:lnTo>
                  <a:pt x="125" y="74"/>
                </a:lnTo>
                <a:lnTo>
                  <a:pt x="121" y="74"/>
                </a:lnTo>
                <a:lnTo>
                  <a:pt x="121" y="74"/>
                </a:lnTo>
                <a:lnTo>
                  <a:pt x="121" y="70"/>
                </a:lnTo>
                <a:lnTo>
                  <a:pt x="121" y="70"/>
                </a:lnTo>
                <a:lnTo>
                  <a:pt x="125" y="67"/>
                </a:lnTo>
                <a:lnTo>
                  <a:pt x="125" y="67"/>
                </a:lnTo>
                <a:lnTo>
                  <a:pt x="129" y="67"/>
                </a:lnTo>
                <a:lnTo>
                  <a:pt x="129" y="67"/>
                </a:lnTo>
                <a:lnTo>
                  <a:pt x="129" y="63"/>
                </a:lnTo>
                <a:lnTo>
                  <a:pt x="129" y="67"/>
                </a:lnTo>
                <a:lnTo>
                  <a:pt x="129" y="67"/>
                </a:lnTo>
                <a:lnTo>
                  <a:pt x="129" y="67"/>
                </a:lnTo>
                <a:lnTo>
                  <a:pt x="133" y="67"/>
                </a:lnTo>
                <a:lnTo>
                  <a:pt x="133" y="67"/>
                </a:lnTo>
                <a:lnTo>
                  <a:pt x="133" y="63"/>
                </a:lnTo>
                <a:lnTo>
                  <a:pt x="133" y="63"/>
                </a:lnTo>
                <a:lnTo>
                  <a:pt x="129" y="63"/>
                </a:lnTo>
                <a:lnTo>
                  <a:pt x="129" y="59"/>
                </a:lnTo>
                <a:lnTo>
                  <a:pt x="129" y="59"/>
                </a:lnTo>
                <a:lnTo>
                  <a:pt x="129" y="59"/>
                </a:lnTo>
                <a:lnTo>
                  <a:pt x="129" y="59"/>
                </a:lnTo>
                <a:lnTo>
                  <a:pt x="133" y="59"/>
                </a:lnTo>
                <a:lnTo>
                  <a:pt x="137" y="55"/>
                </a:lnTo>
                <a:lnTo>
                  <a:pt x="137" y="55"/>
                </a:lnTo>
                <a:lnTo>
                  <a:pt x="137" y="55"/>
                </a:lnTo>
                <a:lnTo>
                  <a:pt x="137" y="55"/>
                </a:lnTo>
                <a:lnTo>
                  <a:pt x="137" y="59"/>
                </a:lnTo>
                <a:lnTo>
                  <a:pt x="141" y="59"/>
                </a:lnTo>
                <a:lnTo>
                  <a:pt x="141" y="55"/>
                </a:lnTo>
                <a:lnTo>
                  <a:pt x="141" y="55"/>
                </a:lnTo>
                <a:lnTo>
                  <a:pt x="145" y="55"/>
                </a:lnTo>
                <a:lnTo>
                  <a:pt x="141" y="55"/>
                </a:lnTo>
                <a:lnTo>
                  <a:pt x="141" y="59"/>
                </a:lnTo>
                <a:lnTo>
                  <a:pt x="145" y="63"/>
                </a:lnTo>
                <a:lnTo>
                  <a:pt x="149" y="63"/>
                </a:lnTo>
                <a:lnTo>
                  <a:pt x="152" y="67"/>
                </a:lnTo>
                <a:lnTo>
                  <a:pt x="152" y="67"/>
                </a:lnTo>
                <a:lnTo>
                  <a:pt x="152" y="63"/>
                </a:lnTo>
                <a:lnTo>
                  <a:pt x="152" y="59"/>
                </a:lnTo>
                <a:lnTo>
                  <a:pt x="152" y="59"/>
                </a:lnTo>
                <a:lnTo>
                  <a:pt x="156" y="55"/>
                </a:lnTo>
                <a:lnTo>
                  <a:pt x="156" y="55"/>
                </a:lnTo>
                <a:lnTo>
                  <a:pt x="156" y="55"/>
                </a:lnTo>
                <a:lnTo>
                  <a:pt x="160" y="59"/>
                </a:lnTo>
                <a:lnTo>
                  <a:pt x="160" y="59"/>
                </a:lnTo>
                <a:lnTo>
                  <a:pt x="160" y="59"/>
                </a:lnTo>
                <a:lnTo>
                  <a:pt x="160" y="63"/>
                </a:lnTo>
                <a:lnTo>
                  <a:pt x="160" y="63"/>
                </a:lnTo>
                <a:lnTo>
                  <a:pt x="160" y="63"/>
                </a:lnTo>
                <a:lnTo>
                  <a:pt x="160" y="63"/>
                </a:lnTo>
                <a:lnTo>
                  <a:pt x="164" y="59"/>
                </a:lnTo>
                <a:lnTo>
                  <a:pt x="164" y="59"/>
                </a:lnTo>
                <a:lnTo>
                  <a:pt x="164" y="59"/>
                </a:lnTo>
                <a:lnTo>
                  <a:pt x="164" y="59"/>
                </a:lnTo>
                <a:lnTo>
                  <a:pt x="168" y="59"/>
                </a:lnTo>
                <a:lnTo>
                  <a:pt x="168" y="63"/>
                </a:lnTo>
                <a:lnTo>
                  <a:pt x="168" y="67"/>
                </a:lnTo>
                <a:lnTo>
                  <a:pt x="160" y="70"/>
                </a:lnTo>
                <a:lnTo>
                  <a:pt x="160" y="70"/>
                </a:lnTo>
                <a:lnTo>
                  <a:pt x="160" y="74"/>
                </a:lnTo>
                <a:lnTo>
                  <a:pt x="160" y="74"/>
                </a:lnTo>
                <a:lnTo>
                  <a:pt x="160" y="74"/>
                </a:lnTo>
                <a:lnTo>
                  <a:pt x="160" y="74"/>
                </a:lnTo>
                <a:lnTo>
                  <a:pt x="160" y="78"/>
                </a:lnTo>
                <a:lnTo>
                  <a:pt x="160" y="78"/>
                </a:lnTo>
                <a:lnTo>
                  <a:pt x="160" y="78"/>
                </a:lnTo>
                <a:lnTo>
                  <a:pt x="160" y="82"/>
                </a:lnTo>
                <a:lnTo>
                  <a:pt x="160" y="82"/>
                </a:lnTo>
                <a:lnTo>
                  <a:pt x="160" y="86"/>
                </a:lnTo>
                <a:lnTo>
                  <a:pt x="160" y="86"/>
                </a:lnTo>
                <a:lnTo>
                  <a:pt x="160" y="86"/>
                </a:lnTo>
                <a:lnTo>
                  <a:pt x="160" y="90"/>
                </a:lnTo>
                <a:lnTo>
                  <a:pt x="160" y="90"/>
                </a:lnTo>
                <a:lnTo>
                  <a:pt x="156" y="94"/>
                </a:lnTo>
                <a:lnTo>
                  <a:pt x="149" y="102"/>
                </a:lnTo>
                <a:lnTo>
                  <a:pt x="145" y="98"/>
                </a:lnTo>
                <a:moveTo>
                  <a:pt x="215" y="39"/>
                </a:moveTo>
                <a:lnTo>
                  <a:pt x="215" y="39"/>
                </a:lnTo>
                <a:lnTo>
                  <a:pt x="211" y="35"/>
                </a:lnTo>
                <a:lnTo>
                  <a:pt x="211" y="35"/>
                </a:lnTo>
                <a:lnTo>
                  <a:pt x="211" y="31"/>
                </a:lnTo>
                <a:lnTo>
                  <a:pt x="211" y="31"/>
                </a:lnTo>
                <a:lnTo>
                  <a:pt x="211" y="31"/>
                </a:lnTo>
                <a:lnTo>
                  <a:pt x="211" y="35"/>
                </a:lnTo>
                <a:lnTo>
                  <a:pt x="211" y="35"/>
                </a:lnTo>
                <a:lnTo>
                  <a:pt x="207" y="39"/>
                </a:lnTo>
                <a:lnTo>
                  <a:pt x="211" y="39"/>
                </a:lnTo>
                <a:lnTo>
                  <a:pt x="207" y="39"/>
                </a:lnTo>
                <a:lnTo>
                  <a:pt x="207" y="39"/>
                </a:lnTo>
                <a:lnTo>
                  <a:pt x="207" y="39"/>
                </a:lnTo>
                <a:lnTo>
                  <a:pt x="203" y="39"/>
                </a:lnTo>
                <a:lnTo>
                  <a:pt x="203" y="39"/>
                </a:lnTo>
                <a:lnTo>
                  <a:pt x="203" y="39"/>
                </a:lnTo>
                <a:lnTo>
                  <a:pt x="199" y="35"/>
                </a:lnTo>
                <a:lnTo>
                  <a:pt x="199" y="35"/>
                </a:lnTo>
                <a:lnTo>
                  <a:pt x="199" y="35"/>
                </a:lnTo>
                <a:lnTo>
                  <a:pt x="199" y="31"/>
                </a:lnTo>
                <a:lnTo>
                  <a:pt x="199" y="28"/>
                </a:lnTo>
                <a:lnTo>
                  <a:pt x="199" y="24"/>
                </a:lnTo>
                <a:lnTo>
                  <a:pt x="199" y="24"/>
                </a:lnTo>
                <a:lnTo>
                  <a:pt x="199" y="20"/>
                </a:lnTo>
                <a:lnTo>
                  <a:pt x="203" y="20"/>
                </a:lnTo>
                <a:lnTo>
                  <a:pt x="203" y="20"/>
                </a:lnTo>
                <a:lnTo>
                  <a:pt x="203" y="16"/>
                </a:lnTo>
                <a:lnTo>
                  <a:pt x="203" y="16"/>
                </a:lnTo>
                <a:lnTo>
                  <a:pt x="203" y="16"/>
                </a:lnTo>
                <a:lnTo>
                  <a:pt x="203" y="16"/>
                </a:lnTo>
                <a:lnTo>
                  <a:pt x="203" y="12"/>
                </a:lnTo>
                <a:lnTo>
                  <a:pt x="203" y="12"/>
                </a:lnTo>
                <a:lnTo>
                  <a:pt x="211" y="12"/>
                </a:lnTo>
                <a:lnTo>
                  <a:pt x="215" y="12"/>
                </a:lnTo>
                <a:lnTo>
                  <a:pt x="215" y="12"/>
                </a:lnTo>
                <a:lnTo>
                  <a:pt x="219" y="12"/>
                </a:lnTo>
                <a:lnTo>
                  <a:pt x="219" y="16"/>
                </a:lnTo>
                <a:lnTo>
                  <a:pt x="219" y="20"/>
                </a:lnTo>
                <a:lnTo>
                  <a:pt x="219" y="24"/>
                </a:lnTo>
                <a:lnTo>
                  <a:pt x="219" y="24"/>
                </a:lnTo>
                <a:lnTo>
                  <a:pt x="219" y="28"/>
                </a:lnTo>
                <a:lnTo>
                  <a:pt x="219" y="28"/>
                </a:lnTo>
                <a:lnTo>
                  <a:pt x="219" y="28"/>
                </a:lnTo>
                <a:lnTo>
                  <a:pt x="223" y="28"/>
                </a:lnTo>
                <a:lnTo>
                  <a:pt x="223" y="31"/>
                </a:lnTo>
                <a:lnTo>
                  <a:pt x="223" y="31"/>
                </a:lnTo>
                <a:lnTo>
                  <a:pt x="223" y="35"/>
                </a:lnTo>
                <a:lnTo>
                  <a:pt x="223" y="35"/>
                </a:lnTo>
                <a:lnTo>
                  <a:pt x="223" y="35"/>
                </a:lnTo>
                <a:lnTo>
                  <a:pt x="223" y="35"/>
                </a:lnTo>
                <a:lnTo>
                  <a:pt x="223" y="39"/>
                </a:lnTo>
                <a:lnTo>
                  <a:pt x="223" y="35"/>
                </a:lnTo>
                <a:lnTo>
                  <a:pt x="219" y="35"/>
                </a:lnTo>
                <a:lnTo>
                  <a:pt x="219" y="35"/>
                </a:lnTo>
                <a:lnTo>
                  <a:pt x="219" y="35"/>
                </a:lnTo>
                <a:lnTo>
                  <a:pt x="219" y="39"/>
                </a:lnTo>
                <a:lnTo>
                  <a:pt x="219" y="39"/>
                </a:lnTo>
                <a:lnTo>
                  <a:pt x="215" y="39"/>
                </a:lnTo>
                <a:lnTo>
                  <a:pt x="215" y="39"/>
                </a:lnTo>
                <a:lnTo>
                  <a:pt x="215" y="43"/>
                </a:lnTo>
                <a:lnTo>
                  <a:pt x="215" y="43"/>
                </a:lnTo>
                <a:lnTo>
                  <a:pt x="215" y="39"/>
                </a:lnTo>
                <a:lnTo>
                  <a:pt x="215" y="39"/>
                </a:lnTo>
                <a:lnTo>
                  <a:pt x="215" y="39"/>
                </a:lnTo>
                <a:moveTo>
                  <a:pt x="180" y="55"/>
                </a:moveTo>
                <a:lnTo>
                  <a:pt x="180" y="55"/>
                </a:lnTo>
                <a:lnTo>
                  <a:pt x="184" y="55"/>
                </a:lnTo>
                <a:lnTo>
                  <a:pt x="180" y="55"/>
                </a:lnTo>
                <a:lnTo>
                  <a:pt x="180" y="55"/>
                </a:lnTo>
                <a:lnTo>
                  <a:pt x="180" y="55"/>
                </a:lnTo>
                <a:lnTo>
                  <a:pt x="180" y="55"/>
                </a:lnTo>
                <a:lnTo>
                  <a:pt x="180" y="55"/>
                </a:lnTo>
                <a:lnTo>
                  <a:pt x="180" y="55"/>
                </a:lnTo>
                <a:lnTo>
                  <a:pt x="180" y="55"/>
                </a:lnTo>
                <a:moveTo>
                  <a:pt x="184" y="39"/>
                </a:moveTo>
                <a:lnTo>
                  <a:pt x="184" y="39"/>
                </a:lnTo>
                <a:lnTo>
                  <a:pt x="180" y="43"/>
                </a:lnTo>
                <a:lnTo>
                  <a:pt x="184" y="43"/>
                </a:lnTo>
                <a:lnTo>
                  <a:pt x="184" y="43"/>
                </a:lnTo>
                <a:lnTo>
                  <a:pt x="180" y="47"/>
                </a:lnTo>
                <a:lnTo>
                  <a:pt x="180" y="47"/>
                </a:lnTo>
                <a:lnTo>
                  <a:pt x="172" y="51"/>
                </a:lnTo>
                <a:lnTo>
                  <a:pt x="168" y="51"/>
                </a:lnTo>
                <a:lnTo>
                  <a:pt x="164" y="47"/>
                </a:lnTo>
                <a:lnTo>
                  <a:pt x="164" y="47"/>
                </a:lnTo>
                <a:lnTo>
                  <a:pt x="164" y="43"/>
                </a:lnTo>
                <a:lnTo>
                  <a:pt x="164" y="39"/>
                </a:lnTo>
                <a:lnTo>
                  <a:pt x="164" y="39"/>
                </a:lnTo>
                <a:lnTo>
                  <a:pt x="160" y="39"/>
                </a:lnTo>
                <a:lnTo>
                  <a:pt x="160" y="39"/>
                </a:lnTo>
                <a:lnTo>
                  <a:pt x="156" y="35"/>
                </a:lnTo>
                <a:lnTo>
                  <a:pt x="156" y="31"/>
                </a:lnTo>
                <a:lnTo>
                  <a:pt x="156" y="31"/>
                </a:lnTo>
                <a:lnTo>
                  <a:pt x="156" y="31"/>
                </a:lnTo>
                <a:lnTo>
                  <a:pt x="152" y="28"/>
                </a:lnTo>
                <a:lnTo>
                  <a:pt x="149" y="28"/>
                </a:lnTo>
                <a:lnTo>
                  <a:pt x="145" y="28"/>
                </a:lnTo>
                <a:lnTo>
                  <a:pt x="145" y="24"/>
                </a:lnTo>
                <a:lnTo>
                  <a:pt x="145" y="24"/>
                </a:lnTo>
                <a:lnTo>
                  <a:pt x="149" y="24"/>
                </a:lnTo>
                <a:lnTo>
                  <a:pt x="149" y="24"/>
                </a:lnTo>
                <a:lnTo>
                  <a:pt x="149" y="24"/>
                </a:lnTo>
                <a:lnTo>
                  <a:pt x="149" y="20"/>
                </a:lnTo>
                <a:lnTo>
                  <a:pt x="152" y="20"/>
                </a:lnTo>
                <a:lnTo>
                  <a:pt x="152" y="20"/>
                </a:lnTo>
                <a:lnTo>
                  <a:pt x="152" y="20"/>
                </a:lnTo>
                <a:lnTo>
                  <a:pt x="152" y="24"/>
                </a:lnTo>
                <a:lnTo>
                  <a:pt x="152" y="24"/>
                </a:lnTo>
                <a:lnTo>
                  <a:pt x="156" y="24"/>
                </a:lnTo>
                <a:lnTo>
                  <a:pt x="156" y="28"/>
                </a:lnTo>
                <a:lnTo>
                  <a:pt x="160" y="28"/>
                </a:lnTo>
                <a:lnTo>
                  <a:pt x="160" y="28"/>
                </a:lnTo>
                <a:lnTo>
                  <a:pt x="160" y="28"/>
                </a:lnTo>
                <a:lnTo>
                  <a:pt x="164" y="31"/>
                </a:lnTo>
                <a:lnTo>
                  <a:pt x="164" y="35"/>
                </a:lnTo>
                <a:lnTo>
                  <a:pt x="168" y="31"/>
                </a:lnTo>
                <a:lnTo>
                  <a:pt x="164" y="31"/>
                </a:lnTo>
                <a:lnTo>
                  <a:pt x="164" y="28"/>
                </a:lnTo>
                <a:lnTo>
                  <a:pt x="164" y="28"/>
                </a:lnTo>
                <a:lnTo>
                  <a:pt x="168" y="28"/>
                </a:lnTo>
                <a:lnTo>
                  <a:pt x="172" y="28"/>
                </a:lnTo>
                <a:lnTo>
                  <a:pt x="172" y="31"/>
                </a:lnTo>
                <a:lnTo>
                  <a:pt x="172" y="31"/>
                </a:lnTo>
                <a:lnTo>
                  <a:pt x="172" y="35"/>
                </a:lnTo>
                <a:lnTo>
                  <a:pt x="176" y="35"/>
                </a:lnTo>
                <a:lnTo>
                  <a:pt x="184" y="35"/>
                </a:lnTo>
                <a:lnTo>
                  <a:pt x="188" y="35"/>
                </a:lnTo>
                <a:lnTo>
                  <a:pt x="188" y="39"/>
                </a:lnTo>
                <a:lnTo>
                  <a:pt x="184" y="39"/>
                </a:lnTo>
                <a:moveTo>
                  <a:pt x="281" y="43"/>
                </a:moveTo>
                <a:lnTo>
                  <a:pt x="281" y="43"/>
                </a:lnTo>
                <a:lnTo>
                  <a:pt x="281" y="39"/>
                </a:lnTo>
                <a:lnTo>
                  <a:pt x="278" y="39"/>
                </a:lnTo>
                <a:lnTo>
                  <a:pt x="281" y="39"/>
                </a:lnTo>
                <a:lnTo>
                  <a:pt x="281" y="39"/>
                </a:lnTo>
                <a:lnTo>
                  <a:pt x="281" y="39"/>
                </a:lnTo>
                <a:lnTo>
                  <a:pt x="281" y="39"/>
                </a:lnTo>
                <a:lnTo>
                  <a:pt x="285" y="39"/>
                </a:lnTo>
                <a:lnTo>
                  <a:pt x="281" y="39"/>
                </a:lnTo>
                <a:lnTo>
                  <a:pt x="281" y="43"/>
                </a:lnTo>
                <a:lnTo>
                  <a:pt x="281" y="43"/>
                </a:lnTo>
                <a:lnTo>
                  <a:pt x="281" y="43"/>
                </a:lnTo>
                <a:lnTo>
                  <a:pt x="281" y="43"/>
                </a:lnTo>
                <a:moveTo>
                  <a:pt x="227" y="47"/>
                </a:moveTo>
                <a:lnTo>
                  <a:pt x="227" y="47"/>
                </a:lnTo>
                <a:lnTo>
                  <a:pt x="227" y="47"/>
                </a:lnTo>
                <a:lnTo>
                  <a:pt x="227" y="43"/>
                </a:lnTo>
                <a:lnTo>
                  <a:pt x="227" y="39"/>
                </a:lnTo>
                <a:lnTo>
                  <a:pt x="227" y="39"/>
                </a:lnTo>
                <a:lnTo>
                  <a:pt x="231" y="39"/>
                </a:lnTo>
                <a:lnTo>
                  <a:pt x="231" y="39"/>
                </a:lnTo>
                <a:lnTo>
                  <a:pt x="235" y="43"/>
                </a:lnTo>
                <a:lnTo>
                  <a:pt x="238" y="43"/>
                </a:lnTo>
                <a:lnTo>
                  <a:pt x="246" y="39"/>
                </a:lnTo>
                <a:lnTo>
                  <a:pt x="238" y="43"/>
                </a:lnTo>
                <a:lnTo>
                  <a:pt x="242" y="47"/>
                </a:lnTo>
                <a:lnTo>
                  <a:pt x="238" y="51"/>
                </a:lnTo>
                <a:lnTo>
                  <a:pt x="238" y="51"/>
                </a:lnTo>
                <a:lnTo>
                  <a:pt x="235" y="55"/>
                </a:lnTo>
                <a:lnTo>
                  <a:pt x="231" y="51"/>
                </a:lnTo>
                <a:lnTo>
                  <a:pt x="231" y="51"/>
                </a:lnTo>
                <a:lnTo>
                  <a:pt x="227" y="47"/>
                </a:lnTo>
              </a:path>
            </a:pathLst>
          </a:custGeom>
          <a:solidFill>
            <a:srgbClr val="D7D7D7"/>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0" name="Freeform 8"/>
          <p:cNvSpPr>
            <a:spLocks/>
          </p:cNvSpPr>
          <p:nvPr/>
        </p:nvSpPr>
        <p:spPr bwMode="auto">
          <a:xfrm>
            <a:off x="8924549" y="5777011"/>
            <a:ext cx="75739" cy="486330"/>
          </a:xfrm>
          <a:custGeom>
            <a:avLst/>
            <a:gdLst>
              <a:gd name="T0" fmla="*/ 31 w 31"/>
              <a:gd name="T1" fmla="*/ 4 h 199"/>
              <a:gd name="T2" fmla="*/ 27 w 31"/>
              <a:gd name="T3" fmla="*/ 8 h 199"/>
              <a:gd name="T4" fmla="*/ 31 w 31"/>
              <a:gd name="T5" fmla="*/ 23 h 199"/>
              <a:gd name="T6" fmla="*/ 31 w 31"/>
              <a:gd name="T7" fmla="*/ 27 h 199"/>
              <a:gd name="T8" fmla="*/ 31 w 31"/>
              <a:gd name="T9" fmla="*/ 31 h 199"/>
              <a:gd name="T10" fmla="*/ 31 w 31"/>
              <a:gd name="T11" fmla="*/ 35 h 199"/>
              <a:gd name="T12" fmla="*/ 27 w 31"/>
              <a:gd name="T13" fmla="*/ 51 h 199"/>
              <a:gd name="T14" fmla="*/ 23 w 31"/>
              <a:gd name="T15" fmla="*/ 55 h 199"/>
              <a:gd name="T16" fmla="*/ 27 w 31"/>
              <a:gd name="T17" fmla="*/ 59 h 199"/>
              <a:gd name="T18" fmla="*/ 27 w 31"/>
              <a:gd name="T19" fmla="*/ 62 h 199"/>
              <a:gd name="T20" fmla="*/ 27 w 31"/>
              <a:gd name="T21" fmla="*/ 74 h 199"/>
              <a:gd name="T22" fmla="*/ 27 w 31"/>
              <a:gd name="T23" fmla="*/ 78 h 199"/>
              <a:gd name="T24" fmla="*/ 27 w 31"/>
              <a:gd name="T25" fmla="*/ 94 h 199"/>
              <a:gd name="T26" fmla="*/ 23 w 31"/>
              <a:gd name="T27" fmla="*/ 98 h 199"/>
              <a:gd name="T28" fmla="*/ 23 w 31"/>
              <a:gd name="T29" fmla="*/ 102 h 199"/>
              <a:gd name="T30" fmla="*/ 23 w 31"/>
              <a:gd name="T31" fmla="*/ 129 h 199"/>
              <a:gd name="T32" fmla="*/ 23 w 31"/>
              <a:gd name="T33" fmla="*/ 137 h 199"/>
              <a:gd name="T34" fmla="*/ 19 w 31"/>
              <a:gd name="T35" fmla="*/ 137 h 199"/>
              <a:gd name="T36" fmla="*/ 19 w 31"/>
              <a:gd name="T37" fmla="*/ 144 h 199"/>
              <a:gd name="T38" fmla="*/ 23 w 31"/>
              <a:gd name="T39" fmla="*/ 144 h 199"/>
              <a:gd name="T40" fmla="*/ 23 w 31"/>
              <a:gd name="T41" fmla="*/ 152 h 199"/>
              <a:gd name="T42" fmla="*/ 23 w 31"/>
              <a:gd name="T43" fmla="*/ 160 h 199"/>
              <a:gd name="T44" fmla="*/ 23 w 31"/>
              <a:gd name="T45" fmla="*/ 168 h 199"/>
              <a:gd name="T46" fmla="*/ 23 w 31"/>
              <a:gd name="T47" fmla="*/ 176 h 199"/>
              <a:gd name="T48" fmla="*/ 23 w 31"/>
              <a:gd name="T49" fmla="*/ 184 h 199"/>
              <a:gd name="T50" fmla="*/ 15 w 31"/>
              <a:gd name="T51" fmla="*/ 199 h 199"/>
              <a:gd name="T52" fmla="*/ 11 w 31"/>
              <a:gd name="T53" fmla="*/ 195 h 199"/>
              <a:gd name="T54" fmla="*/ 8 w 31"/>
              <a:gd name="T55" fmla="*/ 187 h 199"/>
              <a:gd name="T56" fmla="*/ 8 w 31"/>
              <a:gd name="T57" fmla="*/ 172 h 199"/>
              <a:gd name="T58" fmla="*/ 4 w 31"/>
              <a:gd name="T59" fmla="*/ 164 h 199"/>
              <a:gd name="T60" fmla="*/ 0 w 31"/>
              <a:gd name="T61" fmla="*/ 144 h 199"/>
              <a:gd name="T62" fmla="*/ 0 w 31"/>
              <a:gd name="T63" fmla="*/ 133 h 199"/>
              <a:gd name="T64" fmla="*/ 8 w 31"/>
              <a:gd name="T65" fmla="*/ 86 h 199"/>
              <a:gd name="T66" fmla="*/ 15 w 31"/>
              <a:gd name="T67" fmla="*/ 82 h 199"/>
              <a:gd name="T68" fmla="*/ 15 w 31"/>
              <a:gd name="T69" fmla="*/ 62 h 199"/>
              <a:gd name="T70" fmla="*/ 19 w 31"/>
              <a:gd name="T71" fmla="*/ 31 h 199"/>
              <a:gd name="T72" fmla="*/ 19 w 31"/>
              <a:gd name="T73" fmla="*/ 27 h 199"/>
              <a:gd name="T74" fmla="*/ 19 w 31"/>
              <a:gd name="T75" fmla="*/ 12 h 199"/>
              <a:gd name="T76" fmla="*/ 23 w 31"/>
              <a:gd name="T77" fmla="*/ 4 h 199"/>
              <a:gd name="T78" fmla="*/ 27 w 31"/>
              <a:gd name="T79" fmla="*/ 0 h 199"/>
              <a:gd name="T80" fmla="*/ 27 w 31"/>
              <a:gd name="T81" fmla="*/ 0 h 199"/>
              <a:gd name="T82" fmla="*/ 31 w 31"/>
              <a:gd name="T83" fmla="*/ 0 h 199"/>
              <a:gd name="T84" fmla="*/ 31 w 31"/>
              <a:gd name="T85" fmla="*/ 4 h 1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31" h="199">
                <a:moveTo>
                  <a:pt x="31" y="4"/>
                </a:moveTo>
                <a:lnTo>
                  <a:pt x="31" y="4"/>
                </a:lnTo>
                <a:lnTo>
                  <a:pt x="31" y="4"/>
                </a:lnTo>
                <a:lnTo>
                  <a:pt x="31" y="4"/>
                </a:lnTo>
                <a:lnTo>
                  <a:pt x="31" y="8"/>
                </a:lnTo>
                <a:lnTo>
                  <a:pt x="27" y="8"/>
                </a:lnTo>
                <a:lnTo>
                  <a:pt x="27" y="16"/>
                </a:lnTo>
                <a:lnTo>
                  <a:pt x="31" y="20"/>
                </a:lnTo>
                <a:lnTo>
                  <a:pt x="31" y="23"/>
                </a:lnTo>
                <a:lnTo>
                  <a:pt x="31" y="27"/>
                </a:lnTo>
                <a:lnTo>
                  <a:pt x="31" y="27"/>
                </a:lnTo>
                <a:lnTo>
                  <a:pt x="31" y="27"/>
                </a:lnTo>
                <a:lnTo>
                  <a:pt x="31" y="27"/>
                </a:lnTo>
                <a:lnTo>
                  <a:pt x="31" y="31"/>
                </a:lnTo>
                <a:lnTo>
                  <a:pt x="31" y="31"/>
                </a:lnTo>
                <a:lnTo>
                  <a:pt x="31" y="31"/>
                </a:lnTo>
                <a:lnTo>
                  <a:pt x="31" y="35"/>
                </a:lnTo>
                <a:lnTo>
                  <a:pt x="31" y="35"/>
                </a:lnTo>
                <a:lnTo>
                  <a:pt x="27" y="43"/>
                </a:lnTo>
                <a:lnTo>
                  <a:pt x="27" y="47"/>
                </a:lnTo>
                <a:lnTo>
                  <a:pt x="27" y="51"/>
                </a:lnTo>
                <a:lnTo>
                  <a:pt x="27" y="51"/>
                </a:lnTo>
                <a:lnTo>
                  <a:pt x="27" y="55"/>
                </a:lnTo>
                <a:lnTo>
                  <a:pt x="23" y="55"/>
                </a:lnTo>
                <a:lnTo>
                  <a:pt x="23" y="59"/>
                </a:lnTo>
                <a:lnTo>
                  <a:pt x="27" y="59"/>
                </a:lnTo>
                <a:lnTo>
                  <a:pt x="27" y="59"/>
                </a:lnTo>
                <a:lnTo>
                  <a:pt x="27" y="59"/>
                </a:lnTo>
                <a:lnTo>
                  <a:pt x="27" y="59"/>
                </a:lnTo>
                <a:lnTo>
                  <a:pt x="27" y="62"/>
                </a:lnTo>
                <a:lnTo>
                  <a:pt x="23" y="66"/>
                </a:lnTo>
                <a:lnTo>
                  <a:pt x="27" y="70"/>
                </a:lnTo>
                <a:lnTo>
                  <a:pt x="27" y="74"/>
                </a:lnTo>
                <a:lnTo>
                  <a:pt x="27" y="74"/>
                </a:lnTo>
                <a:lnTo>
                  <a:pt x="27" y="78"/>
                </a:lnTo>
                <a:lnTo>
                  <a:pt x="27" y="78"/>
                </a:lnTo>
                <a:lnTo>
                  <a:pt x="27" y="90"/>
                </a:lnTo>
                <a:lnTo>
                  <a:pt x="27" y="94"/>
                </a:lnTo>
                <a:lnTo>
                  <a:pt x="27" y="94"/>
                </a:lnTo>
                <a:lnTo>
                  <a:pt x="23" y="94"/>
                </a:lnTo>
                <a:lnTo>
                  <a:pt x="23" y="98"/>
                </a:lnTo>
                <a:lnTo>
                  <a:pt x="23" y="98"/>
                </a:lnTo>
                <a:lnTo>
                  <a:pt x="23" y="98"/>
                </a:lnTo>
                <a:lnTo>
                  <a:pt x="23" y="102"/>
                </a:lnTo>
                <a:lnTo>
                  <a:pt x="23" y="102"/>
                </a:lnTo>
                <a:lnTo>
                  <a:pt x="23" y="105"/>
                </a:lnTo>
                <a:lnTo>
                  <a:pt x="23" y="125"/>
                </a:lnTo>
                <a:lnTo>
                  <a:pt x="23" y="129"/>
                </a:lnTo>
                <a:lnTo>
                  <a:pt x="23" y="133"/>
                </a:lnTo>
                <a:lnTo>
                  <a:pt x="23" y="133"/>
                </a:lnTo>
                <a:lnTo>
                  <a:pt x="23" y="137"/>
                </a:lnTo>
                <a:lnTo>
                  <a:pt x="23" y="137"/>
                </a:lnTo>
                <a:lnTo>
                  <a:pt x="23" y="137"/>
                </a:lnTo>
                <a:lnTo>
                  <a:pt x="19" y="137"/>
                </a:lnTo>
                <a:lnTo>
                  <a:pt x="19" y="141"/>
                </a:lnTo>
                <a:lnTo>
                  <a:pt x="19" y="144"/>
                </a:lnTo>
                <a:lnTo>
                  <a:pt x="19" y="144"/>
                </a:lnTo>
                <a:lnTo>
                  <a:pt x="23" y="144"/>
                </a:lnTo>
                <a:lnTo>
                  <a:pt x="23" y="144"/>
                </a:lnTo>
                <a:lnTo>
                  <a:pt x="23" y="144"/>
                </a:lnTo>
                <a:lnTo>
                  <a:pt x="23" y="148"/>
                </a:lnTo>
                <a:lnTo>
                  <a:pt x="23" y="148"/>
                </a:lnTo>
                <a:lnTo>
                  <a:pt x="23" y="152"/>
                </a:lnTo>
                <a:lnTo>
                  <a:pt x="23" y="152"/>
                </a:lnTo>
                <a:lnTo>
                  <a:pt x="23" y="156"/>
                </a:lnTo>
                <a:lnTo>
                  <a:pt x="23" y="160"/>
                </a:lnTo>
                <a:lnTo>
                  <a:pt x="19" y="164"/>
                </a:lnTo>
                <a:lnTo>
                  <a:pt x="19" y="164"/>
                </a:lnTo>
                <a:lnTo>
                  <a:pt x="23" y="168"/>
                </a:lnTo>
                <a:lnTo>
                  <a:pt x="23" y="172"/>
                </a:lnTo>
                <a:lnTo>
                  <a:pt x="23" y="176"/>
                </a:lnTo>
                <a:lnTo>
                  <a:pt x="23" y="176"/>
                </a:lnTo>
                <a:lnTo>
                  <a:pt x="23" y="180"/>
                </a:lnTo>
                <a:lnTo>
                  <a:pt x="23" y="180"/>
                </a:lnTo>
                <a:lnTo>
                  <a:pt x="23" y="184"/>
                </a:lnTo>
                <a:lnTo>
                  <a:pt x="19" y="195"/>
                </a:lnTo>
                <a:lnTo>
                  <a:pt x="19" y="199"/>
                </a:lnTo>
                <a:lnTo>
                  <a:pt x="15" y="199"/>
                </a:lnTo>
                <a:lnTo>
                  <a:pt x="15" y="199"/>
                </a:lnTo>
                <a:lnTo>
                  <a:pt x="11" y="199"/>
                </a:lnTo>
                <a:lnTo>
                  <a:pt x="11" y="195"/>
                </a:lnTo>
                <a:lnTo>
                  <a:pt x="11" y="191"/>
                </a:lnTo>
                <a:lnTo>
                  <a:pt x="11" y="191"/>
                </a:lnTo>
                <a:lnTo>
                  <a:pt x="8" y="187"/>
                </a:lnTo>
                <a:lnTo>
                  <a:pt x="8" y="184"/>
                </a:lnTo>
                <a:lnTo>
                  <a:pt x="8" y="180"/>
                </a:lnTo>
                <a:lnTo>
                  <a:pt x="8" y="172"/>
                </a:lnTo>
                <a:lnTo>
                  <a:pt x="8" y="168"/>
                </a:lnTo>
                <a:lnTo>
                  <a:pt x="4" y="168"/>
                </a:lnTo>
                <a:lnTo>
                  <a:pt x="4" y="164"/>
                </a:lnTo>
                <a:lnTo>
                  <a:pt x="4" y="160"/>
                </a:lnTo>
                <a:lnTo>
                  <a:pt x="0" y="144"/>
                </a:lnTo>
                <a:lnTo>
                  <a:pt x="0" y="144"/>
                </a:lnTo>
                <a:lnTo>
                  <a:pt x="0" y="141"/>
                </a:lnTo>
                <a:lnTo>
                  <a:pt x="0" y="137"/>
                </a:lnTo>
                <a:lnTo>
                  <a:pt x="0" y="133"/>
                </a:lnTo>
                <a:lnTo>
                  <a:pt x="0" y="129"/>
                </a:lnTo>
                <a:lnTo>
                  <a:pt x="8" y="90"/>
                </a:lnTo>
                <a:lnTo>
                  <a:pt x="8" y="86"/>
                </a:lnTo>
                <a:lnTo>
                  <a:pt x="8" y="86"/>
                </a:lnTo>
                <a:lnTo>
                  <a:pt x="11" y="86"/>
                </a:lnTo>
                <a:lnTo>
                  <a:pt x="15" y="82"/>
                </a:lnTo>
                <a:lnTo>
                  <a:pt x="15" y="82"/>
                </a:lnTo>
                <a:lnTo>
                  <a:pt x="15" y="74"/>
                </a:lnTo>
                <a:lnTo>
                  <a:pt x="15" y="62"/>
                </a:lnTo>
                <a:lnTo>
                  <a:pt x="19" y="55"/>
                </a:lnTo>
                <a:lnTo>
                  <a:pt x="19" y="43"/>
                </a:lnTo>
                <a:lnTo>
                  <a:pt x="19" y="31"/>
                </a:lnTo>
                <a:lnTo>
                  <a:pt x="19" y="27"/>
                </a:lnTo>
                <a:lnTo>
                  <a:pt x="19" y="27"/>
                </a:lnTo>
                <a:lnTo>
                  <a:pt x="19" y="27"/>
                </a:lnTo>
                <a:lnTo>
                  <a:pt x="23" y="23"/>
                </a:lnTo>
                <a:lnTo>
                  <a:pt x="23" y="23"/>
                </a:lnTo>
                <a:lnTo>
                  <a:pt x="19" y="12"/>
                </a:lnTo>
                <a:lnTo>
                  <a:pt x="19" y="12"/>
                </a:lnTo>
                <a:lnTo>
                  <a:pt x="19" y="8"/>
                </a:lnTo>
                <a:lnTo>
                  <a:pt x="23" y="4"/>
                </a:lnTo>
                <a:lnTo>
                  <a:pt x="23" y="0"/>
                </a:lnTo>
                <a:lnTo>
                  <a:pt x="23" y="0"/>
                </a:lnTo>
                <a:lnTo>
                  <a:pt x="27" y="0"/>
                </a:lnTo>
                <a:lnTo>
                  <a:pt x="27" y="4"/>
                </a:lnTo>
                <a:lnTo>
                  <a:pt x="27" y="4"/>
                </a:lnTo>
                <a:lnTo>
                  <a:pt x="27" y="0"/>
                </a:lnTo>
                <a:lnTo>
                  <a:pt x="27" y="0"/>
                </a:lnTo>
                <a:lnTo>
                  <a:pt x="31" y="0"/>
                </a:lnTo>
                <a:lnTo>
                  <a:pt x="31" y="0"/>
                </a:lnTo>
                <a:lnTo>
                  <a:pt x="31" y="0"/>
                </a:lnTo>
                <a:lnTo>
                  <a:pt x="31" y="0"/>
                </a:lnTo>
                <a:lnTo>
                  <a:pt x="31" y="4"/>
                </a:lnTo>
                <a:lnTo>
                  <a:pt x="31" y="4"/>
                </a:lnTo>
                <a:lnTo>
                  <a:pt x="31" y="4"/>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1" name="Freeform 15"/>
          <p:cNvSpPr>
            <a:spLocks/>
          </p:cNvSpPr>
          <p:nvPr/>
        </p:nvSpPr>
        <p:spPr bwMode="auto">
          <a:xfrm>
            <a:off x="8839037" y="4985199"/>
            <a:ext cx="7329" cy="9775"/>
          </a:xfrm>
          <a:custGeom>
            <a:avLst/>
            <a:gdLst>
              <a:gd name="T0" fmla="*/ 3 w 3"/>
              <a:gd name="T1" fmla="*/ 4 h 4"/>
              <a:gd name="T2" fmla="*/ 3 w 3"/>
              <a:gd name="T3" fmla="*/ 4 h 4"/>
              <a:gd name="T4" fmla="*/ 0 w 3"/>
              <a:gd name="T5" fmla="*/ 0 h 4"/>
              <a:gd name="T6" fmla="*/ 3 w 3"/>
              <a:gd name="T7" fmla="*/ 0 h 4"/>
              <a:gd name="T8" fmla="*/ 3 w 3"/>
              <a:gd name="T9" fmla="*/ 0 h 4"/>
              <a:gd name="T10" fmla="*/ 3 w 3"/>
              <a:gd name="T11" fmla="*/ 0 h 4"/>
              <a:gd name="T12" fmla="*/ 3 w 3"/>
              <a:gd name="T13" fmla="*/ 4 h 4"/>
              <a:gd name="T14" fmla="*/ 3 w 3"/>
              <a:gd name="T15" fmla="*/ 4 h 4"/>
              <a:gd name="T16" fmla="*/ 3 w 3"/>
              <a:gd name="T17" fmla="*/ 4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 h="4">
                <a:moveTo>
                  <a:pt x="3" y="4"/>
                </a:moveTo>
                <a:lnTo>
                  <a:pt x="3" y="4"/>
                </a:lnTo>
                <a:lnTo>
                  <a:pt x="0" y="0"/>
                </a:lnTo>
                <a:lnTo>
                  <a:pt x="3" y="0"/>
                </a:lnTo>
                <a:lnTo>
                  <a:pt x="3" y="0"/>
                </a:lnTo>
                <a:lnTo>
                  <a:pt x="3" y="0"/>
                </a:lnTo>
                <a:lnTo>
                  <a:pt x="3" y="4"/>
                </a:lnTo>
                <a:lnTo>
                  <a:pt x="3" y="4"/>
                </a:lnTo>
                <a:lnTo>
                  <a:pt x="3"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2" name="Freeform 23"/>
          <p:cNvSpPr>
            <a:spLocks noEditPoints="1"/>
          </p:cNvSpPr>
          <p:nvPr/>
        </p:nvSpPr>
        <p:spPr bwMode="auto">
          <a:xfrm>
            <a:off x="9190862" y="5261355"/>
            <a:ext cx="210117" cy="640293"/>
          </a:xfrm>
          <a:custGeom>
            <a:avLst/>
            <a:gdLst>
              <a:gd name="T0" fmla="*/ 59 w 86"/>
              <a:gd name="T1" fmla="*/ 0 h 262"/>
              <a:gd name="T2" fmla="*/ 59 w 86"/>
              <a:gd name="T3" fmla="*/ 4 h 262"/>
              <a:gd name="T4" fmla="*/ 86 w 86"/>
              <a:gd name="T5" fmla="*/ 67 h 262"/>
              <a:gd name="T6" fmla="*/ 78 w 86"/>
              <a:gd name="T7" fmla="*/ 70 h 262"/>
              <a:gd name="T8" fmla="*/ 74 w 86"/>
              <a:gd name="T9" fmla="*/ 82 h 262"/>
              <a:gd name="T10" fmla="*/ 74 w 86"/>
              <a:gd name="T11" fmla="*/ 90 h 262"/>
              <a:gd name="T12" fmla="*/ 63 w 86"/>
              <a:gd name="T13" fmla="*/ 78 h 262"/>
              <a:gd name="T14" fmla="*/ 67 w 86"/>
              <a:gd name="T15" fmla="*/ 70 h 262"/>
              <a:gd name="T16" fmla="*/ 74 w 86"/>
              <a:gd name="T17" fmla="*/ 67 h 262"/>
              <a:gd name="T18" fmla="*/ 78 w 86"/>
              <a:gd name="T19" fmla="*/ 67 h 262"/>
              <a:gd name="T20" fmla="*/ 67 w 86"/>
              <a:gd name="T21" fmla="*/ 90 h 262"/>
              <a:gd name="T22" fmla="*/ 63 w 86"/>
              <a:gd name="T23" fmla="*/ 82 h 262"/>
              <a:gd name="T24" fmla="*/ 55 w 86"/>
              <a:gd name="T25" fmla="*/ 86 h 262"/>
              <a:gd name="T26" fmla="*/ 55 w 86"/>
              <a:gd name="T27" fmla="*/ 82 h 262"/>
              <a:gd name="T28" fmla="*/ 51 w 86"/>
              <a:gd name="T29" fmla="*/ 90 h 262"/>
              <a:gd name="T30" fmla="*/ 47 w 86"/>
              <a:gd name="T31" fmla="*/ 98 h 262"/>
              <a:gd name="T32" fmla="*/ 43 w 86"/>
              <a:gd name="T33" fmla="*/ 94 h 262"/>
              <a:gd name="T34" fmla="*/ 43 w 86"/>
              <a:gd name="T35" fmla="*/ 90 h 262"/>
              <a:gd name="T36" fmla="*/ 31 w 86"/>
              <a:gd name="T37" fmla="*/ 90 h 262"/>
              <a:gd name="T38" fmla="*/ 31 w 86"/>
              <a:gd name="T39" fmla="*/ 102 h 262"/>
              <a:gd name="T40" fmla="*/ 27 w 86"/>
              <a:gd name="T41" fmla="*/ 102 h 262"/>
              <a:gd name="T42" fmla="*/ 0 w 86"/>
              <a:gd name="T43" fmla="*/ 160 h 262"/>
              <a:gd name="T44" fmla="*/ 8 w 86"/>
              <a:gd name="T45" fmla="*/ 176 h 262"/>
              <a:gd name="T46" fmla="*/ 12 w 86"/>
              <a:gd name="T47" fmla="*/ 184 h 262"/>
              <a:gd name="T48" fmla="*/ 16 w 86"/>
              <a:gd name="T49" fmla="*/ 191 h 262"/>
              <a:gd name="T50" fmla="*/ 12 w 86"/>
              <a:gd name="T51" fmla="*/ 207 h 262"/>
              <a:gd name="T52" fmla="*/ 27 w 86"/>
              <a:gd name="T53" fmla="*/ 227 h 262"/>
              <a:gd name="T54" fmla="*/ 31 w 86"/>
              <a:gd name="T55" fmla="*/ 234 h 262"/>
              <a:gd name="T56" fmla="*/ 35 w 86"/>
              <a:gd name="T57" fmla="*/ 231 h 262"/>
              <a:gd name="T58" fmla="*/ 31 w 86"/>
              <a:gd name="T59" fmla="*/ 242 h 262"/>
              <a:gd name="T60" fmla="*/ 31 w 86"/>
              <a:gd name="T61" fmla="*/ 262 h 262"/>
              <a:gd name="T62" fmla="*/ 47 w 86"/>
              <a:gd name="T63" fmla="*/ 250 h 262"/>
              <a:gd name="T64" fmla="*/ 51 w 86"/>
              <a:gd name="T65" fmla="*/ 242 h 262"/>
              <a:gd name="T66" fmla="*/ 43 w 86"/>
              <a:gd name="T67" fmla="*/ 227 h 262"/>
              <a:gd name="T68" fmla="*/ 47 w 86"/>
              <a:gd name="T69" fmla="*/ 219 h 262"/>
              <a:gd name="T70" fmla="*/ 55 w 86"/>
              <a:gd name="T71" fmla="*/ 207 h 262"/>
              <a:gd name="T72" fmla="*/ 67 w 86"/>
              <a:gd name="T73" fmla="*/ 191 h 262"/>
              <a:gd name="T74" fmla="*/ 63 w 86"/>
              <a:gd name="T75" fmla="*/ 188 h 262"/>
              <a:gd name="T76" fmla="*/ 70 w 86"/>
              <a:gd name="T77" fmla="*/ 172 h 262"/>
              <a:gd name="T78" fmla="*/ 74 w 86"/>
              <a:gd name="T79" fmla="*/ 168 h 262"/>
              <a:gd name="T80" fmla="*/ 78 w 86"/>
              <a:gd name="T81" fmla="*/ 164 h 262"/>
              <a:gd name="T82" fmla="*/ 74 w 86"/>
              <a:gd name="T83" fmla="*/ 160 h 262"/>
              <a:gd name="T84" fmla="*/ 67 w 86"/>
              <a:gd name="T85" fmla="*/ 160 h 262"/>
              <a:gd name="T86" fmla="*/ 63 w 86"/>
              <a:gd name="T87" fmla="*/ 156 h 262"/>
              <a:gd name="T88" fmla="*/ 59 w 86"/>
              <a:gd name="T89" fmla="*/ 145 h 262"/>
              <a:gd name="T90" fmla="*/ 55 w 86"/>
              <a:gd name="T91" fmla="*/ 137 h 262"/>
              <a:gd name="T92" fmla="*/ 55 w 86"/>
              <a:gd name="T93" fmla="*/ 129 h 262"/>
              <a:gd name="T94" fmla="*/ 51 w 86"/>
              <a:gd name="T95" fmla="*/ 113 h 262"/>
              <a:gd name="T96" fmla="*/ 63 w 86"/>
              <a:gd name="T97" fmla="*/ 113 h 262"/>
              <a:gd name="T98" fmla="*/ 63 w 86"/>
              <a:gd name="T99" fmla="*/ 106 h 262"/>
              <a:gd name="T100" fmla="*/ 67 w 86"/>
              <a:gd name="T101" fmla="*/ 98 h 2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86" h="262">
                <a:moveTo>
                  <a:pt x="59" y="4"/>
                </a:moveTo>
                <a:lnTo>
                  <a:pt x="59" y="4"/>
                </a:lnTo>
                <a:lnTo>
                  <a:pt x="55" y="0"/>
                </a:lnTo>
                <a:lnTo>
                  <a:pt x="59" y="0"/>
                </a:lnTo>
                <a:lnTo>
                  <a:pt x="59" y="0"/>
                </a:lnTo>
                <a:lnTo>
                  <a:pt x="67" y="0"/>
                </a:lnTo>
                <a:lnTo>
                  <a:pt x="67" y="0"/>
                </a:lnTo>
                <a:lnTo>
                  <a:pt x="67" y="4"/>
                </a:lnTo>
                <a:lnTo>
                  <a:pt x="63" y="8"/>
                </a:lnTo>
                <a:lnTo>
                  <a:pt x="59" y="4"/>
                </a:lnTo>
                <a:moveTo>
                  <a:pt x="86" y="67"/>
                </a:moveTo>
                <a:lnTo>
                  <a:pt x="86" y="67"/>
                </a:lnTo>
                <a:lnTo>
                  <a:pt x="86" y="67"/>
                </a:lnTo>
                <a:lnTo>
                  <a:pt x="86" y="67"/>
                </a:lnTo>
                <a:lnTo>
                  <a:pt x="86" y="67"/>
                </a:lnTo>
                <a:lnTo>
                  <a:pt x="86" y="67"/>
                </a:lnTo>
                <a:lnTo>
                  <a:pt x="86" y="67"/>
                </a:lnTo>
                <a:lnTo>
                  <a:pt x="86" y="70"/>
                </a:lnTo>
                <a:lnTo>
                  <a:pt x="82" y="70"/>
                </a:lnTo>
                <a:lnTo>
                  <a:pt x="78" y="70"/>
                </a:lnTo>
                <a:lnTo>
                  <a:pt x="78" y="74"/>
                </a:lnTo>
                <a:lnTo>
                  <a:pt x="74" y="74"/>
                </a:lnTo>
                <a:lnTo>
                  <a:pt x="74" y="78"/>
                </a:lnTo>
                <a:lnTo>
                  <a:pt x="74" y="78"/>
                </a:lnTo>
                <a:lnTo>
                  <a:pt x="74" y="82"/>
                </a:lnTo>
                <a:lnTo>
                  <a:pt x="78" y="82"/>
                </a:lnTo>
                <a:lnTo>
                  <a:pt x="78" y="82"/>
                </a:lnTo>
                <a:lnTo>
                  <a:pt x="74" y="90"/>
                </a:lnTo>
                <a:lnTo>
                  <a:pt x="74" y="90"/>
                </a:lnTo>
                <a:lnTo>
                  <a:pt x="74" y="90"/>
                </a:lnTo>
                <a:lnTo>
                  <a:pt x="74" y="90"/>
                </a:lnTo>
                <a:lnTo>
                  <a:pt x="70" y="90"/>
                </a:lnTo>
                <a:lnTo>
                  <a:pt x="70" y="86"/>
                </a:lnTo>
                <a:lnTo>
                  <a:pt x="67" y="82"/>
                </a:lnTo>
                <a:lnTo>
                  <a:pt x="63" y="78"/>
                </a:lnTo>
                <a:lnTo>
                  <a:pt x="67" y="78"/>
                </a:lnTo>
                <a:lnTo>
                  <a:pt x="67" y="74"/>
                </a:lnTo>
                <a:lnTo>
                  <a:pt x="67" y="74"/>
                </a:lnTo>
                <a:lnTo>
                  <a:pt x="67" y="74"/>
                </a:lnTo>
                <a:lnTo>
                  <a:pt x="67" y="70"/>
                </a:lnTo>
                <a:lnTo>
                  <a:pt x="67" y="70"/>
                </a:lnTo>
                <a:lnTo>
                  <a:pt x="67" y="67"/>
                </a:lnTo>
                <a:lnTo>
                  <a:pt x="70" y="67"/>
                </a:lnTo>
                <a:lnTo>
                  <a:pt x="70" y="67"/>
                </a:lnTo>
                <a:lnTo>
                  <a:pt x="74" y="67"/>
                </a:lnTo>
                <a:lnTo>
                  <a:pt x="74" y="67"/>
                </a:lnTo>
                <a:lnTo>
                  <a:pt x="74" y="67"/>
                </a:lnTo>
                <a:lnTo>
                  <a:pt x="78" y="63"/>
                </a:lnTo>
                <a:lnTo>
                  <a:pt x="78" y="67"/>
                </a:lnTo>
                <a:lnTo>
                  <a:pt x="78" y="67"/>
                </a:lnTo>
                <a:lnTo>
                  <a:pt x="82" y="67"/>
                </a:lnTo>
                <a:lnTo>
                  <a:pt x="86" y="67"/>
                </a:lnTo>
                <a:lnTo>
                  <a:pt x="86" y="67"/>
                </a:lnTo>
                <a:moveTo>
                  <a:pt x="67" y="90"/>
                </a:moveTo>
                <a:lnTo>
                  <a:pt x="67" y="90"/>
                </a:lnTo>
                <a:lnTo>
                  <a:pt x="67" y="90"/>
                </a:lnTo>
                <a:lnTo>
                  <a:pt x="67" y="86"/>
                </a:lnTo>
                <a:lnTo>
                  <a:pt x="63" y="86"/>
                </a:lnTo>
                <a:lnTo>
                  <a:pt x="63" y="86"/>
                </a:lnTo>
                <a:lnTo>
                  <a:pt x="63" y="82"/>
                </a:lnTo>
                <a:lnTo>
                  <a:pt x="63" y="82"/>
                </a:lnTo>
                <a:lnTo>
                  <a:pt x="63" y="82"/>
                </a:lnTo>
                <a:lnTo>
                  <a:pt x="59" y="82"/>
                </a:lnTo>
                <a:lnTo>
                  <a:pt x="59" y="82"/>
                </a:lnTo>
                <a:lnTo>
                  <a:pt x="55" y="86"/>
                </a:lnTo>
                <a:lnTo>
                  <a:pt x="59" y="86"/>
                </a:lnTo>
                <a:lnTo>
                  <a:pt x="55" y="86"/>
                </a:lnTo>
                <a:lnTo>
                  <a:pt x="55" y="86"/>
                </a:lnTo>
                <a:lnTo>
                  <a:pt x="55" y="82"/>
                </a:lnTo>
                <a:lnTo>
                  <a:pt x="55" y="82"/>
                </a:lnTo>
                <a:lnTo>
                  <a:pt x="47" y="86"/>
                </a:lnTo>
                <a:lnTo>
                  <a:pt x="47" y="86"/>
                </a:lnTo>
                <a:lnTo>
                  <a:pt x="47" y="86"/>
                </a:lnTo>
                <a:lnTo>
                  <a:pt x="47" y="86"/>
                </a:lnTo>
                <a:lnTo>
                  <a:pt x="51" y="90"/>
                </a:lnTo>
                <a:lnTo>
                  <a:pt x="51" y="90"/>
                </a:lnTo>
                <a:lnTo>
                  <a:pt x="47" y="94"/>
                </a:lnTo>
                <a:lnTo>
                  <a:pt x="47" y="94"/>
                </a:lnTo>
                <a:lnTo>
                  <a:pt x="47" y="102"/>
                </a:lnTo>
                <a:lnTo>
                  <a:pt x="47" y="98"/>
                </a:lnTo>
                <a:lnTo>
                  <a:pt x="43" y="98"/>
                </a:lnTo>
                <a:lnTo>
                  <a:pt x="43" y="94"/>
                </a:lnTo>
                <a:lnTo>
                  <a:pt x="43" y="94"/>
                </a:lnTo>
                <a:lnTo>
                  <a:pt x="43" y="94"/>
                </a:lnTo>
                <a:lnTo>
                  <a:pt x="43" y="94"/>
                </a:lnTo>
                <a:lnTo>
                  <a:pt x="43" y="94"/>
                </a:lnTo>
                <a:lnTo>
                  <a:pt x="43" y="94"/>
                </a:lnTo>
                <a:lnTo>
                  <a:pt x="43" y="94"/>
                </a:lnTo>
                <a:lnTo>
                  <a:pt x="43" y="90"/>
                </a:lnTo>
                <a:lnTo>
                  <a:pt x="43" y="90"/>
                </a:lnTo>
                <a:lnTo>
                  <a:pt x="39" y="86"/>
                </a:lnTo>
                <a:lnTo>
                  <a:pt x="39" y="86"/>
                </a:lnTo>
                <a:lnTo>
                  <a:pt x="35" y="86"/>
                </a:lnTo>
                <a:lnTo>
                  <a:pt x="35" y="86"/>
                </a:lnTo>
                <a:lnTo>
                  <a:pt x="31" y="90"/>
                </a:lnTo>
                <a:lnTo>
                  <a:pt x="31" y="90"/>
                </a:lnTo>
                <a:lnTo>
                  <a:pt x="31" y="94"/>
                </a:lnTo>
                <a:lnTo>
                  <a:pt x="31" y="98"/>
                </a:lnTo>
                <a:lnTo>
                  <a:pt x="31" y="98"/>
                </a:lnTo>
                <a:lnTo>
                  <a:pt x="31" y="102"/>
                </a:lnTo>
                <a:lnTo>
                  <a:pt x="31" y="102"/>
                </a:lnTo>
                <a:lnTo>
                  <a:pt x="31" y="102"/>
                </a:lnTo>
                <a:lnTo>
                  <a:pt x="27" y="102"/>
                </a:lnTo>
                <a:lnTo>
                  <a:pt x="27" y="102"/>
                </a:lnTo>
                <a:lnTo>
                  <a:pt x="27" y="102"/>
                </a:lnTo>
                <a:lnTo>
                  <a:pt x="24" y="106"/>
                </a:lnTo>
                <a:lnTo>
                  <a:pt x="20" y="109"/>
                </a:lnTo>
                <a:lnTo>
                  <a:pt x="12" y="133"/>
                </a:lnTo>
                <a:lnTo>
                  <a:pt x="4" y="152"/>
                </a:lnTo>
                <a:lnTo>
                  <a:pt x="0" y="160"/>
                </a:lnTo>
                <a:lnTo>
                  <a:pt x="4" y="164"/>
                </a:lnTo>
                <a:lnTo>
                  <a:pt x="4" y="168"/>
                </a:lnTo>
                <a:lnTo>
                  <a:pt x="4" y="172"/>
                </a:lnTo>
                <a:lnTo>
                  <a:pt x="8" y="176"/>
                </a:lnTo>
                <a:lnTo>
                  <a:pt x="8" y="176"/>
                </a:lnTo>
                <a:lnTo>
                  <a:pt x="8" y="180"/>
                </a:lnTo>
                <a:lnTo>
                  <a:pt x="8" y="180"/>
                </a:lnTo>
                <a:lnTo>
                  <a:pt x="12" y="180"/>
                </a:lnTo>
                <a:lnTo>
                  <a:pt x="12" y="184"/>
                </a:lnTo>
                <a:lnTo>
                  <a:pt x="12" y="184"/>
                </a:lnTo>
                <a:lnTo>
                  <a:pt x="12" y="184"/>
                </a:lnTo>
                <a:lnTo>
                  <a:pt x="12" y="184"/>
                </a:lnTo>
                <a:lnTo>
                  <a:pt x="16" y="184"/>
                </a:lnTo>
                <a:lnTo>
                  <a:pt x="12" y="188"/>
                </a:lnTo>
                <a:lnTo>
                  <a:pt x="16" y="191"/>
                </a:lnTo>
                <a:lnTo>
                  <a:pt x="16" y="195"/>
                </a:lnTo>
                <a:lnTo>
                  <a:pt x="16" y="195"/>
                </a:lnTo>
                <a:lnTo>
                  <a:pt x="12" y="199"/>
                </a:lnTo>
                <a:lnTo>
                  <a:pt x="12" y="203"/>
                </a:lnTo>
                <a:lnTo>
                  <a:pt x="12" y="207"/>
                </a:lnTo>
                <a:lnTo>
                  <a:pt x="20" y="211"/>
                </a:lnTo>
                <a:lnTo>
                  <a:pt x="24" y="223"/>
                </a:lnTo>
                <a:lnTo>
                  <a:pt x="31" y="223"/>
                </a:lnTo>
                <a:lnTo>
                  <a:pt x="31" y="227"/>
                </a:lnTo>
                <a:lnTo>
                  <a:pt x="27" y="227"/>
                </a:lnTo>
                <a:lnTo>
                  <a:pt x="27" y="227"/>
                </a:lnTo>
                <a:lnTo>
                  <a:pt x="31" y="231"/>
                </a:lnTo>
                <a:lnTo>
                  <a:pt x="31" y="231"/>
                </a:lnTo>
                <a:lnTo>
                  <a:pt x="31" y="234"/>
                </a:lnTo>
                <a:lnTo>
                  <a:pt x="31" y="234"/>
                </a:lnTo>
                <a:lnTo>
                  <a:pt x="31" y="234"/>
                </a:lnTo>
                <a:lnTo>
                  <a:pt x="31" y="238"/>
                </a:lnTo>
                <a:lnTo>
                  <a:pt x="35" y="234"/>
                </a:lnTo>
                <a:lnTo>
                  <a:pt x="35" y="231"/>
                </a:lnTo>
                <a:lnTo>
                  <a:pt x="35" y="231"/>
                </a:lnTo>
                <a:lnTo>
                  <a:pt x="35" y="231"/>
                </a:lnTo>
                <a:lnTo>
                  <a:pt x="39" y="238"/>
                </a:lnTo>
                <a:lnTo>
                  <a:pt x="35" y="238"/>
                </a:lnTo>
                <a:lnTo>
                  <a:pt x="35" y="242"/>
                </a:lnTo>
                <a:lnTo>
                  <a:pt x="31" y="242"/>
                </a:lnTo>
                <a:lnTo>
                  <a:pt x="31" y="242"/>
                </a:lnTo>
                <a:lnTo>
                  <a:pt x="35" y="246"/>
                </a:lnTo>
                <a:lnTo>
                  <a:pt x="35" y="246"/>
                </a:lnTo>
                <a:lnTo>
                  <a:pt x="35" y="250"/>
                </a:lnTo>
                <a:lnTo>
                  <a:pt x="31" y="262"/>
                </a:lnTo>
                <a:lnTo>
                  <a:pt x="35" y="262"/>
                </a:lnTo>
                <a:lnTo>
                  <a:pt x="39" y="262"/>
                </a:lnTo>
                <a:lnTo>
                  <a:pt x="43" y="254"/>
                </a:lnTo>
                <a:lnTo>
                  <a:pt x="47" y="254"/>
                </a:lnTo>
                <a:lnTo>
                  <a:pt x="47" y="250"/>
                </a:lnTo>
                <a:lnTo>
                  <a:pt x="47" y="246"/>
                </a:lnTo>
                <a:lnTo>
                  <a:pt x="47" y="246"/>
                </a:lnTo>
                <a:lnTo>
                  <a:pt x="47" y="246"/>
                </a:lnTo>
                <a:lnTo>
                  <a:pt x="47" y="242"/>
                </a:lnTo>
                <a:lnTo>
                  <a:pt x="51" y="242"/>
                </a:lnTo>
                <a:lnTo>
                  <a:pt x="47" y="242"/>
                </a:lnTo>
                <a:lnTo>
                  <a:pt x="47" y="242"/>
                </a:lnTo>
                <a:lnTo>
                  <a:pt x="43" y="238"/>
                </a:lnTo>
                <a:lnTo>
                  <a:pt x="43" y="231"/>
                </a:lnTo>
                <a:lnTo>
                  <a:pt x="43" y="227"/>
                </a:lnTo>
                <a:lnTo>
                  <a:pt x="47" y="223"/>
                </a:lnTo>
                <a:lnTo>
                  <a:pt x="51" y="223"/>
                </a:lnTo>
                <a:lnTo>
                  <a:pt x="43" y="223"/>
                </a:lnTo>
                <a:lnTo>
                  <a:pt x="43" y="219"/>
                </a:lnTo>
                <a:lnTo>
                  <a:pt x="47" y="219"/>
                </a:lnTo>
                <a:lnTo>
                  <a:pt x="55" y="207"/>
                </a:lnTo>
                <a:lnTo>
                  <a:pt x="59" y="207"/>
                </a:lnTo>
                <a:lnTo>
                  <a:pt x="59" y="207"/>
                </a:lnTo>
                <a:lnTo>
                  <a:pt x="55" y="207"/>
                </a:lnTo>
                <a:lnTo>
                  <a:pt x="55" y="207"/>
                </a:lnTo>
                <a:lnTo>
                  <a:pt x="59" y="203"/>
                </a:lnTo>
                <a:lnTo>
                  <a:pt x="67" y="199"/>
                </a:lnTo>
                <a:lnTo>
                  <a:pt x="67" y="199"/>
                </a:lnTo>
                <a:lnTo>
                  <a:pt x="67" y="195"/>
                </a:lnTo>
                <a:lnTo>
                  <a:pt x="67" y="191"/>
                </a:lnTo>
                <a:lnTo>
                  <a:pt x="67" y="191"/>
                </a:lnTo>
                <a:lnTo>
                  <a:pt x="63" y="191"/>
                </a:lnTo>
                <a:lnTo>
                  <a:pt x="63" y="191"/>
                </a:lnTo>
                <a:lnTo>
                  <a:pt x="63" y="188"/>
                </a:lnTo>
                <a:lnTo>
                  <a:pt x="63" y="188"/>
                </a:lnTo>
                <a:lnTo>
                  <a:pt x="63" y="184"/>
                </a:lnTo>
                <a:lnTo>
                  <a:pt x="67" y="180"/>
                </a:lnTo>
                <a:lnTo>
                  <a:pt x="67" y="176"/>
                </a:lnTo>
                <a:lnTo>
                  <a:pt x="70" y="172"/>
                </a:lnTo>
                <a:lnTo>
                  <a:pt x="70" y="172"/>
                </a:lnTo>
                <a:lnTo>
                  <a:pt x="70" y="172"/>
                </a:lnTo>
                <a:lnTo>
                  <a:pt x="74" y="168"/>
                </a:lnTo>
                <a:lnTo>
                  <a:pt x="74" y="168"/>
                </a:lnTo>
                <a:lnTo>
                  <a:pt x="74" y="168"/>
                </a:lnTo>
                <a:lnTo>
                  <a:pt x="74" y="168"/>
                </a:lnTo>
                <a:lnTo>
                  <a:pt x="74" y="168"/>
                </a:lnTo>
                <a:lnTo>
                  <a:pt x="78" y="168"/>
                </a:lnTo>
                <a:lnTo>
                  <a:pt x="78" y="168"/>
                </a:lnTo>
                <a:lnTo>
                  <a:pt x="78" y="164"/>
                </a:lnTo>
                <a:lnTo>
                  <a:pt x="78" y="164"/>
                </a:lnTo>
                <a:lnTo>
                  <a:pt x="78" y="160"/>
                </a:lnTo>
                <a:lnTo>
                  <a:pt x="74" y="160"/>
                </a:lnTo>
                <a:lnTo>
                  <a:pt x="74" y="160"/>
                </a:lnTo>
                <a:lnTo>
                  <a:pt x="74" y="160"/>
                </a:lnTo>
                <a:lnTo>
                  <a:pt x="74" y="160"/>
                </a:lnTo>
                <a:lnTo>
                  <a:pt x="70" y="160"/>
                </a:lnTo>
                <a:lnTo>
                  <a:pt x="74" y="160"/>
                </a:lnTo>
                <a:lnTo>
                  <a:pt x="70" y="160"/>
                </a:lnTo>
                <a:lnTo>
                  <a:pt x="70" y="160"/>
                </a:lnTo>
                <a:lnTo>
                  <a:pt x="67" y="160"/>
                </a:lnTo>
                <a:lnTo>
                  <a:pt x="67" y="160"/>
                </a:lnTo>
                <a:lnTo>
                  <a:pt x="67" y="156"/>
                </a:lnTo>
                <a:lnTo>
                  <a:pt x="63" y="160"/>
                </a:lnTo>
                <a:lnTo>
                  <a:pt x="63" y="156"/>
                </a:lnTo>
                <a:lnTo>
                  <a:pt x="63" y="156"/>
                </a:lnTo>
                <a:lnTo>
                  <a:pt x="63" y="152"/>
                </a:lnTo>
                <a:lnTo>
                  <a:pt x="59" y="152"/>
                </a:lnTo>
                <a:lnTo>
                  <a:pt x="59" y="149"/>
                </a:lnTo>
                <a:lnTo>
                  <a:pt x="59" y="149"/>
                </a:lnTo>
                <a:lnTo>
                  <a:pt x="59" y="145"/>
                </a:lnTo>
                <a:lnTo>
                  <a:pt x="59" y="145"/>
                </a:lnTo>
                <a:lnTo>
                  <a:pt x="59" y="141"/>
                </a:lnTo>
                <a:lnTo>
                  <a:pt x="59" y="137"/>
                </a:lnTo>
                <a:lnTo>
                  <a:pt x="59" y="137"/>
                </a:lnTo>
                <a:lnTo>
                  <a:pt x="55" y="137"/>
                </a:lnTo>
                <a:lnTo>
                  <a:pt x="55" y="133"/>
                </a:lnTo>
                <a:lnTo>
                  <a:pt x="55" y="133"/>
                </a:lnTo>
                <a:lnTo>
                  <a:pt x="55" y="133"/>
                </a:lnTo>
                <a:lnTo>
                  <a:pt x="55" y="129"/>
                </a:lnTo>
                <a:lnTo>
                  <a:pt x="55" y="129"/>
                </a:lnTo>
                <a:lnTo>
                  <a:pt x="55" y="125"/>
                </a:lnTo>
                <a:lnTo>
                  <a:pt x="55" y="117"/>
                </a:lnTo>
                <a:lnTo>
                  <a:pt x="55" y="117"/>
                </a:lnTo>
                <a:lnTo>
                  <a:pt x="55" y="117"/>
                </a:lnTo>
                <a:lnTo>
                  <a:pt x="51" y="113"/>
                </a:lnTo>
                <a:lnTo>
                  <a:pt x="55" y="113"/>
                </a:lnTo>
                <a:lnTo>
                  <a:pt x="55" y="113"/>
                </a:lnTo>
                <a:lnTo>
                  <a:pt x="59" y="113"/>
                </a:lnTo>
                <a:lnTo>
                  <a:pt x="59" y="113"/>
                </a:lnTo>
                <a:lnTo>
                  <a:pt x="63" y="113"/>
                </a:lnTo>
                <a:lnTo>
                  <a:pt x="67" y="113"/>
                </a:lnTo>
                <a:lnTo>
                  <a:pt x="63" y="109"/>
                </a:lnTo>
                <a:lnTo>
                  <a:pt x="63" y="109"/>
                </a:lnTo>
                <a:lnTo>
                  <a:pt x="63" y="106"/>
                </a:lnTo>
                <a:lnTo>
                  <a:pt x="63" y="106"/>
                </a:lnTo>
                <a:lnTo>
                  <a:pt x="63" y="106"/>
                </a:lnTo>
                <a:lnTo>
                  <a:pt x="63" y="102"/>
                </a:lnTo>
                <a:lnTo>
                  <a:pt x="67" y="106"/>
                </a:lnTo>
                <a:lnTo>
                  <a:pt x="67" y="106"/>
                </a:lnTo>
                <a:lnTo>
                  <a:pt x="67" y="98"/>
                </a:lnTo>
                <a:lnTo>
                  <a:pt x="67" y="98"/>
                </a:lnTo>
                <a:lnTo>
                  <a:pt x="74" y="94"/>
                </a:lnTo>
                <a:lnTo>
                  <a:pt x="70" y="94"/>
                </a:lnTo>
                <a:lnTo>
                  <a:pt x="67" y="90"/>
                </a:lnTo>
              </a:path>
            </a:pathLst>
          </a:custGeom>
          <a:solidFill>
            <a:srgbClr val="9F9F9F"/>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3" name="Freeform 26"/>
          <p:cNvSpPr>
            <a:spLocks/>
          </p:cNvSpPr>
          <p:nvPr/>
        </p:nvSpPr>
        <p:spPr bwMode="auto">
          <a:xfrm>
            <a:off x="8846366" y="4831235"/>
            <a:ext cx="9773" cy="9775"/>
          </a:xfrm>
          <a:custGeom>
            <a:avLst/>
            <a:gdLst>
              <a:gd name="T0" fmla="*/ 0 w 4"/>
              <a:gd name="T1" fmla="*/ 0 h 4"/>
              <a:gd name="T2" fmla="*/ 0 w 4"/>
              <a:gd name="T3" fmla="*/ 0 h 4"/>
              <a:gd name="T4" fmla="*/ 4 w 4"/>
              <a:gd name="T5" fmla="*/ 0 h 4"/>
              <a:gd name="T6" fmla="*/ 0 w 4"/>
              <a:gd name="T7" fmla="*/ 4 h 4"/>
              <a:gd name="T8" fmla="*/ 0 w 4"/>
              <a:gd name="T9" fmla="*/ 0 h 4"/>
            </a:gdLst>
            <a:ahLst/>
            <a:cxnLst>
              <a:cxn ang="0">
                <a:pos x="T0" y="T1"/>
              </a:cxn>
              <a:cxn ang="0">
                <a:pos x="T2" y="T3"/>
              </a:cxn>
              <a:cxn ang="0">
                <a:pos x="T4" y="T5"/>
              </a:cxn>
              <a:cxn ang="0">
                <a:pos x="T6" y="T7"/>
              </a:cxn>
              <a:cxn ang="0">
                <a:pos x="T8" y="T9"/>
              </a:cxn>
            </a:cxnLst>
            <a:rect l="0" t="0" r="r" b="b"/>
            <a:pathLst>
              <a:path w="4" h="4">
                <a:moveTo>
                  <a:pt x="0" y="0"/>
                </a:moveTo>
                <a:lnTo>
                  <a:pt x="0" y="0"/>
                </a:lnTo>
                <a:lnTo>
                  <a:pt x="4" y="0"/>
                </a:lnTo>
                <a:lnTo>
                  <a:pt x="0" y="4"/>
                </a:lnTo>
                <a:lnTo>
                  <a:pt x="0"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4" name="Freeform 27"/>
          <p:cNvSpPr>
            <a:spLocks noEditPoints="1"/>
          </p:cNvSpPr>
          <p:nvPr/>
        </p:nvSpPr>
        <p:spPr bwMode="auto">
          <a:xfrm>
            <a:off x="8494541" y="6187581"/>
            <a:ext cx="371370" cy="237056"/>
          </a:xfrm>
          <a:custGeom>
            <a:avLst/>
            <a:gdLst>
              <a:gd name="T0" fmla="*/ 129 w 152"/>
              <a:gd name="T1" fmla="*/ 62 h 97"/>
              <a:gd name="T2" fmla="*/ 129 w 152"/>
              <a:gd name="T3" fmla="*/ 66 h 97"/>
              <a:gd name="T4" fmla="*/ 129 w 152"/>
              <a:gd name="T5" fmla="*/ 70 h 97"/>
              <a:gd name="T6" fmla="*/ 125 w 152"/>
              <a:gd name="T7" fmla="*/ 62 h 97"/>
              <a:gd name="T8" fmla="*/ 129 w 152"/>
              <a:gd name="T9" fmla="*/ 62 h 97"/>
              <a:gd name="T10" fmla="*/ 152 w 152"/>
              <a:gd name="T11" fmla="*/ 19 h 97"/>
              <a:gd name="T12" fmla="*/ 133 w 152"/>
              <a:gd name="T13" fmla="*/ 19 h 97"/>
              <a:gd name="T14" fmla="*/ 105 w 152"/>
              <a:gd name="T15" fmla="*/ 0 h 97"/>
              <a:gd name="T16" fmla="*/ 98 w 152"/>
              <a:gd name="T17" fmla="*/ 0 h 97"/>
              <a:gd name="T18" fmla="*/ 98 w 152"/>
              <a:gd name="T19" fmla="*/ 4 h 97"/>
              <a:gd name="T20" fmla="*/ 90 w 152"/>
              <a:gd name="T21" fmla="*/ 4 h 97"/>
              <a:gd name="T22" fmla="*/ 82 w 152"/>
              <a:gd name="T23" fmla="*/ 8 h 97"/>
              <a:gd name="T24" fmla="*/ 78 w 152"/>
              <a:gd name="T25" fmla="*/ 12 h 97"/>
              <a:gd name="T26" fmla="*/ 70 w 152"/>
              <a:gd name="T27" fmla="*/ 16 h 97"/>
              <a:gd name="T28" fmla="*/ 70 w 152"/>
              <a:gd name="T29" fmla="*/ 16 h 97"/>
              <a:gd name="T30" fmla="*/ 62 w 152"/>
              <a:gd name="T31" fmla="*/ 16 h 97"/>
              <a:gd name="T32" fmla="*/ 51 w 152"/>
              <a:gd name="T33" fmla="*/ 19 h 97"/>
              <a:gd name="T34" fmla="*/ 51 w 152"/>
              <a:gd name="T35" fmla="*/ 23 h 97"/>
              <a:gd name="T36" fmla="*/ 43 w 152"/>
              <a:gd name="T37" fmla="*/ 35 h 97"/>
              <a:gd name="T38" fmla="*/ 15 w 152"/>
              <a:gd name="T39" fmla="*/ 27 h 97"/>
              <a:gd name="T40" fmla="*/ 4 w 152"/>
              <a:gd name="T41" fmla="*/ 35 h 97"/>
              <a:gd name="T42" fmla="*/ 4 w 152"/>
              <a:gd name="T43" fmla="*/ 55 h 97"/>
              <a:gd name="T44" fmla="*/ 8 w 152"/>
              <a:gd name="T45" fmla="*/ 62 h 97"/>
              <a:gd name="T46" fmla="*/ 15 w 152"/>
              <a:gd name="T47" fmla="*/ 62 h 97"/>
              <a:gd name="T48" fmla="*/ 19 w 152"/>
              <a:gd name="T49" fmla="*/ 62 h 97"/>
              <a:gd name="T50" fmla="*/ 23 w 152"/>
              <a:gd name="T51" fmla="*/ 78 h 97"/>
              <a:gd name="T52" fmla="*/ 23 w 152"/>
              <a:gd name="T53" fmla="*/ 94 h 97"/>
              <a:gd name="T54" fmla="*/ 27 w 152"/>
              <a:gd name="T55" fmla="*/ 94 h 97"/>
              <a:gd name="T56" fmla="*/ 31 w 152"/>
              <a:gd name="T57" fmla="*/ 97 h 97"/>
              <a:gd name="T58" fmla="*/ 31 w 152"/>
              <a:gd name="T59" fmla="*/ 97 h 97"/>
              <a:gd name="T60" fmla="*/ 35 w 152"/>
              <a:gd name="T61" fmla="*/ 97 h 97"/>
              <a:gd name="T62" fmla="*/ 39 w 152"/>
              <a:gd name="T63" fmla="*/ 97 h 97"/>
              <a:gd name="T64" fmla="*/ 43 w 152"/>
              <a:gd name="T65" fmla="*/ 94 h 97"/>
              <a:gd name="T66" fmla="*/ 43 w 152"/>
              <a:gd name="T67" fmla="*/ 90 h 97"/>
              <a:gd name="T68" fmla="*/ 35 w 152"/>
              <a:gd name="T69" fmla="*/ 82 h 97"/>
              <a:gd name="T70" fmla="*/ 31 w 152"/>
              <a:gd name="T71" fmla="*/ 78 h 97"/>
              <a:gd name="T72" fmla="*/ 39 w 152"/>
              <a:gd name="T73" fmla="*/ 70 h 97"/>
              <a:gd name="T74" fmla="*/ 47 w 152"/>
              <a:gd name="T75" fmla="*/ 70 h 97"/>
              <a:gd name="T76" fmla="*/ 55 w 152"/>
              <a:gd name="T77" fmla="*/ 66 h 97"/>
              <a:gd name="T78" fmla="*/ 66 w 152"/>
              <a:gd name="T79" fmla="*/ 66 h 97"/>
              <a:gd name="T80" fmla="*/ 66 w 152"/>
              <a:gd name="T81" fmla="*/ 62 h 97"/>
              <a:gd name="T82" fmla="*/ 70 w 152"/>
              <a:gd name="T83" fmla="*/ 66 h 97"/>
              <a:gd name="T84" fmla="*/ 74 w 152"/>
              <a:gd name="T85" fmla="*/ 62 h 97"/>
              <a:gd name="T86" fmla="*/ 86 w 152"/>
              <a:gd name="T87" fmla="*/ 62 h 97"/>
              <a:gd name="T88" fmla="*/ 90 w 152"/>
              <a:gd name="T89" fmla="*/ 62 h 97"/>
              <a:gd name="T90" fmla="*/ 98 w 152"/>
              <a:gd name="T91" fmla="*/ 62 h 97"/>
              <a:gd name="T92" fmla="*/ 98 w 152"/>
              <a:gd name="T93" fmla="*/ 58 h 97"/>
              <a:gd name="T94" fmla="*/ 101 w 152"/>
              <a:gd name="T95" fmla="*/ 58 h 97"/>
              <a:gd name="T96" fmla="*/ 105 w 152"/>
              <a:gd name="T97" fmla="*/ 58 h 97"/>
              <a:gd name="T98" fmla="*/ 113 w 152"/>
              <a:gd name="T99" fmla="*/ 51 h 97"/>
              <a:gd name="T100" fmla="*/ 113 w 152"/>
              <a:gd name="T101" fmla="*/ 55 h 97"/>
              <a:gd name="T102" fmla="*/ 121 w 152"/>
              <a:gd name="T103" fmla="*/ 51 h 97"/>
              <a:gd name="T104" fmla="*/ 125 w 152"/>
              <a:gd name="T105" fmla="*/ 51 h 97"/>
              <a:gd name="T106" fmla="*/ 129 w 152"/>
              <a:gd name="T107" fmla="*/ 51 h 97"/>
              <a:gd name="T108" fmla="*/ 137 w 152"/>
              <a:gd name="T109" fmla="*/ 51 h 97"/>
              <a:gd name="T110" fmla="*/ 141 w 152"/>
              <a:gd name="T111" fmla="*/ 62 h 97"/>
              <a:gd name="T112" fmla="*/ 148 w 152"/>
              <a:gd name="T113" fmla="*/ 47 h 97"/>
              <a:gd name="T114" fmla="*/ 152 w 152"/>
              <a:gd name="T115" fmla="*/ 35 h 97"/>
              <a:gd name="T116" fmla="*/ 152 w 152"/>
              <a:gd name="T117" fmla="*/ 19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152" h="97">
                <a:moveTo>
                  <a:pt x="129" y="62"/>
                </a:moveTo>
                <a:lnTo>
                  <a:pt x="129" y="62"/>
                </a:lnTo>
                <a:lnTo>
                  <a:pt x="129" y="62"/>
                </a:lnTo>
                <a:lnTo>
                  <a:pt x="129" y="62"/>
                </a:lnTo>
                <a:lnTo>
                  <a:pt x="129" y="62"/>
                </a:lnTo>
                <a:lnTo>
                  <a:pt x="129" y="62"/>
                </a:lnTo>
                <a:lnTo>
                  <a:pt x="129" y="66"/>
                </a:lnTo>
                <a:lnTo>
                  <a:pt x="129" y="66"/>
                </a:lnTo>
                <a:lnTo>
                  <a:pt x="129" y="66"/>
                </a:lnTo>
                <a:lnTo>
                  <a:pt x="129" y="70"/>
                </a:lnTo>
                <a:lnTo>
                  <a:pt x="129" y="70"/>
                </a:lnTo>
                <a:lnTo>
                  <a:pt x="129" y="70"/>
                </a:lnTo>
                <a:lnTo>
                  <a:pt x="129" y="70"/>
                </a:lnTo>
                <a:lnTo>
                  <a:pt x="125" y="66"/>
                </a:lnTo>
                <a:lnTo>
                  <a:pt x="125" y="66"/>
                </a:lnTo>
                <a:lnTo>
                  <a:pt x="125" y="62"/>
                </a:lnTo>
                <a:lnTo>
                  <a:pt x="125" y="62"/>
                </a:lnTo>
                <a:lnTo>
                  <a:pt x="125" y="62"/>
                </a:lnTo>
                <a:lnTo>
                  <a:pt x="125" y="62"/>
                </a:lnTo>
                <a:lnTo>
                  <a:pt x="129" y="62"/>
                </a:lnTo>
                <a:lnTo>
                  <a:pt x="129" y="62"/>
                </a:lnTo>
                <a:lnTo>
                  <a:pt x="129" y="62"/>
                </a:lnTo>
                <a:moveTo>
                  <a:pt x="152" y="19"/>
                </a:moveTo>
                <a:lnTo>
                  <a:pt x="152" y="19"/>
                </a:lnTo>
                <a:lnTo>
                  <a:pt x="152" y="19"/>
                </a:lnTo>
                <a:lnTo>
                  <a:pt x="148" y="23"/>
                </a:lnTo>
                <a:lnTo>
                  <a:pt x="144" y="23"/>
                </a:lnTo>
                <a:lnTo>
                  <a:pt x="133" y="19"/>
                </a:lnTo>
                <a:lnTo>
                  <a:pt x="129" y="19"/>
                </a:lnTo>
                <a:lnTo>
                  <a:pt x="117" y="12"/>
                </a:lnTo>
                <a:lnTo>
                  <a:pt x="113" y="8"/>
                </a:lnTo>
                <a:lnTo>
                  <a:pt x="105" y="0"/>
                </a:lnTo>
                <a:lnTo>
                  <a:pt x="101" y="0"/>
                </a:lnTo>
                <a:lnTo>
                  <a:pt x="101" y="0"/>
                </a:lnTo>
                <a:lnTo>
                  <a:pt x="98" y="0"/>
                </a:lnTo>
                <a:lnTo>
                  <a:pt x="98" y="0"/>
                </a:lnTo>
                <a:lnTo>
                  <a:pt x="98" y="0"/>
                </a:lnTo>
                <a:lnTo>
                  <a:pt x="98" y="4"/>
                </a:lnTo>
                <a:lnTo>
                  <a:pt x="98" y="4"/>
                </a:lnTo>
                <a:lnTo>
                  <a:pt x="98" y="4"/>
                </a:lnTo>
                <a:lnTo>
                  <a:pt x="98" y="4"/>
                </a:lnTo>
                <a:lnTo>
                  <a:pt x="98" y="4"/>
                </a:lnTo>
                <a:lnTo>
                  <a:pt x="90" y="4"/>
                </a:lnTo>
                <a:lnTo>
                  <a:pt x="90" y="4"/>
                </a:lnTo>
                <a:lnTo>
                  <a:pt x="86" y="4"/>
                </a:lnTo>
                <a:lnTo>
                  <a:pt x="86" y="4"/>
                </a:lnTo>
                <a:lnTo>
                  <a:pt x="86" y="4"/>
                </a:lnTo>
                <a:lnTo>
                  <a:pt x="82" y="8"/>
                </a:lnTo>
                <a:lnTo>
                  <a:pt x="82" y="12"/>
                </a:lnTo>
                <a:lnTo>
                  <a:pt x="82" y="12"/>
                </a:lnTo>
                <a:lnTo>
                  <a:pt x="78" y="12"/>
                </a:lnTo>
                <a:lnTo>
                  <a:pt x="78" y="12"/>
                </a:lnTo>
                <a:lnTo>
                  <a:pt x="74" y="12"/>
                </a:lnTo>
                <a:lnTo>
                  <a:pt x="74" y="12"/>
                </a:lnTo>
                <a:lnTo>
                  <a:pt x="74" y="12"/>
                </a:lnTo>
                <a:lnTo>
                  <a:pt x="70" y="16"/>
                </a:lnTo>
                <a:lnTo>
                  <a:pt x="70" y="16"/>
                </a:lnTo>
                <a:lnTo>
                  <a:pt x="70" y="16"/>
                </a:lnTo>
                <a:lnTo>
                  <a:pt x="70" y="16"/>
                </a:lnTo>
                <a:lnTo>
                  <a:pt x="70" y="16"/>
                </a:lnTo>
                <a:lnTo>
                  <a:pt x="70" y="16"/>
                </a:lnTo>
                <a:lnTo>
                  <a:pt x="66" y="16"/>
                </a:lnTo>
                <a:lnTo>
                  <a:pt x="62" y="16"/>
                </a:lnTo>
                <a:lnTo>
                  <a:pt x="62" y="16"/>
                </a:lnTo>
                <a:lnTo>
                  <a:pt x="58" y="16"/>
                </a:lnTo>
                <a:lnTo>
                  <a:pt x="55" y="19"/>
                </a:lnTo>
                <a:lnTo>
                  <a:pt x="51" y="19"/>
                </a:lnTo>
                <a:lnTo>
                  <a:pt x="51" y="19"/>
                </a:lnTo>
                <a:lnTo>
                  <a:pt x="51" y="19"/>
                </a:lnTo>
                <a:lnTo>
                  <a:pt x="51" y="19"/>
                </a:lnTo>
                <a:lnTo>
                  <a:pt x="51" y="23"/>
                </a:lnTo>
                <a:lnTo>
                  <a:pt x="51" y="23"/>
                </a:lnTo>
                <a:lnTo>
                  <a:pt x="47" y="27"/>
                </a:lnTo>
                <a:lnTo>
                  <a:pt x="47" y="31"/>
                </a:lnTo>
                <a:lnTo>
                  <a:pt x="43" y="35"/>
                </a:lnTo>
                <a:lnTo>
                  <a:pt x="43" y="35"/>
                </a:lnTo>
                <a:lnTo>
                  <a:pt x="27" y="31"/>
                </a:lnTo>
                <a:lnTo>
                  <a:pt x="23" y="31"/>
                </a:lnTo>
                <a:lnTo>
                  <a:pt x="19" y="27"/>
                </a:lnTo>
                <a:lnTo>
                  <a:pt x="15" y="27"/>
                </a:lnTo>
                <a:lnTo>
                  <a:pt x="12" y="23"/>
                </a:lnTo>
                <a:lnTo>
                  <a:pt x="8" y="23"/>
                </a:lnTo>
                <a:lnTo>
                  <a:pt x="4" y="31"/>
                </a:lnTo>
                <a:lnTo>
                  <a:pt x="4" y="35"/>
                </a:lnTo>
                <a:lnTo>
                  <a:pt x="0" y="47"/>
                </a:lnTo>
                <a:lnTo>
                  <a:pt x="0" y="47"/>
                </a:lnTo>
                <a:lnTo>
                  <a:pt x="0" y="51"/>
                </a:lnTo>
                <a:lnTo>
                  <a:pt x="4" y="55"/>
                </a:lnTo>
                <a:lnTo>
                  <a:pt x="4" y="55"/>
                </a:lnTo>
                <a:lnTo>
                  <a:pt x="4" y="58"/>
                </a:lnTo>
                <a:lnTo>
                  <a:pt x="8" y="58"/>
                </a:lnTo>
                <a:lnTo>
                  <a:pt x="8" y="62"/>
                </a:lnTo>
                <a:lnTo>
                  <a:pt x="12" y="62"/>
                </a:lnTo>
                <a:lnTo>
                  <a:pt x="12" y="62"/>
                </a:lnTo>
                <a:lnTo>
                  <a:pt x="12" y="62"/>
                </a:lnTo>
                <a:lnTo>
                  <a:pt x="15" y="62"/>
                </a:lnTo>
                <a:lnTo>
                  <a:pt x="15" y="62"/>
                </a:lnTo>
                <a:lnTo>
                  <a:pt x="15" y="62"/>
                </a:lnTo>
                <a:lnTo>
                  <a:pt x="15" y="62"/>
                </a:lnTo>
                <a:lnTo>
                  <a:pt x="19" y="62"/>
                </a:lnTo>
                <a:lnTo>
                  <a:pt x="19" y="66"/>
                </a:lnTo>
                <a:lnTo>
                  <a:pt x="23" y="70"/>
                </a:lnTo>
                <a:lnTo>
                  <a:pt x="23" y="74"/>
                </a:lnTo>
                <a:lnTo>
                  <a:pt x="23" y="78"/>
                </a:lnTo>
                <a:lnTo>
                  <a:pt x="23" y="82"/>
                </a:lnTo>
                <a:lnTo>
                  <a:pt x="23" y="86"/>
                </a:lnTo>
                <a:lnTo>
                  <a:pt x="23" y="94"/>
                </a:lnTo>
                <a:lnTo>
                  <a:pt x="23" y="94"/>
                </a:lnTo>
                <a:lnTo>
                  <a:pt x="27" y="94"/>
                </a:lnTo>
                <a:lnTo>
                  <a:pt x="23" y="94"/>
                </a:lnTo>
                <a:lnTo>
                  <a:pt x="27" y="94"/>
                </a:lnTo>
                <a:lnTo>
                  <a:pt x="27" y="94"/>
                </a:lnTo>
                <a:lnTo>
                  <a:pt x="27" y="90"/>
                </a:lnTo>
                <a:lnTo>
                  <a:pt x="27" y="94"/>
                </a:lnTo>
                <a:lnTo>
                  <a:pt x="31" y="94"/>
                </a:lnTo>
                <a:lnTo>
                  <a:pt x="31" y="97"/>
                </a:lnTo>
                <a:lnTo>
                  <a:pt x="31" y="97"/>
                </a:lnTo>
                <a:lnTo>
                  <a:pt x="31" y="97"/>
                </a:lnTo>
                <a:lnTo>
                  <a:pt x="31" y="97"/>
                </a:lnTo>
                <a:lnTo>
                  <a:pt x="31" y="97"/>
                </a:lnTo>
                <a:lnTo>
                  <a:pt x="35" y="97"/>
                </a:lnTo>
                <a:lnTo>
                  <a:pt x="35" y="97"/>
                </a:lnTo>
                <a:lnTo>
                  <a:pt x="35" y="97"/>
                </a:lnTo>
                <a:lnTo>
                  <a:pt x="35" y="97"/>
                </a:lnTo>
                <a:lnTo>
                  <a:pt x="39" y="97"/>
                </a:lnTo>
                <a:lnTo>
                  <a:pt x="39" y="97"/>
                </a:lnTo>
                <a:lnTo>
                  <a:pt x="39" y="97"/>
                </a:lnTo>
                <a:lnTo>
                  <a:pt x="39" y="97"/>
                </a:lnTo>
                <a:lnTo>
                  <a:pt x="43" y="97"/>
                </a:lnTo>
                <a:lnTo>
                  <a:pt x="43" y="97"/>
                </a:lnTo>
                <a:lnTo>
                  <a:pt x="43" y="97"/>
                </a:lnTo>
                <a:lnTo>
                  <a:pt x="43" y="94"/>
                </a:lnTo>
                <a:lnTo>
                  <a:pt x="43" y="94"/>
                </a:lnTo>
                <a:lnTo>
                  <a:pt x="43" y="94"/>
                </a:lnTo>
                <a:lnTo>
                  <a:pt x="43" y="90"/>
                </a:lnTo>
                <a:lnTo>
                  <a:pt x="43" y="90"/>
                </a:lnTo>
                <a:lnTo>
                  <a:pt x="39" y="86"/>
                </a:lnTo>
                <a:lnTo>
                  <a:pt x="39" y="82"/>
                </a:lnTo>
                <a:lnTo>
                  <a:pt x="35" y="82"/>
                </a:lnTo>
                <a:lnTo>
                  <a:pt x="35" y="82"/>
                </a:lnTo>
                <a:lnTo>
                  <a:pt x="35" y="82"/>
                </a:lnTo>
                <a:lnTo>
                  <a:pt x="35" y="82"/>
                </a:lnTo>
                <a:lnTo>
                  <a:pt x="35" y="78"/>
                </a:lnTo>
                <a:lnTo>
                  <a:pt x="31" y="78"/>
                </a:lnTo>
                <a:lnTo>
                  <a:pt x="31" y="74"/>
                </a:lnTo>
                <a:lnTo>
                  <a:pt x="35" y="74"/>
                </a:lnTo>
                <a:lnTo>
                  <a:pt x="35" y="70"/>
                </a:lnTo>
                <a:lnTo>
                  <a:pt x="39" y="70"/>
                </a:lnTo>
                <a:lnTo>
                  <a:pt x="43" y="70"/>
                </a:lnTo>
                <a:lnTo>
                  <a:pt x="43" y="74"/>
                </a:lnTo>
                <a:lnTo>
                  <a:pt x="47" y="74"/>
                </a:lnTo>
                <a:lnTo>
                  <a:pt x="47" y="70"/>
                </a:lnTo>
                <a:lnTo>
                  <a:pt x="47" y="70"/>
                </a:lnTo>
                <a:lnTo>
                  <a:pt x="51" y="70"/>
                </a:lnTo>
                <a:lnTo>
                  <a:pt x="55" y="70"/>
                </a:lnTo>
                <a:lnTo>
                  <a:pt x="55" y="66"/>
                </a:lnTo>
                <a:lnTo>
                  <a:pt x="58" y="66"/>
                </a:lnTo>
                <a:lnTo>
                  <a:pt x="58" y="66"/>
                </a:lnTo>
                <a:lnTo>
                  <a:pt x="66" y="66"/>
                </a:lnTo>
                <a:lnTo>
                  <a:pt x="66" y="66"/>
                </a:lnTo>
                <a:lnTo>
                  <a:pt x="66" y="62"/>
                </a:lnTo>
                <a:lnTo>
                  <a:pt x="62" y="62"/>
                </a:lnTo>
                <a:lnTo>
                  <a:pt x="66" y="62"/>
                </a:lnTo>
                <a:lnTo>
                  <a:pt x="66" y="62"/>
                </a:lnTo>
                <a:lnTo>
                  <a:pt x="66" y="62"/>
                </a:lnTo>
                <a:lnTo>
                  <a:pt x="70" y="62"/>
                </a:lnTo>
                <a:lnTo>
                  <a:pt x="70" y="66"/>
                </a:lnTo>
                <a:lnTo>
                  <a:pt x="70" y="66"/>
                </a:lnTo>
                <a:lnTo>
                  <a:pt x="74" y="66"/>
                </a:lnTo>
                <a:lnTo>
                  <a:pt x="74" y="66"/>
                </a:lnTo>
                <a:lnTo>
                  <a:pt x="74" y="62"/>
                </a:lnTo>
                <a:lnTo>
                  <a:pt x="74" y="62"/>
                </a:lnTo>
                <a:lnTo>
                  <a:pt x="78" y="62"/>
                </a:lnTo>
                <a:lnTo>
                  <a:pt x="78" y="66"/>
                </a:lnTo>
                <a:lnTo>
                  <a:pt x="82" y="62"/>
                </a:lnTo>
                <a:lnTo>
                  <a:pt x="86" y="62"/>
                </a:lnTo>
                <a:lnTo>
                  <a:pt x="90" y="58"/>
                </a:lnTo>
                <a:lnTo>
                  <a:pt x="90" y="62"/>
                </a:lnTo>
                <a:lnTo>
                  <a:pt x="94" y="62"/>
                </a:lnTo>
                <a:lnTo>
                  <a:pt x="90" y="62"/>
                </a:lnTo>
                <a:lnTo>
                  <a:pt x="90" y="62"/>
                </a:lnTo>
                <a:lnTo>
                  <a:pt x="90" y="66"/>
                </a:lnTo>
                <a:lnTo>
                  <a:pt x="94" y="66"/>
                </a:lnTo>
                <a:lnTo>
                  <a:pt x="98" y="62"/>
                </a:lnTo>
                <a:lnTo>
                  <a:pt x="98" y="62"/>
                </a:lnTo>
                <a:lnTo>
                  <a:pt x="98" y="62"/>
                </a:lnTo>
                <a:lnTo>
                  <a:pt x="98" y="62"/>
                </a:lnTo>
                <a:lnTo>
                  <a:pt x="98" y="58"/>
                </a:lnTo>
                <a:lnTo>
                  <a:pt x="98" y="58"/>
                </a:lnTo>
                <a:lnTo>
                  <a:pt x="98" y="55"/>
                </a:lnTo>
                <a:lnTo>
                  <a:pt x="101" y="58"/>
                </a:lnTo>
                <a:lnTo>
                  <a:pt x="101" y="58"/>
                </a:lnTo>
                <a:lnTo>
                  <a:pt x="101" y="58"/>
                </a:lnTo>
                <a:lnTo>
                  <a:pt x="105" y="58"/>
                </a:lnTo>
                <a:lnTo>
                  <a:pt x="105" y="58"/>
                </a:lnTo>
                <a:lnTo>
                  <a:pt x="105" y="58"/>
                </a:lnTo>
                <a:lnTo>
                  <a:pt x="105" y="58"/>
                </a:lnTo>
                <a:lnTo>
                  <a:pt x="105" y="55"/>
                </a:lnTo>
                <a:lnTo>
                  <a:pt x="109" y="55"/>
                </a:lnTo>
                <a:lnTo>
                  <a:pt x="113" y="51"/>
                </a:lnTo>
                <a:lnTo>
                  <a:pt x="113" y="51"/>
                </a:lnTo>
                <a:lnTo>
                  <a:pt x="113" y="51"/>
                </a:lnTo>
                <a:lnTo>
                  <a:pt x="117" y="51"/>
                </a:lnTo>
                <a:lnTo>
                  <a:pt x="113" y="55"/>
                </a:lnTo>
                <a:lnTo>
                  <a:pt x="113" y="55"/>
                </a:lnTo>
                <a:lnTo>
                  <a:pt x="117" y="58"/>
                </a:lnTo>
                <a:lnTo>
                  <a:pt x="117" y="55"/>
                </a:lnTo>
                <a:lnTo>
                  <a:pt x="121" y="51"/>
                </a:lnTo>
                <a:lnTo>
                  <a:pt x="121" y="51"/>
                </a:lnTo>
                <a:lnTo>
                  <a:pt x="121" y="51"/>
                </a:lnTo>
                <a:lnTo>
                  <a:pt x="121" y="51"/>
                </a:lnTo>
                <a:lnTo>
                  <a:pt x="125" y="51"/>
                </a:lnTo>
                <a:lnTo>
                  <a:pt x="125" y="51"/>
                </a:lnTo>
                <a:lnTo>
                  <a:pt x="125" y="55"/>
                </a:lnTo>
                <a:lnTo>
                  <a:pt x="125" y="55"/>
                </a:lnTo>
                <a:lnTo>
                  <a:pt x="129" y="51"/>
                </a:lnTo>
                <a:lnTo>
                  <a:pt x="129" y="55"/>
                </a:lnTo>
                <a:lnTo>
                  <a:pt x="133" y="55"/>
                </a:lnTo>
                <a:lnTo>
                  <a:pt x="137" y="51"/>
                </a:lnTo>
                <a:lnTo>
                  <a:pt x="137" y="51"/>
                </a:lnTo>
                <a:lnTo>
                  <a:pt x="137" y="55"/>
                </a:lnTo>
                <a:lnTo>
                  <a:pt x="137" y="62"/>
                </a:lnTo>
                <a:lnTo>
                  <a:pt x="141" y="62"/>
                </a:lnTo>
                <a:lnTo>
                  <a:pt x="141" y="62"/>
                </a:lnTo>
                <a:lnTo>
                  <a:pt x="144" y="62"/>
                </a:lnTo>
                <a:lnTo>
                  <a:pt x="144" y="62"/>
                </a:lnTo>
                <a:lnTo>
                  <a:pt x="148" y="47"/>
                </a:lnTo>
                <a:lnTo>
                  <a:pt x="148" y="47"/>
                </a:lnTo>
                <a:lnTo>
                  <a:pt x="152" y="43"/>
                </a:lnTo>
                <a:lnTo>
                  <a:pt x="152" y="39"/>
                </a:lnTo>
                <a:lnTo>
                  <a:pt x="152" y="39"/>
                </a:lnTo>
                <a:lnTo>
                  <a:pt x="152" y="35"/>
                </a:lnTo>
                <a:lnTo>
                  <a:pt x="152" y="35"/>
                </a:lnTo>
                <a:lnTo>
                  <a:pt x="152" y="35"/>
                </a:lnTo>
                <a:lnTo>
                  <a:pt x="152" y="31"/>
                </a:lnTo>
                <a:lnTo>
                  <a:pt x="152" y="19"/>
                </a:lnTo>
                <a:lnTo>
                  <a:pt x="152" y="19"/>
                </a:lnTo>
                <a:lnTo>
                  <a:pt x="152" y="19"/>
                </a:lnTo>
              </a:path>
            </a:pathLst>
          </a:custGeom>
          <a:solidFill>
            <a:srgbClr val="8D8D8D"/>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5" name="Freeform 68"/>
          <p:cNvSpPr>
            <a:spLocks/>
          </p:cNvSpPr>
          <p:nvPr/>
        </p:nvSpPr>
        <p:spPr bwMode="auto">
          <a:xfrm>
            <a:off x="7805551" y="6243789"/>
            <a:ext cx="39092" cy="29326"/>
          </a:xfrm>
          <a:custGeom>
            <a:avLst/>
            <a:gdLst>
              <a:gd name="T0" fmla="*/ 12 w 16"/>
              <a:gd name="T1" fmla="*/ 4 h 12"/>
              <a:gd name="T2" fmla="*/ 12 w 16"/>
              <a:gd name="T3" fmla="*/ 4 h 12"/>
              <a:gd name="T4" fmla="*/ 4 w 16"/>
              <a:gd name="T5" fmla="*/ 4 h 12"/>
              <a:gd name="T6" fmla="*/ 0 w 16"/>
              <a:gd name="T7" fmla="*/ 8 h 12"/>
              <a:gd name="T8" fmla="*/ 0 w 16"/>
              <a:gd name="T9" fmla="*/ 8 h 12"/>
              <a:gd name="T10" fmla="*/ 4 w 16"/>
              <a:gd name="T11" fmla="*/ 12 h 12"/>
              <a:gd name="T12" fmla="*/ 4 w 16"/>
              <a:gd name="T13" fmla="*/ 12 h 12"/>
              <a:gd name="T14" fmla="*/ 8 w 16"/>
              <a:gd name="T15" fmla="*/ 12 h 12"/>
              <a:gd name="T16" fmla="*/ 8 w 16"/>
              <a:gd name="T17" fmla="*/ 12 h 12"/>
              <a:gd name="T18" fmla="*/ 8 w 16"/>
              <a:gd name="T19" fmla="*/ 8 h 12"/>
              <a:gd name="T20" fmla="*/ 12 w 16"/>
              <a:gd name="T21" fmla="*/ 8 h 12"/>
              <a:gd name="T22" fmla="*/ 12 w 16"/>
              <a:gd name="T23" fmla="*/ 4 h 12"/>
              <a:gd name="T24" fmla="*/ 12 w 16"/>
              <a:gd name="T25" fmla="*/ 4 h 12"/>
              <a:gd name="T26" fmla="*/ 12 w 16"/>
              <a:gd name="T27" fmla="*/ 4 h 12"/>
              <a:gd name="T28" fmla="*/ 12 w 16"/>
              <a:gd name="T29" fmla="*/ 4 h 12"/>
              <a:gd name="T30" fmla="*/ 16 w 16"/>
              <a:gd name="T31" fmla="*/ 4 h 12"/>
              <a:gd name="T32" fmla="*/ 12 w 16"/>
              <a:gd name="T33" fmla="*/ 0 h 12"/>
              <a:gd name="T34" fmla="*/ 12 w 16"/>
              <a:gd name="T35" fmla="*/ 4 h 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16" h="12">
                <a:moveTo>
                  <a:pt x="12" y="4"/>
                </a:moveTo>
                <a:lnTo>
                  <a:pt x="12" y="4"/>
                </a:lnTo>
                <a:lnTo>
                  <a:pt x="4" y="4"/>
                </a:lnTo>
                <a:lnTo>
                  <a:pt x="0" y="8"/>
                </a:lnTo>
                <a:lnTo>
                  <a:pt x="0" y="8"/>
                </a:lnTo>
                <a:lnTo>
                  <a:pt x="4" y="12"/>
                </a:lnTo>
                <a:lnTo>
                  <a:pt x="4" y="12"/>
                </a:lnTo>
                <a:lnTo>
                  <a:pt x="8" y="12"/>
                </a:lnTo>
                <a:lnTo>
                  <a:pt x="8" y="12"/>
                </a:lnTo>
                <a:lnTo>
                  <a:pt x="8" y="8"/>
                </a:lnTo>
                <a:lnTo>
                  <a:pt x="12" y="8"/>
                </a:lnTo>
                <a:lnTo>
                  <a:pt x="12" y="4"/>
                </a:lnTo>
                <a:lnTo>
                  <a:pt x="12" y="4"/>
                </a:lnTo>
                <a:lnTo>
                  <a:pt x="12" y="4"/>
                </a:lnTo>
                <a:lnTo>
                  <a:pt x="12" y="4"/>
                </a:lnTo>
                <a:lnTo>
                  <a:pt x="16" y="4"/>
                </a:lnTo>
                <a:lnTo>
                  <a:pt x="12" y="0"/>
                </a:lnTo>
                <a:lnTo>
                  <a:pt x="12" y="4"/>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6" name="Freeform 48"/>
          <p:cNvSpPr>
            <a:spLocks/>
          </p:cNvSpPr>
          <p:nvPr/>
        </p:nvSpPr>
        <p:spPr bwMode="auto">
          <a:xfrm>
            <a:off x="9440070" y="4353448"/>
            <a:ext cx="9773" cy="9775"/>
          </a:xfrm>
          <a:custGeom>
            <a:avLst/>
            <a:gdLst>
              <a:gd name="T0" fmla="*/ 4 w 4"/>
              <a:gd name="T1" fmla="*/ 0 h 4"/>
              <a:gd name="T2" fmla="*/ 4 w 4"/>
              <a:gd name="T3" fmla="*/ 0 h 4"/>
              <a:gd name="T4" fmla="*/ 0 w 4"/>
              <a:gd name="T5" fmla="*/ 0 h 4"/>
              <a:gd name="T6" fmla="*/ 0 w 4"/>
              <a:gd name="T7" fmla="*/ 0 h 4"/>
              <a:gd name="T8" fmla="*/ 0 w 4"/>
              <a:gd name="T9" fmla="*/ 0 h 4"/>
              <a:gd name="T10" fmla="*/ 0 w 4"/>
              <a:gd name="T11" fmla="*/ 4 h 4"/>
              <a:gd name="T12" fmla="*/ 0 w 4"/>
              <a:gd name="T13" fmla="*/ 4 h 4"/>
              <a:gd name="T14" fmla="*/ 4 w 4"/>
              <a:gd name="T15" fmla="*/ 4 h 4"/>
              <a:gd name="T16" fmla="*/ 4 w 4"/>
              <a:gd name="T17" fmla="*/ 4 h 4"/>
              <a:gd name="T18" fmla="*/ 4 w 4"/>
              <a:gd name="T19" fmla="*/ 0 h 4"/>
              <a:gd name="T20" fmla="*/ 4 w 4"/>
              <a:gd name="T21" fmla="*/ 0 h 4"/>
              <a:gd name="T22" fmla="*/ 4 w 4"/>
              <a:gd name="T23" fmla="*/ 0 h 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4" h="4">
                <a:moveTo>
                  <a:pt x="4" y="0"/>
                </a:moveTo>
                <a:lnTo>
                  <a:pt x="4" y="0"/>
                </a:lnTo>
                <a:lnTo>
                  <a:pt x="0" y="0"/>
                </a:lnTo>
                <a:lnTo>
                  <a:pt x="0" y="0"/>
                </a:lnTo>
                <a:lnTo>
                  <a:pt x="0" y="0"/>
                </a:lnTo>
                <a:lnTo>
                  <a:pt x="0" y="4"/>
                </a:lnTo>
                <a:lnTo>
                  <a:pt x="0" y="4"/>
                </a:lnTo>
                <a:lnTo>
                  <a:pt x="4" y="4"/>
                </a:lnTo>
                <a:lnTo>
                  <a:pt x="4" y="4"/>
                </a:lnTo>
                <a:lnTo>
                  <a:pt x="4" y="0"/>
                </a:lnTo>
                <a:lnTo>
                  <a:pt x="4" y="0"/>
                </a:lnTo>
                <a:lnTo>
                  <a:pt x="4" y="0"/>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7" name="Freeform 41"/>
          <p:cNvSpPr>
            <a:spLocks/>
          </p:cNvSpPr>
          <p:nvPr/>
        </p:nvSpPr>
        <p:spPr bwMode="auto">
          <a:xfrm>
            <a:off x="7335735" y="4940286"/>
            <a:ext cx="65966" cy="105087"/>
          </a:xfrm>
          <a:custGeom>
            <a:avLst/>
            <a:gdLst>
              <a:gd name="T0" fmla="*/ 23 w 27"/>
              <a:gd name="T1" fmla="*/ 16 h 43"/>
              <a:gd name="T2" fmla="*/ 23 w 27"/>
              <a:gd name="T3" fmla="*/ 16 h 43"/>
              <a:gd name="T4" fmla="*/ 27 w 27"/>
              <a:gd name="T5" fmla="*/ 24 h 43"/>
              <a:gd name="T6" fmla="*/ 27 w 27"/>
              <a:gd name="T7" fmla="*/ 24 h 43"/>
              <a:gd name="T8" fmla="*/ 27 w 27"/>
              <a:gd name="T9" fmla="*/ 24 h 43"/>
              <a:gd name="T10" fmla="*/ 27 w 27"/>
              <a:gd name="T11" fmla="*/ 24 h 43"/>
              <a:gd name="T12" fmla="*/ 23 w 27"/>
              <a:gd name="T13" fmla="*/ 24 h 43"/>
              <a:gd name="T14" fmla="*/ 23 w 27"/>
              <a:gd name="T15" fmla="*/ 24 h 43"/>
              <a:gd name="T16" fmla="*/ 23 w 27"/>
              <a:gd name="T17" fmla="*/ 28 h 43"/>
              <a:gd name="T18" fmla="*/ 23 w 27"/>
              <a:gd name="T19" fmla="*/ 28 h 43"/>
              <a:gd name="T20" fmla="*/ 20 w 27"/>
              <a:gd name="T21" fmla="*/ 28 h 43"/>
              <a:gd name="T22" fmla="*/ 16 w 27"/>
              <a:gd name="T23" fmla="*/ 28 h 43"/>
              <a:gd name="T24" fmla="*/ 16 w 27"/>
              <a:gd name="T25" fmla="*/ 32 h 43"/>
              <a:gd name="T26" fmla="*/ 12 w 27"/>
              <a:gd name="T27" fmla="*/ 36 h 43"/>
              <a:gd name="T28" fmla="*/ 12 w 27"/>
              <a:gd name="T29" fmla="*/ 36 h 43"/>
              <a:gd name="T30" fmla="*/ 16 w 27"/>
              <a:gd name="T31" fmla="*/ 36 h 43"/>
              <a:gd name="T32" fmla="*/ 16 w 27"/>
              <a:gd name="T33" fmla="*/ 39 h 43"/>
              <a:gd name="T34" fmla="*/ 16 w 27"/>
              <a:gd name="T35" fmla="*/ 43 h 43"/>
              <a:gd name="T36" fmla="*/ 12 w 27"/>
              <a:gd name="T37" fmla="*/ 43 h 43"/>
              <a:gd name="T38" fmla="*/ 8 w 27"/>
              <a:gd name="T39" fmla="*/ 43 h 43"/>
              <a:gd name="T40" fmla="*/ 4 w 27"/>
              <a:gd name="T41" fmla="*/ 39 h 43"/>
              <a:gd name="T42" fmla="*/ 4 w 27"/>
              <a:gd name="T43" fmla="*/ 39 h 43"/>
              <a:gd name="T44" fmla="*/ 4 w 27"/>
              <a:gd name="T45" fmla="*/ 36 h 43"/>
              <a:gd name="T46" fmla="*/ 0 w 27"/>
              <a:gd name="T47" fmla="*/ 32 h 43"/>
              <a:gd name="T48" fmla="*/ 4 w 27"/>
              <a:gd name="T49" fmla="*/ 28 h 43"/>
              <a:gd name="T50" fmla="*/ 4 w 27"/>
              <a:gd name="T51" fmla="*/ 20 h 43"/>
              <a:gd name="T52" fmla="*/ 0 w 27"/>
              <a:gd name="T53" fmla="*/ 16 h 43"/>
              <a:gd name="T54" fmla="*/ 0 w 27"/>
              <a:gd name="T55" fmla="*/ 12 h 43"/>
              <a:gd name="T56" fmla="*/ 4 w 27"/>
              <a:gd name="T57" fmla="*/ 4 h 43"/>
              <a:gd name="T58" fmla="*/ 8 w 27"/>
              <a:gd name="T59" fmla="*/ 0 h 43"/>
              <a:gd name="T60" fmla="*/ 12 w 27"/>
              <a:gd name="T61" fmla="*/ 4 h 43"/>
              <a:gd name="T62" fmla="*/ 16 w 27"/>
              <a:gd name="T63" fmla="*/ 8 h 43"/>
              <a:gd name="T64" fmla="*/ 16 w 27"/>
              <a:gd name="T65" fmla="*/ 8 h 43"/>
              <a:gd name="T66" fmla="*/ 23 w 27"/>
              <a:gd name="T67" fmla="*/ 12 h 43"/>
              <a:gd name="T68" fmla="*/ 23 w 27"/>
              <a:gd name="T69" fmla="*/ 12 h 43"/>
              <a:gd name="T70" fmla="*/ 23 w 27"/>
              <a:gd name="T71" fmla="*/ 16 h 43"/>
              <a:gd name="T72" fmla="*/ 23 w 27"/>
              <a:gd name="T73" fmla="*/ 16 h 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Lst>
            <a:rect l="0" t="0" r="r" b="b"/>
            <a:pathLst>
              <a:path w="27" h="43">
                <a:moveTo>
                  <a:pt x="23" y="16"/>
                </a:moveTo>
                <a:lnTo>
                  <a:pt x="23" y="16"/>
                </a:lnTo>
                <a:lnTo>
                  <a:pt x="27" y="24"/>
                </a:lnTo>
                <a:lnTo>
                  <a:pt x="27" y="24"/>
                </a:lnTo>
                <a:lnTo>
                  <a:pt x="27" y="24"/>
                </a:lnTo>
                <a:lnTo>
                  <a:pt x="27" y="24"/>
                </a:lnTo>
                <a:lnTo>
                  <a:pt x="23" y="24"/>
                </a:lnTo>
                <a:lnTo>
                  <a:pt x="23" y="24"/>
                </a:lnTo>
                <a:lnTo>
                  <a:pt x="23" y="28"/>
                </a:lnTo>
                <a:lnTo>
                  <a:pt x="23" y="28"/>
                </a:lnTo>
                <a:lnTo>
                  <a:pt x="20" y="28"/>
                </a:lnTo>
                <a:lnTo>
                  <a:pt x="16" y="28"/>
                </a:lnTo>
                <a:lnTo>
                  <a:pt x="16" y="32"/>
                </a:lnTo>
                <a:lnTo>
                  <a:pt x="12" y="36"/>
                </a:lnTo>
                <a:lnTo>
                  <a:pt x="12" y="36"/>
                </a:lnTo>
                <a:lnTo>
                  <a:pt x="16" y="36"/>
                </a:lnTo>
                <a:lnTo>
                  <a:pt x="16" y="39"/>
                </a:lnTo>
                <a:lnTo>
                  <a:pt x="16" y="43"/>
                </a:lnTo>
                <a:lnTo>
                  <a:pt x="12" y="43"/>
                </a:lnTo>
                <a:lnTo>
                  <a:pt x="8" y="43"/>
                </a:lnTo>
                <a:lnTo>
                  <a:pt x="4" y="39"/>
                </a:lnTo>
                <a:lnTo>
                  <a:pt x="4" y="39"/>
                </a:lnTo>
                <a:lnTo>
                  <a:pt x="4" y="36"/>
                </a:lnTo>
                <a:lnTo>
                  <a:pt x="0" y="32"/>
                </a:lnTo>
                <a:lnTo>
                  <a:pt x="4" y="28"/>
                </a:lnTo>
                <a:lnTo>
                  <a:pt x="4" y="20"/>
                </a:lnTo>
                <a:lnTo>
                  <a:pt x="0" y="16"/>
                </a:lnTo>
                <a:lnTo>
                  <a:pt x="0" y="12"/>
                </a:lnTo>
                <a:lnTo>
                  <a:pt x="4" y="4"/>
                </a:lnTo>
                <a:lnTo>
                  <a:pt x="8" y="0"/>
                </a:lnTo>
                <a:lnTo>
                  <a:pt x="12" y="4"/>
                </a:lnTo>
                <a:lnTo>
                  <a:pt x="16" y="8"/>
                </a:lnTo>
                <a:lnTo>
                  <a:pt x="16" y="8"/>
                </a:lnTo>
                <a:lnTo>
                  <a:pt x="23" y="12"/>
                </a:lnTo>
                <a:lnTo>
                  <a:pt x="23" y="12"/>
                </a:lnTo>
                <a:lnTo>
                  <a:pt x="23" y="16"/>
                </a:lnTo>
                <a:lnTo>
                  <a:pt x="23" y="16"/>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8" name="Freeform 42"/>
          <p:cNvSpPr>
            <a:spLocks/>
          </p:cNvSpPr>
          <p:nvPr/>
        </p:nvSpPr>
        <p:spPr bwMode="auto">
          <a:xfrm>
            <a:off x="7355281" y="4893852"/>
            <a:ext cx="105058" cy="124638"/>
          </a:xfrm>
          <a:custGeom>
            <a:avLst/>
            <a:gdLst>
              <a:gd name="T0" fmla="*/ 39 w 43"/>
              <a:gd name="T1" fmla="*/ 51 h 51"/>
              <a:gd name="T2" fmla="*/ 39 w 43"/>
              <a:gd name="T3" fmla="*/ 51 h 51"/>
              <a:gd name="T4" fmla="*/ 31 w 43"/>
              <a:gd name="T5" fmla="*/ 51 h 51"/>
              <a:gd name="T6" fmla="*/ 27 w 43"/>
              <a:gd name="T7" fmla="*/ 51 h 51"/>
              <a:gd name="T8" fmla="*/ 27 w 43"/>
              <a:gd name="T9" fmla="*/ 51 h 51"/>
              <a:gd name="T10" fmla="*/ 27 w 43"/>
              <a:gd name="T11" fmla="*/ 47 h 51"/>
              <a:gd name="T12" fmla="*/ 27 w 43"/>
              <a:gd name="T13" fmla="*/ 43 h 51"/>
              <a:gd name="T14" fmla="*/ 27 w 43"/>
              <a:gd name="T15" fmla="*/ 43 h 51"/>
              <a:gd name="T16" fmla="*/ 23 w 43"/>
              <a:gd name="T17" fmla="*/ 43 h 51"/>
              <a:gd name="T18" fmla="*/ 23 w 43"/>
              <a:gd name="T19" fmla="*/ 39 h 51"/>
              <a:gd name="T20" fmla="*/ 19 w 43"/>
              <a:gd name="T21" fmla="*/ 43 h 51"/>
              <a:gd name="T22" fmla="*/ 19 w 43"/>
              <a:gd name="T23" fmla="*/ 43 h 51"/>
              <a:gd name="T24" fmla="*/ 19 w 43"/>
              <a:gd name="T25" fmla="*/ 43 h 51"/>
              <a:gd name="T26" fmla="*/ 15 w 43"/>
              <a:gd name="T27" fmla="*/ 35 h 51"/>
              <a:gd name="T28" fmla="*/ 15 w 43"/>
              <a:gd name="T29" fmla="*/ 35 h 51"/>
              <a:gd name="T30" fmla="*/ 15 w 43"/>
              <a:gd name="T31" fmla="*/ 31 h 51"/>
              <a:gd name="T32" fmla="*/ 15 w 43"/>
              <a:gd name="T33" fmla="*/ 31 h 51"/>
              <a:gd name="T34" fmla="*/ 8 w 43"/>
              <a:gd name="T35" fmla="*/ 27 h 51"/>
              <a:gd name="T36" fmla="*/ 8 w 43"/>
              <a:gd name="T37" fmla="*/ 27 h 51"/>
              <a:gd name="T38" fmla="*/ 4 w 43"/>
              <a:gd name="T39" fmla="*/ 23 h 51"/>
              <a:gd name="T40" fmla="*/ 0 w 43"/>
              <a:gd name="T41" fmla="*/ 19 h 51"/>
              <a:gd name="T42" fmla="*/ 4 w 43"/>
              <a:gd name="T43" fmla="*/ 19 h 51"/>
              <a:gd name="T44" fmla="*/ 4 w 43"/>
              <a:gd name="T45" fmla="*/ 15 h 51"/>
              <a:gd name="T46" fmla="*/ 8 w 43"/>
              <a:gd name="T47" fmla="*/ 15 h 51"/>
              <a:gd name="T48" fmla="*/ 8 w 43"/>
              <a:gd name="T49" fmla="*/ 0 h 51"/>
              <a:gd name="T50" fmla="*/ 15 w 43"/>
              <a:gd name="T51" fmla="*/ 0 h 51"/>
              <a:gd name="T52" fmla="*/ 19 w 43"/>
              <a:gd name="T53" fmla="*/ 4 h 51"/>
              <a:gd name="T54" fmla="*/ 19 w 43"/>
              <a:gd name="T55" fmla="*/ 4 h 51"/>
              <a:gd name="T56" fmla="*/ 23 w 43"/>
              <a:gd name="T57" fmla="*/ 4 h 51"/>
              <a:gd name="T58" fmla="*/ 23 w 43"/>
              <a:gd name="T59" fmla="*/ 8 h 51"/>
              <a:gd name="T60" fmla="*/ 31 w 43"/>
              <a:gd name="T61" fmla="*/ 19 h 51"/>
              <a:gd name="T62" fmla="*/ 39 w 43"/>
              <a:gd name="T63" fmla="*/ 23 h 51"/>
              <a:gd name="T64" fmla="*/ 39 w 43"/>
              <a:gd name="T65" fmla="*/ 27 h 51"/>
              <a:gd name="T66" fmla="*/ 43 w 43"/>
              <a:gd name="T67" fmla="*/ 43 h 51"/>
              <a:gd name="T68" fmla="*/ 43 w 43"/>
              <a:gd name="T69" fmla="*/ 47 h 51"/>
              <a:gd name="T70" fmla="*/ 43 w 43"/>
              <a:gd name="T71" fmla="*/ 51 h 51"/>
              <a:gd name="T72" fmla="*/ 43 w 43"/>
              <a:gd name="T73" fmla="*/ 51 h 51"/>
              <a:gd name="T74" fmla="*/ 39 w 43"/>
              <a:gd name="T75" fmla="*/ 51 h 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3" h="51">
                <a:moveTo>
                  <a:pt x="39" y="51"/>
                </a:moveTo>
                <a:lnTo>
                  <a:pt x="39" y="51"/>
                </a:lnTo>
                <a:lnTo>
                  <a:pt x="31" y="51"/>
                </a:lnTo>
                <a:lnTo>
                  <a:pt x="27" y="51"/>
                </a:lnTo>
                <a:lnTo>
                  <a:pt x="27" y="51"/>
                </a:lnTo>
                <a:lnTo>
                  <a:pt x="27" y="47"/>
                </a:lnTo>
                <a:lnTo>
                  <a:pt x="27" y="43"/>
                </a:lnTo>
                <a:lnTo>
                  <a:pt x="27" y="43"/>
                </a:lnTo>
                <a:lnTo>
                  <a:pt x="23" y="43"/>
                </a:lnTo>
                <a:lnTo>
                  <a:pt x="23" y="39"/>
                </a:lnTo>
                <a:lnTo>
                  <a:pt x="19" y="43"/>
                </a:lnTo>
                <a:lnTo>
                  <a:pt x="19" y="43"/>
                </a:lnTo>
                <a:lnTo>
                  <a:pt x="19" y="43"/>
                </a:lnTo>
                <a:lnTo>
                  <a:pt x="15" y="35"/>
                </a:lnTo>
                <a:lnTo>
                  <a:pt x="15" y="35"/>
                </a:lnTo>
                <a:lnTo>
                  <a:pt x="15" y="31"/>
                </a:lnTo>
                <a:lnTo>
                  <a:pt x="15" y="31"/>
                </a:lnTo>
                <a:lnTo>
                  <a:pt x="8" y="27"/>
                </a:lnTo>
                <a:lnTo>
                  <a:pt x="8" y="27"/>
                </a:lnTo>
                <a:lnTo>
                  <a:pt x="4" y="23"/>
                </a:lnTo>
                <a:lnTo>
                  <a:pt x="0" y="19"/>
                </a:lnTo>
                <a:lnTo>
                  <a:pt x="4" y="19"/>
                </a:lnTo>
                <a:lnTo>
                  <a:pt x="4" y="15"/>
                </a:lnTo>
                <a:lnTo>
                  <a:pt x="8" y="15"/>
                </a:lnTo>
                <a:lnTo>
                  <a:pt x="8" y="0"/>
                </a:lnTo>
                <a:lnTo>
                  <a:pt x="15" y="0"/>
                </a:lnTo>
                <a:lnTo>
                  <a:pt x="19" y="4"/>
                </a:lnTo>
                <a:lnTo>
                  <a:pt x="19" y="4"/>
                </a:lnTo>
                <a:lnTo>
                  <a:pt x="23" y="4"/>
                </a:lnTo>
                <a:lnTo>
                  <a:pt x="23" y="8"/>
                </a:lnTo>
                <a:lnTo>
                  <a:pt x="31" y="19"/>
                </a:lnTo>
                <a:lnTo>
                  <a:pt x="39" y="23"/>
                </a:lnTo>
                <a:lnTo>
                  <a:pt x="39" y="27"/>
                </a:lnTo>
                <a:lnTo>
                  <a:pt x="43" y="43"/>
                </a:lnTo>
                <a:lnTo>
                  <a:pt x="43" y="47"/>
                </a:lnTo>
                <a:lnTo>
                  <a:pt x="43" y="51"/>
                </a:lnTo>
                <a:lnTo>
                  <a:pt x="43" y="51"/>
                </a:lnTo>
                <a:lnTo>
                  <a:pt x="39" y="51"/>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09" name="Freeform 44"/>
          <p:cNvSpPr>
            <a:spLocks noEditPoints="1"/>
          </p:cNvSpPr>
          <p:nvPr/>
        </p:nvSpPr>
        <p:spPr bwMode="auto">
          <a:xfrm>
            <a:off x="7240448" y="5084473"/>
            <a:ext cx="171026" cy="315259"/>
          </a:xfrm>
          <a:custGeom>
            <a:avLst/>
            <a:gdLst>
              <a:gd name="T0" fmla="*/ 55 w 70"/>
              <a:gd name="T1" fmla="*/ 4 h 129"/>
              <a:gd name="T2" fmla="*/ 51 w 70"/>
              <a:gd name="T3" fmla="*/ 4 h 129"/>
              <a:gd name="T4" fmla="*/ 51 w 70"/>
              <a:gd name="T5" fmla="*/ 8 h 129"/>
              <a:gd name="T6" fmla="*/ 55 w 70"/>
              <a:gd name="T7" fmla="*/ 16 h 129"/>
              <a:gd name="T8" fmla="*/ 55 w 70"/>
              <a:gd name="T9" fmla="*/ 8 h 129"/>
              <a:gd name="T10" fmla="*/ 43 w 70"/>
              <a:gd name="T11" fmla="*/ 4 h 129"/>
              <a:gd name="T12" fmla="*/ 51 w 70"/>
              <a:gd name="T13" fmla="*/ 12 h 129"/>
              <a:gd name="T14" fmla="*/ 51 w 70"/>
              <a:gd name="T15" fmla="*/ 23 h 129"/>
              <a:gd name="T16" fmla="*/ 47 w 70"/>
              <a:gd name="T17" fmla="*/ 27 h 129"/>
              <a:gd name="T18" fmla="*/ 39 w 70"/>
              <a:gd name="T19" fmla="*/ 27 h 129"/>
              <a:gd name="T20" fmla="*/ 47 w 70"/>
              <a:gd name="T21" fmla="*/ 35 h 129"/>
              <a:gd name="T22" fmla="*/ 62 w 70"/>
              <a:gd name="T23" fmla="*/ 43 h 129"/>
              <a:gd name="T24" fmla="*/ 62 w 70"/>
              <a:gd name="T25" fmla="*/ 51 h 129"/>
              <a:gd name="T26" fmla="*/ 66 w 70"/>
              <a:gd name="T27" fmla="*/ 59 h 129"/>
              <a:gd name="T28" fmla="*/ 70 w 70"/>
              <a:gd name="T29" fmla="*/ 66 h 129"/>
              <a:gd name="T30" fmla="*/ 66 w 70"/>
              <a:gd name="T31" fmla="*/ 74 h 129"/>
              <a:gd name="T32" fmla="*/ 59 w 70"/>
              <a:gd name="T33" fmla="*/ 70 h 129"/>
              <a:gd name="T34" fmla="*/ 59 w 70"/>
              <a:gd name="T35" fmla="*/ 78 h 129"/>
              <a:gd name="T36" fmla="*/ 59 w 70"/>
              <a:gd name="T37" fmla="*/ 82 h 129"/>
              <a:gd name="T38" fmla="*/ 59 w 70"/>
              <a:gd name="T39" fmla="*/ 82 h 129"/>
              <a:gd name="T40" fmla="*/ 59 w 70"/>
              <a:gd name="T41" fmla="*/ 94 h 129"/>
              <a:gd name="T42" fmla="*/ 55 w 70"/>
              <a:gd name="T43" fmla="*/ 98 h 129"/>
              <a:gd name="T44" fmla="*/ 59 w 70"/>
              <a:gd name="T45" fmla="*/ 105 h 129"/>
              <a:gd name="T46" fmla="*/ 55 w 70"/>
              <a:gd name="T47" fmla="*/ 98 h 129"/>
              <a:gd name="T48" fmla="*/ 55 w 70"/>
              <a:gd name="T49" fmla="*/ 113 h 129"/>
              <a:gd name="T50" fmla="*/ 51 w 70"/>
              <a:gd name="T51" fmla="*/ 98 h 129"/>
              <a:gd name="T52" fmla="*/ 51 w 70"/>
              <a:gd name="T53" fmla="*/ 109 h 129"/>
              <a:gd name="T54" fmla="*/ 51 w 70"/>
              <a:gd name="T55" fmla="*/ 113 h 129"/>
              <a:gd name="T56" fmla="*/ 47 w 70"/>
              <a:gd name="T57" fmla="*/ 117 h 129"/>
              <a:gd name="T58" fmla="*/ 43 w 70"/>
              <a:gd name="T59" fmla="*/ 117 h 129"/>
              <a:gd name="T60" fmla="*/ 47 w 70"/>
              <a:gd name="T61" fmla="*/ 109 h 129"/>
              <a:gd name="T62" fmla="*/ 43 w 70"/>
              <a:gd name="T63" fmla="*/ 113 h 129"/>
              <a:gd name="T64" fmla="*/ 39 w 70"/>
              <a:gd name="T65" fmla="*/ 117 h 129"/>
              <a:gd name="T66" fmla="*/ 35 w 70"/>
              <a:gd name="T67" fmla="*/ 121 h 129"/>
              <a:gd name="T68" fmla="*/ 31 w 70"/>
              <a:gd name="T69" fmla="*/ 129 h 129"/>
              <a:gd name="T70" fmla="*/ 19 w 70"/>
              <a:gd name="T71" fmla="*/ 129 h 129"/>
              <a:gd name="T72" fmla="*/ 19 w 70"/>
              <a:gd name="T73" fmla="*/ 121 h 129"/>
              <a:gd name="T74" fmla="*/ 19 w 70"/>
              <a:gd name="T75" fmla="*/ 109 h 129"/>
              <a:gd name="T76" fmla="*/ 16 w 70"/>
              <a:gd name="T77" fmla="*/ 101 h 129"/>
              <a:gd name="T78" fmla="*/ 16 w 70"/>
              <a:gd name="T79" fmla="*/ 94 h 129"/>
              <a:gd name="T80" fmla="*/ 16 w 70"/>
              <a:gd name="T81" fmla="*/ 90 h 129"/>
              <a:gd name="T82" fmla="*/ 16 w 70"/>
              <a:gd name="T83" fmla="*/ 86 h 129"/>
              <a:gd name="T84" fmla="*/ 16 w 70"/>
              <a:gd name="T85" fmla="*/ 78 h 129"/>
              <a:gd name="T86" fmla="*/ 4 w 70"/>
              <a:gd name="T87" fmla="*/ 66 h 129"/>
              <a:gd name="T88" fmla="*/ 0 w 70"/>
              <a:gd name="T89" fmla="*/ 43 h 129"/>
              <a:gd name="T90" fmla="*/ 23 w 70"/>
              <a:gd name="T91" fmla="*/ 39 h 129"/>
              <a:gd name="T92" fmla="*/ 27 w 70"/>
              <a:gd name="T93" fmla="*/ 39 h 129"/>
              <a:gd name="T94" fmla="*/ 23 w 70"/>
              <a:gd name="T95" fmla="*/ 31 h 129"/>
              <a:gd name="T96" fmla="*/ 12 w 70"/>
              <a:gd name="T97" fmla="*/ 19 h 129"/>
              <a:gd name="T98" fmla="*/ 12 w 70"/>
              <a:gd name="T99" fmla="*/ 16 h 129"/>
              <a:gd name="T100" fmla="*/ 23 w 70"/>
              <a:gd name="T101" fmla="*/ 12 h 129"/>
              <a:gd name="T102" fmla="*/ 39 w 70"/>
              <a:gd name="T103" fmla="*/ 4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70" h="129">
                <a:moveTo>
                  <a:pt x="55" y="8"/>
                </a:moveTo>
                <a:lnTo>
                  <a:pt x="55" y="8"/>
                </a:lnTo>
                <a:lnTo>
                  <a:pt x="55" y="4"/>
                </a:lnTo>
                <a:lnTo>
                  <a:pt x="51" y="0"/>
                </a:lnTo>
                <a:lnTo>
                  <a:pt x="47" y="0"/>
                </a:lnTo>
                <a:lnTo>
                  <a:pt x="51" y="4"/>
                </a:lnTo>
                <a:lnTo>
                  <a:pt x="51" y="4"/>
                </a:lnTo>
                <a:lnTo>
                  <a:pt x="51" y="4"/>
                </a:lnTo>
                <a:lnTo>
                  <a:pt x="51" y="8"/>
                </a:lnTo>
                <a:lnTo>
                  <a:pt x="51" y="12"/>
                </a:lnTo>
                <a:lnTo>
                  <a:pt x="55" y="16"/>
                </a:lnTo>
                <a:lnTo>
                  <a:pt x="55" y="16"/>
                </a:lnTo>
                <a:lnTo>
                  <a:pt x="55" y="19"/>
                </a:lnTo>
                <a:lnTo>
                  <a:pt x="55" y="16"/>
                </a:lnTo>
                <a:lnTo>
                  <a:pt x="55" y="8"/>
                </a:lnTo>
                <a:moveTo>
                  <a:pt x="39" y="4"/>
                </a:moveTo>
                <a:lnTo>
                  <a:pt x="39" y="4"/>
                </a:lnTo>
                <a:lnTo>
                  <a:pt x="43" y="4"/>
                </a:lnTo>
                <a:lnTo>
                  <a:pt x="47" y="4"/>
                </a:lnTo>
                <a:lnTo>
                  <a:pt x="51" y="8"/>
                </a:lnTo>
                <a:lnTo>
                  <a:pt x="51" y="12"/>
                </a:lnTo>
                <a:lnTo>
                  <a:pt x="51" y="16"/>
                </a:lnTo>
                <a:lnTo>
                  <a:pt x="51" y="19"/>
                </a:lnTo>
                <a:lnTo>
                  <a:pt x="51" y="23"/>
                </a:lnTo>
                <a:lnTo>
                  <a:pt x="51" y="27"/>
                </a:lnTo>
                <a:lnTo>
                  <a:pt x="51" y="31"/>
                </a:lnTo>
                <a:lnTo>
                  <a:pt x="47" y="27"/>
                </a:lnTo>
                <a:lnTo>
                  <a:pt x="43" y="27"/>
                </a:lnTo>
                <a:lnTo>
                  <a:pt x="39" y="27"/>
                </a:lnTo>
                <a:lnTo>
                  <a:pt x="39" y="27"/>
                </a:lnTo>
                <a:lnTo>
                  <a:pt x="43" y="31"/>
                </a:lnTo>
                <a:lnTo>
                  <a:pt x="47" y="35"/>
                </a:lnTo>
                <a:lnTo>
                  <a:pt x="47" y="35"/>
                </a:lnTo>
                <a:lnTo>
                  <a:pt x="51" y="35"/>
                </a:lnTo>
                <a:lnTo>
                  <a:pt x="55" y="43"/>
                </a:lnTo>
                <a:lnTo>
                  <a:pt x="62" y="43"/>
                </a:lnTo>
                <a:lnTo>
                  <a:pt x="62" y="43"/>
                </a:lnTo>
                <a:lnTo>
                  <a:pt x="62" y="47"/>
                </a:lnTo>
                <a:lnTo>
                  <a:pt x="62" y="51"/>
                </a:lnTo>
                <a:lnTo>
                  <a:pt x="62" y="55"/>
                </a:lnTo>
                <a:lnTo>
                  <a:pt x="62" y="59"/>
                </a:lnTo>
                <a:lnTo>
                  <a:pt x="66" y="59"/>
                </a:lnTo>
                <a:lnTo>
                  <a:pt x="70" y="62"/>
                </a:lnTo>
                <a:lnTo>
                  <a:pt x="70" y="66"/>
                </a:lnTo>
                <a:lnTo>
                  <a:pt x="70" y="66"/>
                </a:lnTo>
                <a:lnTo>
                  <a:pt x="70" y="70"/>
                </a:lnTo>
                <a:lnTo>
                  <a:pt x="66" y="70"/>
                </a:lnTo>
                <a:lnTo>
                  <a:pt x="66" y="74"/>
                </a:lnTo>
                <a:lnTo>
                  <a:pt x="66" y="74"/>
                </a:lnTo>
                <a:lnTo>
                  <a:pt x="62" y="74"/>
                </a:lnTo>
                <a:lnTo>
                  <a:pt x="59" y="70"/>
                </a:lnTo>
                <a:lnTo>
                  <a:pt x="59" y="70"/>
                </a:lnTo>
                <a:lnTo>
                  <a:pt x="59" y="74"/>
                </a:lnTo>
                <a:lnTo>
                  <a:pt x="59" y="78"/>
                </a:lnTo>
                <a:lnTo>
                  <a:pt x="59" y="78"/>
                </a:lnTo>
                <a:lnTo>
                  <a:pt x="59" y="78"/>
                </a:lnTo>
                <a:lnTo>
                  <a:pt x="59" y="82"/>
                </a:lnTo>
                <a:lnTo>
                  <a:pt x="59" y="82"/>
                </a:lnTo>
                <a:lnTo>
                  <a:pt x="59" y="82"/>
                </a:lnTo>
                <a:lnTo>
                  <a:pt x="59" y="82"/>
                </a:lnTo>
                <a:lnTo>
                  <a:pt x="55" y="86"/>
                </a:lnTo>
                <a:lnTo>
                  <a:pt x="55" y="90"/>
                </a:lnTo>
                <a:lnTo>
                  <a:pt x="59" y="94"/>
                </a:lnTo>
                <a:lnTo>
                  <a:pt x="59" y="98"/>
                </a:lnTo>
                <a:lnTo>
                  <a:pt x="55" y="94"/>
                </a:lnTo>
                <a:lnTo>
                  <a:pt x="55" y="98"/>
                </a:lnTo>
                <a:lnTo>
                  <a:pt x="59" y="105"/>
                </a:lnTo>
                <a:lnTo>
                  <a:pt x="59" y="109"/>
                </a:lnTo>
                <a:lnTo>
                  <a:pt x="59" y="105"/>
                </a:lnTo>
                <a:lnTo>
                  <a:pt x="55" y="105"/>
                </a:lnTo>
                <a:lnTo>
                  <a:pt x="55" y="101"/>
                </a:lnTo>
                <a:lnTo>
                  <a:pt x="55" y="98"/>
                </a:lnTo>
                <a:lnTo>
                  <a:pt x="55" y="101"/>
                </a:lnTo>
                <a:lnTo>
                  <a:pt x="55" y="109"/>
                </a:lnTo>
                <a:lnTo>
                  <a:pt x="55" y="113"/>
                </a:lnTo>
                <a:lnTo>
                  <a:pt x="55" y="109"/>
                </a:lnTo>
                <a:lnTo>
                  <a:pt x="51" y="98"/>
                </a:lnTo>
                <a:lnTo>
                  <a:pt x="51" y="98"/>
                </a:lnTo>
                <a:lnTo>
                  <a:pt x="51" y="101"/>
                </a:lnTo>
                <a:lnTo>
                  <a:pt x="51" y="105"/>
                </a:lnTo>
                <a:lnTo>
                  <a:pt x="51" y="109"/>
                </a:lnTo>
                <a:lnTo>
                  <a:pt x="51" y="109"/>
                </a:lnTo>
                <a:lnTo>
                  <a:pt x="51" y="109"/>
                </a:lnTo>
                <a:lnTo>
                  <a:pt x="51" y="113"/>
                </a:lnTo>
                <a:lnTo>
                  <a:pt x="51" y="113"/>
                </a:lnTo>
                <a:lnTo>
                  <a:pt x="51" y="117"/>
                </a:lnTo>
                <a:lnTo>
                  <a:pt x="47" y="117"/>
                </a:lnTo>
                <a:lnTo>
                  <a:pt x="47" y="121"/>
                </a:lnTo>
                <a:lnTo>
                  <a:pt x="43" y="117"/>
                </a:lnTo>
                <a:lnTo>
                  <a:pt x="43" y="117"/>
                </a:lnTo>
                <a:lnTo>
                  <a:pt x="47" y="113"/>
                </a:lnTo>
                <a:lnTo>
                  <a:pt x="47" y="113"/>
                </a:lnTo>
                <a:lnTo>
                  <a:pt x="47" y="109"/>
                </a:lnTo>
                <a:lnTo>
                  <a:pt x="47" y="109"/>
                </a:lnTo>
                <a:lnTo>
                  <a:pt x="43" y="113"/>
                </a:lnTo>
                <a:lnTo>
                  <a:pt x="43" y="113"/>
                </a:lnTo>
                <a:lnTo>
                  <a:pt x="39" y="117"/>
                </a:lnTo>
                <a:lnTo>
                  <a:pt x="39" y="117"/>
                </a:lnTo>
                <a:lnTo>
                  <a:pt x="39" y="117"/>
                </a:lnTo>
                <a:lnTo>
                  <a:pt x="35" y="117"/>
                </a:lnTo>
                <a:lnTo>
                  <a:pt x="35" y="113"/>
                </a:lnTo>
                <a:lnTo>
                  <a:pt x="35" y="121"/>
                </a:lnTo>
                <a:lnTo>
                  <a:pt x="35" y="125"/>
                </a:lnTo>
                <a:lnTo>
                  <a:pt x="31" y="129"/>
                </a:lnTo>
                <a:lnTo>
                  <a:pt x="31" y="129"/>
                </a:lnTo>
                <a:lnTo>
                  <a:pt x="19" y="129"/>
                </a:lnTo>
                <a:lnTo>
                  <a:pt x="19" y="129"/>
                </a:lnTo>
                <a:lnTo>
                  <a:pt x="19" y="129"/>
                </a:lnTo>
                <a:lnTo>
                  <a:pt x="19" y="125"/>
                </a:lnTo>
                <a:lnTo>
                  <a:pt x="19" y="121"/>
                </a:lnTo>
                <a:lnTo>
                  <a:pt x="19" y="121"/>
                </a:lnTo>
                <a:lnTo>
                  <a:pt x="19" y="117"/>
                </a:lnTo>
                <a:lnTo>
                  <a:pt x="19" y="109"/>
                </a:lnTo>
                <a:lnTo>
                  <a:pt x="19" y="109"/>
                </a:lnTo>
                <a:lnTo>
                  <a:pt x="19" y="105"/>
                </a:lnTo>
                <a:lnTo>
                  <a:pt x="16" y="101"/>
                </a:lnTo>
                <a:lnTo>
                  <a:pt x="16" y="101"/>
                </a:lnTo>
                <a:lnTo>
                  <a:pt x="16" y="98"/>
                </a:lnTo>
                <a:lnTo>
                  <a:pt x="16" y="98"/>
                </a:lnTo>
                <a:lnTo>
                  <a:pt x="16" y="94"/>
                </a:lnTo>
                <a:lnTo>
                  <a:pt x="16" y="94"/>
                </a:lnTo>
                <a:lnTo>
                  <a:pt x="16" y="94"/>
                </a:lnTo>
                <a:lnTo>
                  <a:pt x="16" y="90"/>
                </a:lnTo>
                <a:lnTo>
                  <a:pt x="19" y="90"/>
                </a:lnTo>
                <a:lnTo>
                  <a:pt x="19" y="90"/>
                </a:lnTo>
                <a:lnTo>
                  <a:pt x="16" y="86"/>
                </a:lnTo>
                <a:lnTo>
                  <a:pt x="16" y="82"/>
                </a:lnTo>
                <a:lnTo>
                  <a:pt x="16" y="78"/>
                </a:lnTo>
                <a:lnTo>
                  <a:pt x="16" y="78"/>
                </a:lnTo>
                <a:lnTo>
                  <a:pt x="16" y="74"/>
                </a:lnTo>
                <a:lnTo>
                  <a:pt x="8" y="66"/>
                </a:lnTo>
                <a:lnTo>
                  <a:pt x="4" y="66"/>
                </a:lnTo>
                <a:lnTo>
                  <a:pt x="4" y="62"/>
                </a:lnTo>
                <a:lnTo>
                  <a:pt x="4" y="51"/>
                </a:lnTo>
                <a:lnTo>
                  <a:pt x="0" y="43"/>
                </a:lnTo>
                <a:lnTo>
                  <a:pt x="0" y="43"/>
                </a:lnTo>
                <a:lnTo>
                  <a:pt x="4" y="43"/>
                </a:lnTo>
                <a:lnTo>
                  <a:pt x="23" y="39"/>
                </a:lnTo>
                <a:lnTo>
                  <a:pt x="23" y="39"/>
                </a:lnTo>
                <a:lnTo>
                  <a:pt x="27" y="39"/>
                </a:lnTo>
                <a:lnTo>
                  <a:pt x="27" y="39"/>
                </a:lnTo>
                <a:lnTo>
                  <a:pt x="27" y="39"/>
                </a:lnTo>
                <a:lnTo>
                  <a:pt x="27" y="35"/>
                </a:lnTo>
                <a:lnTo>
                  <a:pt x="23" y="31"/>
                </a:lnTo>
                <a:lnTo>
                  <a:pt x="19" y="27"/>
                </a:lnTo>
                <a:lnTo>
                  <a:pt x="12" y="23"/>
                </a:lnTo>
                <a:lnTo>
                  <a:pt x="12" y="19"/>
                </a:lnTo>
                <a:lnTo>
                  <a:pt x="12" y="19"/>
                </a:lnTo>
                <a:lnTo>
                  <a:pt x="12" y="19"/>
                </a:lnTo>
                <a:lnTo>
                  <a:pt x="12" y="16"/>
                </a:lnTo>
                <a:lnTo>
                  <a:pt x="19" y="8"/>
                </a:lnTo>
                <a:lnTo>
                  <a:pt x="19" y="8"/>
                </a:lnTo>
                <a:lnTo>
                  <a:pt x="23" y="12"/>
                </a:lnTo>
                <a:lnTo>
                  <a:pt x="27" y="4"/>
                </a:lnTo>
                <a:lnTo>
                  <a:pt x="31" y="4"/>
                </a:lnTo>
                <a:lnTo>
                  <a:pt x="39" y="4"/>
                </a:lnTo>
              </a:path>
            </a:pathLst>
          </a:custGeom>
          <a:solidFill>
            <a:srgbClr val="A3A3A3"/>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0" name="Freeform 47"/>
          <p:cNvSpPr>
            <a:spLocks noEditPoints="1"/>
          </p:cNvSpPr>
          <p:nvPr/>
        </p:nvSpPr>
        <p:spPr bwMode="auto">
          <a:xfrm>
            <a:off x="8117567" y="84325"/>
            <a:ext cx="1375535" cy="1097296"/>
          </a:xfrm>
          <a:custGeom>
            <a:avLst/>
            <a:gdLst>
              <a:gd name="T0" fmla="*/ 133 w 563"/>
              <a:gd name="T1" fmla="*/ 59 h 449"/>
              <a:gd name="T2" fmla="*/ 493 w 563"/>
              <a:gd name="T3" fmla="*/ 39 h 449"/>
              <a:gd name="T4" fmla="*/ 422 w 563"/>
              <a:gd name="T5" fmla="*/ 20 h 449"/>
              <a:gd name="T6" fmla="*/ 387 w 563"/>
              <a:gd name="T7" fmla="*/ 20 h 449"/>
              <a:gd name="T8" fmla="*/ 360 w 563"/>
              <a:gd name="T9" fmla="*/ 78 h 449"/>
              <a:gd name="T10" fmla="*/ 376 w 563"/>
              <a:gd name="T11" fmla="*/ 129 h 449"/>
              <a:gd name="T12" fmla="*/ 348 w 563"/>
              <a:gd name="T13" fmla="*/ 90 h 449"/>
              <a:gd name="T14" fmla="*/ 321 w 563"/>
              <a:gd name="T15" fmla="*/ 66 h 449"/>
              <a:gd name="T16" fmla="*/ 329 w 563"/>
              <a:gd name="T17" fmla="*/ 43 h 449"/>
              <a:gd name="T18" fmla="*/ 309 w 563"/>
              <a:gd name="T19" fmla="*/ 16 h 449"/>
              <a:gd name="T20" fmla="*/ 274 w 563"/>
              <a:gd name="T21" fmla="*/ 12 h 449"/>
              <a:gd name="T22" fmla="*/ 278 w 563"/>
              <a:gd name="T23" fmla="*/ 39 h 449"/>
              <a:gd name="T24" fmla="*/ 282 w 563"/>
              <a:gd name="T25" fmla="*/ 78 h 449"/>
              <a:gd name="T26" fmla="*/ 282 w 563"/>
              <a:gd name="T27" fmla="*/ 121 h 449"/>
              <a:gd name="T28" fmla="*/ 262 w 563"/>
              <a:gd name="T29" fmla="*/ 105 h 449"/>
              <a:gd name="T30" fmla="*/ 235 w 563"/>
              <a:gd name="T31" fmla="*/ 51 h 449"/>
              <a:gd name="T32" fmla="*/ 223 w 563"/>
              <a:gd name="T33" fmla="*/ 199 h 449"/>
              <a:gd name="T34" fmla="*/ 204 w 563"/>
              <a:gd name="T35" fmla="*/ 180 h 449"/>
              <a:gd name="T36" fmla="*/ 192 w 563"/>
              <a:gd name="T37" fmla="*/ 125 h 449"/>
              <a:gd name="T38" fmla="*/ 188 w 563"/>
              <a:gd name="T39" fmla="*/ 74 h 449"/>
              <a:gd name="T40" fmla="*/ 165 w 563"/>
              <a:gd name="T41" fmla="*/ 82 h 449"/>
              <a:gd name="T42" fmla="*/ 141 w 563"/>
              <a:gd name="T43" fmla="*/ 78 h 449"/>
              <a:gd name="T44" fmla="*/ 129 w 563"/>
              <a:gd name="T45" fmla="*/ 102 h 449"/>
              <a:gd name="T46" fmla="*/ 137 w 563"/>
              <a:gd name="T47" fmla="*/ 141 h 449"/>
              <a:gd name="T48" fmla="*/ 110 w 563"/>
              <a:gd name="T49" fmla="*/ 207 h 449"/>
              <a:gd name="T50" fmla="*/ 133 w 563"/>
              <a:gd name="T51" fmla="*/ 250 h 449"/>
              <a:gd name="T52" fmla="*/ 75 w 563"/>
              <a:gd name="T53" fmla="*/ 254 h 449"/>
              <a:gd name="T54" fmla="*/ 59 w 563"/>
              <a:gd name="T55" fmla="*/ 242 h 449"/>
              <a:gd name="T56" fmla="*/ 36 w 563"/>
              <a:gd name="T57" fmla="*/ 234 h 449"/>
              <a:gd name="T58" fmla="*/ 12 w 563"/>
              <a:gd name="T59" fmla="*/ 238 h 449"/>
              <a:gd name="T60" fmla="*/ 67 w 563"/>
              <a:gd name="T61" fmla="*/ 258 h 449"/>
              <a:gd name="T62" fmla="*/ 129 w 563"/>
              <a:gd name="T63" fmla="*/ 312 h 449"/>
              <a:gd name="T64" fmla="*/ 110 w 563"/>
              <a:gd name="T65" fmla="*/ 402 h 449"/>
              <a:gd name="T66" fmla="*/ 309 w 563"/>
              <a:gd name="T67" fmla="*/ 430 h 449"/>
              <a:gd name="T68" fmla="*/ 329 w 563"/>
              <a:gd name="T69" fmla="*/ 344 h 449"/>
              <a:gd name="T70" fmla="*/ 294 w 563"/>
              <a:gd name="T71" fmla="*/ 250 h 449"/>
              <a:gd name="T72" fmla="*/ 352 w 563"/>
              <a:gd name="T73" fmla="*/ 164 h 449"/>
              <a:gd name="T74" fmla="*/ 508 w 563"/>
              <a:gd name="T75" fmla="*/ 250 h 449"/>
              <a:gd name="T76" fmla="*/ 524 w 563"/>
              <a:gd name="T77" fmla="*/ 168 h 449"/>
              <a:gd name="T78" fmla="*/ 524 w 563"/>
              <a:gd name="T79" fmla="*/ 148 h 449"/>
              <a:gd name="T80" fmla="*/ 512 w 563"/>
              <a:gd name="T81" fmla="*/ 156 h 449"/>
              <a:gd name="T82" fmla="*/ 481 w 563"/>
              <a:gd name="T83" fmla="*/ 164 h 449"/>
              <a:gd name="T84" fmla="*/ 465 w 563"/>
              <a:gd name="T85" fmla="*/ 129 h 449"/>
              <a:gd name="T86" fmla="*/ 481 w 563"/>
              <a:gd name="T87" fmla="*/ 105 h 449"/>
              <a:gd name="T88" fmla="*/ 102 w 563"/>
              <a:gd name="T89" fmla="*/ 129 h 449"/>
              <a:gd name="T90" fmla="*/ 110 w 563"/>
              <a:gd name="T91" fmla="*/ 148 h 449"/>
              <a:gd name="T92" fmla="*/ 106 w 563"/>
              <a:gd name="T93" fmla="*/ 86 h 449"/>
              <a:gd name="T94" fmla="*/ 79 w 563"/>
              <a:gd name="T95" fmla="*/ 191 h 449"/>
              <a:gd name="T96" fmla="*/ 94 w 563"/>
              <a:gd name="T97" fmla="*/ 172 h 449"/>
              <a:gd name="T98" fmla="*/ 106 w 563"/>
              <a:gd name="T99" fmla="*/ 160 h 449"/>
              <a:gd name="T100" fmla="*/ 161 w 563"/>
              <a:gd name="T101" fmla="*/ 59 h 449"/>
              <a:gd name="T102" fmla="*/ 180 w 563"/>
              <a:gd name="T103" fmla="*/ 39 h 449"/>
              <a:gd name="T104" fmla="*/ 208 w 563"/>
              <a:gd name="T105" fmla="*/ 55 h 449"/>
              <a:gd name="T106" fmla="*/ 75 w 563"/>
              <a:gd name="T107" fmla="*/ 203 h 449"/>
              <a:gd name="T108" fmla="*/ 36 w 563"/>
              <a:gd name="T109" fmla="*/ 180 h 449"/>
              <a:gd name="T110" fmla="*/ 36 w 563"/>
              <a:gd name="T111" fmla="*/ 156 h 449"/>
              <a:gd name="T112" fmla="*/ 51 w 563"/>
              <a:gd name="T113" fmla="*/ 144 h 449"/>
              <a:gd name="T114" fmla="*/ 71 w 563"/>
              <a:gd name="T115" fmla="*/ 137 h 449"/>
              <a:gd name="T116" fmla="*/ 79 w 563"/>
              <a:gd name="T117" fmla="*/ 117 h 449"/>
              <a:gd name="T118" fmla="*/ 75 w 563"/>
              <a:gd name="T119" fmla="*/ 148 h 449"/>
              <a:gd name="T120" fmla="*/ 63 w 563"/>
              <a:gd name="T121" fmla="*/ 172 h 449"/>
              <a:gd name="T122" fmla="*/ 485 w 563"/>
              <a:gd name="T123" fmla="*/ 144 h 44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563" h="449">
                <a:moveTo>
                  <a:pt x="133" y="62"/>
                </a:moveTo>
                <a:lnTo>
                  <a:pt x="133" y="62"/>
                </a:lnTo>
                <a:lnTo>
                  <a:pt x="133" y="62"/>
                </a:lnTo>
                <a:lnTo>
                  <a:pt x="137" y="62"/>
                </a:lnTo>
                <a:lnTo>
                  <a:pt x="137" y="62"/>
                </a:lnTo>
                <a:lnTo>
                  <a:pt x="133" y="62"/>
                </a:lnTo>
                <a:lnTo>
                  <a:pt x="133" y="66"/>
                </a:lnTo>
                <a:lnTo>
                  <a:pt x="137" y="66"/>
                </a:lnTo>
                <a:lnTo>
                  <a:pt x="137" y="66"/>
                </a:lnTo>
                <a:lnTo>
                  <a:pt x="137" y="70"/>
                </a:lnTo>
                <a:lnTo>
                  <a:pt x="137" y="70"/>
                </a:lnTo>
                <a:lnTo>
                  <a:pt x="133" y="70"/>
                </a:lnTo>
                <a:lnTo>
                  <a:pt x="133" y="70"/>
                </a:lnTo>
                <a:lnTo>
                  <a:pt x="133" y="70"/>
                </a:lnTo>
                <a:lnTo>
                  <a:pt x="129" y="70"/>
                </a:lnTo>
                <a:lnTo>
                  <a:pt x="129" y="70"/>
                </a:lnTo>
                <a:lnTo>
                  <a:pt x="125" y="70"/>
                </a:lnTo>
                <a:lnTo>
                  <a:pt x="125" y="66"/>
                </a:lnTo>
                <a:lnTo>
                  <a:pt x="125" y="62"/>
                </a:lnTo>
                <a:lnTo>
                  <a:pt x="125" y="62"/>
                </a:lnTo>
                <a:lnTo>
                  <a:pt x="129" y="62"/>
                </a:lnTo>
                <a:lnTo>
                  <a:pt x="129" y="62"/>
                </a:lnTo>
                <a:lnTo>
                  <a:pt x="129" y="66"/>
                </a:lnTo>
                <a:lnTo>
                  <a:pt x="129" y="66"/>
                </a:lnTo>
                <a:lnTo>
                  <a:pt x="129" y="66"/>
                </a:lnTo>
                <a:lnTo>
                  <a:pt x="133" y="66"/>
                </a:lnTo>
                <a:lnTo>
                  <a:pt x="133" y="62"/>
                </a:lnTo>
                <a:lnTo>
                  <a:pt x="129" y="62"/>
                </a:lnTo>
                <a:lnTo>
                  <a:pt x="129" y="62"/>
                </a:lnTo>
                <a:lnTo>
                  <a:pt x="129" y="59"/>
                </a:lnTo>
                <a:lnTo>
                  <a:pt x="129" y="59"/>
                </a:lnTo>
                <a:lnTo>
                  <a:pt x="129" y="59"/>
                </a:lnTo>
                <a:lnTo>
                  <a:pt x="133" y="59"/>
                </a:lnTo>
                <a:lnTo>
                  <a:pt x="133" y="59"/>
                </a:lnTo>
                <a:lnTo>
                  <a:pt x="133" y="59"/>
                </a:lnTo>
                <a:lnTo>
                  <a:pt x="133" y="59"/>
                </a:lnTo>
                <a:lnTo>
                  <a:pt x="133" y="59"/>
                </a:lnTo>
                <a:lnTo>
                  <a:pt x="133" y="59"/>
                </a:lnTo>
                <a:lnTo>
                  <a:pt x="133" y="59"/>
                </a:lnTo>
                <a:lnTo>
                  <a:pt x="133" y="59"/>
                </a:lnTo>
                <a:lnTo>
                  <a:pt x="133" y="62"/>
                </a:lnTo>
                <a:moveTo>
                  <a:pt x="24" y="215"/>
                </a:moveTo>
                <a:lnTo>
                  <a:pt x="24" y="215"/>
                </a:lnTo>
                <a:lnTo>
                  <a:pt x="24" y="215"/>
                </a:lnTo>
                <a:lnTo>
                  <a:pt x="24" y="219"/>
                </a:lnTo>
                <a:lnTo>
                  <a:pt x="28" y="226"/>
                </a:lnTo>
                <a:lnTo>
                  <a:pt x="28" y="226"/>
                </a:lnTo>
                <a:lnTo>
                  <a:pt x="28" y="230"/>
                </a:lnTo>
                <a:lnTo>
                  <a:pt x="24" y="230"/>
                </a:lnTo>
                <a:lnTo>
                  <a:pt x="24" y="230"/>
                </a:lnTo>
                <a:lnTo>
                  <a:pt x="24" y="230"/>
                </a:lnTo>
                <a:lnTo>
                  <a:pt x="20" y="226"/>
                </a:lnTo>
                <a:lnTo>
                  <a:pt x="20" y="223"/>
                </a:lnTo>
                <a:lnTo>
                  <a:pt x="20" y="219"/>
                </a:lnTo>
                <a:lnTo>
                  <a:pt x="20" y="219"/>
                </a:lnTo>
                <a:lnTo>
                  <a:pt x="16" y="215"/>
                </a:lnTo>
                <a:lnTo>
                  <a:pt x="16" y="215"/>
                </a:lnTo>
                <a:lnTo>
                  <a:pt x="16" y="215"/>
                </a:lnTo>
                <a:lnTo>
                  <a:pt x="16" y="215"/>
                </a:lnTo>
                <a:lnTo>
                  <a:pt x="16" y="215"/>
                </a:lnTo>
                <a:lnTo>
                  <a:pt x="16" y="211"/>
                </a:lnTo>
                <a:lnTo>
                  <a:pt x="16" y="211"/>
                </a:lnTo>
                <a:lnTo>
                  <a:pt x="20" y="211"/>
                </a:lnTo>
                <a:lnTo>
                  <a:pt x="20" y="215"/>
                </a:lnTo>
                <a:lnTo>
                  <a:pt x="24" y="215"/>
                </a:lnTo>
                <a:moveTo>
                  <a:pt x="508" y="55"/>
                </a:moveTo>
                <a:lnTo>
                  <a:pt x="508" y="55"/>
                </a:lnTo>
                <a:lnTo>
                  <a:pt x="505" y="55"/>
                </a:lnTo>
                <a:lnTo>
                  <a:pt x="505" y="51"/>
                </a:lnTo>
                <a:lnTo>
                  <a:pt x="505" y="51"/>
                </a:lnTo>
                <a:lnTo>
                  <a:pt x="505" y="47"/>
                </a:lnTo>
                <a:lnTo>
                  <a:pt x="505" y="47"/>
                </a:lnTo>
                <a:lnTo>
                  <a:pt x="505" y="47"/>
                </a:lnTo>
                <a:lnTo>
                  <a:pt x="497" y="39"/>
                </a:lnTo>
                <a:lnTo>
                  <a:pt x="497" y="39"/>
                </a:lnTo>
                <a:lnTo>
                  <a:pt x="493" y="39"/>
                </a:lnTo>
                <a:lnTo>
                  <a:pt x="489" y="35"/>
                </a:lnTo>
                <a:lnTo>
                  <a:pt x="489" y="35"/>
                </a:lnTo>
                <a:lnTo>
                  <a:pt x="485" y="39"/>
                </a:lnTo>
                <a:lnTo>
                  <a:pt x="485" y="43"/>
                </a:lnTo>
                <a:lnTo>
                  <a:pt x="485" y="43"/>
                </a:lnTo>
                <a:lnTo>
                  <a:pt x="485" y="43"/>
                </a:lnTo>
                <a:lnTo>
                  <a:pt x="481" y="43"/>
                </a:lnTo>
                <a:lnTo>
                  <a:pt x="477" y="39"/>
                </a:lnTo>
                <a:lnTo>
                  <a:pt x="465" y="35"/>
                </a:lnTo>
                <a:lnTo>
                  <a:pt x="465" y="31"/>
                </a:lnTo>
                <a:lnTo>
                  <a:pt x="465" y="31"/>
                </a:lnTo>
                <a:lnTo>
                  <a:pt x="458" y="31"/>
                </a:lnTo>
                <a:lnTo>
                  <a:pt x="458" y="31"/>
                </a:lnTo>
                <a:lnTo>
                  <a:pt x="446" y="43"/>
                </a:lnTo>
                <a:lnTo>
                  <a:pt x="438" y="43"/>
                </a:lnTo>
                <a:lnTo>
                  <a:pt x="434" y="43"/>
                </a:lnTo>
                <a:lnTo>
                  <a:pt x="438" y="43"/>
                </a:lnTo>
                <a:lnTo>
                  <a:pt x="442" y="43"/>
                </a:lnTo>
                <a:lnTo>
                  <a:pt x="446" y="39"/>
                </a:lnTo>
                <a:lnTo>
                  <a:pt x="446" y="39"/>
                </a:lnTo>
                <a:lnTo>
                  <a:pt x="442" y="39"/>
                </a:lnTo>
                <a:lnTo>
                  <a:pt x="442" y="39"/>
                </a:lnTo>
                <a:lnTo>
                  <a:pt x="442" y="39"/>
                </a:lnTo>
                <a:lnTo>
                  <a:pt x="442" y="39"/>
                </a:lnTo>
                <a:lnTo>
                  <a:pt x="442" y="39"/>
                </a:lnTo>
                <a:lnTo>
                  <a:pt x="446" y="35"/>
                </a:lnTo>
                <a:lnTo>
                  <a:pt x="450" y="31"/>
                </a:lnTo>
                <a:lnTo>
                  <a:pt x="450" y="27"/>
                </a:lnTo>
                <a:lnTo>
                  <a:pt x="446" y="27"/>
                </a:lnTo>
                <a:lnTo>
                  <a:pt x="442" y="23"/>
                </a:lnTo>
                <a:lnTo>
                  <a:pt x="434" y="27"/>
                </a:lnTo>
                <a:lnTo>
                  <a:pt x="430" y="27"/>
                </a:lnTo>
                <a:lnTo>
                  <a:pt x="434" y="23"/>
                </a:lnTo>
                <a:lnTo>
                  <a:pt x="434" y="23"/>
                </a:lnTo>
                <a:lnTo>
                  <a:pt x="434" y="20"/>
                </a:lnTo>
                <a:lnTo>
                  <a:pt x="426" y="16"/>
                </a:lnTo>
                <a:lnTo>
                  <a:pt x="426" y="16"/>
                </a:lnTo>
                <a:lnTo>
                  <a:pt x="422" y="20"/>
                </a:lnTo>
                <a:lnTo>
                  <a:pt x="422" y="20"/>
                </a:lnTo>
                <a:lnTo>
                  <a:pt x="419" y="27"/>
                </a:lnTo>
                <a:lnTo>
                  <a:pt x="419" y="31"/>
                </a:lnTo>
                <a:lnTo>
                  <a:pt x="419" y="31"/>
                </a:lnTo>
                <a:lnTo>
                  <a:pt x="419" y="31"/>
                </a:lnTo>
                <a:lnTo>
                  <a:pt x="419" y="35"/>
                </a:lnTo>
                <a:lnTo>
                  <a:pt x="415" y="39"/>
                </a:lnTo>
                <a:lnTo>
                  <a:pt x="415" y="35"/>
                </a:lnTo>
                <a:lnTo>
                  <a:pt x="415" y="31"/>
                </a:lnTo>
                <a:lnTo>
                  <a:pt x="415" y="27"/>
                </a:lnTo>
                <a:lnTo>
                  <a:pt x="411" y="20"/>
                </a:lnTo>
                <a:lnTo>
                  <a:pt x="407" y="20"/>
                </a:lnTo>
                <a:lnTo>
                  <a:pt x="403" y="20"/>
                </a:lnTo>
                <a:lnTo>
                  <a:pt x="399" y="31"/>
                </a:lnTo>
                <a:lnTo>
                  <a:pt x="395" y="31"/>
                </a:lnTo>
                <a:lnTo>
                  <a:pt x="391" y="35"/>
                </a:lnTo>
                <a:lnTo>
                  <a:pt x="391" y="39"/>
                </a:lnTo>
                <a:lnTo>
                  <a:pt x="391" y="43"/>
                </a:lnTo>
                <a:lnTo>
                  <a:pt x="391" y="39"/>
                </a:lnTo>
                <a:lnTo>
                  <a:pt x="391" y="39"/>
                </a:lnTo>
                <a:lnTo>
                  <a:pt x="391" y="39"/>
                </a:lnTo>
                <a:lnTo>
                  <a:pt x="391" y="39"/>
                </a:lnTo>
                <a:lnTo>
                  <a:pt x="387" y="39"/>
                </a:lnTo>
                <a:lnTo>
                  <a:pt x="391" y="35"/>
                </a:lnTo>
                <a:lnTo>
                  <a:pt x="391" y="35"/>
                </a:lnTo>
                <a:lnTo>
                  <a:pt x="391" y="35"/>
                </a:lnTo>
                <a:lnTo>
                  <a:pt x="391" y="31"/>
                </a:lnTo>
                <a:lnTo>
                  <a:pt x="391" y="31"/>
                </a:lnTo>
                <a:lnTo>
                  <a:pt x="391" y="31"/>
                </a:lnTo>
                <a:lnTo>
                  <a:pt x="387" y="31"/>
                </a:lnTo>
                <a:lnTo>
                  <a:pt x="387" y="31"/>
                </a:lnTo>
                <a:lnTo>
                  <a:pt x="391" y="31"/>
                </a:lnTo>
                <a:lnTo>
                  <a:pt x="391" y="27"/>
                </a:lnTo>
                <a:lnTo>
                  <a:pt x="391" y="27"/>
                </a:lnTo>
                <a:lnTo>
                  <a:pt x="387" y="27"/>
                </a:lnTo>
                <a:lnTo>
                  <a:pt x="383" y="27"/>
                </a:lnTo>
                <a:lnTo>
                  <a:pt x="387" y="23"/>
                </a:lnTo>
                <a:lnTo>
                  <a:pt x="387" y="20"/>
                </a:lnTo>
                <a:lnTo>
                  <a:pt x="383" y="20"/>
                </a:lnTo>
                <a:lnTo>
                  <a:pt x="379" y="20"/>
                </a:lnTo>
                <a:lnTo>
                  <a:pt x="379" y="20"/>
                </a:lnTo>
                <a:lnTo>
                  <a:pt x="379" y="20"/>
                </a:lnTo>
                <a:lnTo>
                  <a:pt x="379" y="20"/>
                </a:lnTo>
                <a:lnTo>
                  <a:pt x="376" y="20"/>
                </a:lnTo>
                <a:lnTo>
                  <a:pt x="376" y="16"/>
                </a:lnTo>
                <a:lnTo>
                  <a:pt x="376" y="16"/>
                </a:lnTo>
                <a:lnTo>
                  <a:pt x="372" y="16"/>
                </a:lnTo>
                <a:lnTo>
                  <a:pt x="364" y="16"/>
                </a:lnTo>
                <a:lnTo>
                  <a:pt x="364" y="16"/>
                </a:lnTo>
                <a:lnTo>
                  <a:pt x="364" y="16"/>
                </a:lnTo>
                <a:lnTo>
                  <a:pt x="364" y="16"/>
                </a:lnTo>
                <a:lnTo>
                  <a:pt x="364" y="12"/>
                </a:lnTo>
                <a:lnTo>
                  <a:pt x="364" y="12"/>
                </a:lnTo>
                <a:lnTo>
                  <a:pt x="348" y="20"/>
                </a:lnTo>
                <a:lnTo>
                  <a:pt x="348" y="23"/>
                </a:lnTo>
                <a:lnTo>
                  <a:pt x="348" y="23"/>
                </a:lnTo>
                <a:lnTo>
                  <a:pt x="348" y="27"/>
                </a:lnTo>
                <a:lnTo>
                  <a:pt x="348" y="35"/>
                </a:lnTo>
                <a:lnTo>
                  <a:pt x="348" y="43"/>
                </a:lnTo>
                <a:lnTo>
                  <a:pt x="348" y="47"/>
                </a:lnTo>
                <a:lnTo>
                  <a:pt x="348" y="47"/>
                </a:lnTo>
                <a:lnTo>
                  <a:pt x="352" y="47"/>
                </a:lnTo>
                <a:lnTo>
                  <a:pt x="356" y="51"/>
                </a:lnTo>
                <a:lnTo>
                  <a:pt x="356" y="51"/>
                </a:lnTo>
                <a:lnTo>
                  <a:pt x="356" y="51"/>
                </a:lnTo>
                <a:lnTo>
                  <a:pt x="356" y="51"/>
                </a:lnTo>
                <a:lnTo>
                  <a:pt x="352" y="51"/>
                </a:lnTo>
                <a:lnTo>
                  <a:pt x="352" y="55"/>
                </a:lnTo>
                <a:lnTo>
                  <a:pt x="352" y="55"/>
                </a:lnTo>
                <a:lnTo>
                  <a:pt x="352" y="55"/>
                </a:lnTo>
                <a:lnTo>
                  <a:pt x="352" y="59"/>
                </a:lnTo>
                <a:lnTo>
                  <a:pt x="352" y="62"/>
                </a:lnTo>
                <a:lnTo>
                  <a:pt x="356" y="70"/>
                </a:lnTo>
                <a:lnTo>
                  <a:pt x="356" y="74"/>
                </a:lnTo>
                <a:lnTo>
                  <a:pt x="356" y="74"/>
                </a:lnTo>
                <a:lnTo>
                  <a:pt x="360" y="78"/>
                </a:lnTo>
                <a:lnTo>
                  <a:pt x="364" y="78"/>
                </a:lnTo>
                <a:lnTo>
                  <a:pt x="368" y="74"/>
                </a:lnTo>
                <a:lnTo>
                  <a:pt x="368" y="78"/>
                </a:lnTo>
                <a:lnTo>
                  <a:pt x="364" y="78"/>
                </a:lnTo>
                <a:lnTo>
                  <a:pt x="364" y="78"/>
                </a:lnTo>
                <a:lnTo>
                  <a:pt x="364" y="82"/>
                </a:lnTo>
                <a:lnTo>
                  <a:pt x="368" y="82"/>
                </a:lnTo>
                <a:lnTo>
                  <a:pt x="368" y="82"/>
                </a:lnTo>
                <a:lnTo>
                  <a:pt x="368" y="86"/>
                </a:lnTo>
                <a:lnTo>
                  <a:pt x="368" y="86"/>
                </a:lnTo>
                <a:lnTo>
                  <a:pt x="368" y="86"/>
                </a:lnTo>
                <a:lnTo>
                  <a:pt x="368" y="86"/>
                </a:lnTo>
                <a:lnTo>
                  <a:pt x="364" y="82"/>
                </a:lnTo>
                <a:lnTo>
                  <a:pt x="364" y="82"/>
                </a:lnTo>
                <a:lnTo>
                  <a:pt x="360" y="82"/>
                </a:lnTo>
                <a:lnTo>
                  <a:pt x="360" y="82"/>
                </a:lnTo>
                <a:lnTo>
                  <a:pt x="356" y="82"/>
                </a:lnTo>
                <a:lnTo>
                  <a:pt x="356" y="86"/>
                </a:lnTo>
                <a:lnTo>
                  <a:pt x="360" y="86"/>
                </a:lnTo>
                <a:lnTo>
                  <a:pt x="360" y="90"/>
                </a:lnTo>
                <a:lnTo>
                  <a:pt x="360" y="90"/>
                </a:lnTo>
                <a:lnTo>
                  <a:pt x="360" y="94"/>
                </a:lnTo>
                <a:lnTo>
                  <a:pt x="356" y="94"/>
                </a:lnTo>
                <a:lnTo>
                  <a:pt x="356" y="94"/>
                </a:lnTo>
                <a:lnTo>
                  <a:pt x="360" y="98"/>
                </a:lnTo>
                <a:lnTo>
                  <a:pt x="360" y="102"/>
                </a:lnTo>
                <a:lnTo>
                  <a:pt x="360" y="102"/>
                </a:lnTo>
                <a:lnTo>
                  <a:pt x="364" y="105"/>
                </a:lnTo>
                <a:lnTo>
                  <a:pt x="364" y="109"/>
                </a:lnTo>
                <a:lnTo>
                  <a:pt x="364" y="113"/>
                </a:lnTo>
                <a:lnTo>
                  <a:pt x="364" y="113"/>
                </a:lnTo>
                <a:lnTo>
                  <a:pt x="368" y="117"/>
                </a:lnTo>
                <a:lnTo>
                  <a:pt x="368" y="121"/>
                </a:lnTo>
                <a:lnTo>
                  <a:pt x="368" y="121"/>
                </a:lnTo>
                <a:lnTo>
                  <a:pt x="372" y="125"/>
                </a:lnTo>
                <a:lnTo>
                  <a:pt x="372" y="125"/>
                </a:lnTo>
                <a:lnTo>
                  <a:pt x="372" y="129"/>
                </a:lnTo>
                <a:lnTo>
                  <a:pt x="376" y="129"/>
                </a:lnTo>
                <a:lnTo>
                  <a:pt x="376" y="129"/>
                </a:lnTo>
                <a:lnTo>
                  <a:pt x="376" y="133"/>
                </a:lnTo>
                <a:lnTo>
                  <a:pt x="379" y="141"/>
                </a:lnTo>
                <a:lnTo>
                  <a:pt x="376" y="144"/>
                </a:lnTo>
                <a:lnTo>
                  <a:pt x="376" y="148"/>
                </a:lnTo>
                <a:lnTo>
                  <a:pt x="372" y="148"/>
                </a:lnTo>
                <a:lnTo>
                  <a:pt x="372" y="148"/>
                </a:lnTo>
                <a:lnTo>
                  <a:pt x="376" y="148"/>
                </a:lnTo>
                <a:lnTo>
                  <a:pt x="376" y="144"/>
                </a:lnTo>
                <a:lnTo>
                  <a:pt x="376" y="141"/>
                </a:lnTo>
                <a:lnTo>
                  <a:pt x="376" y="137"/>
                </a:lnTo>
                <a:lnTo>
                  <a:pt x="376" y="137"/>
                </a:lnTo>
                <a:lnTo>
                  <a:pt x="376" y="133"/>
                </a:lnTo>
                <a:lnTo>
                  <a:pt x="372" y="129"/>
                </a:lnTo>
                <a:lnTo>
                  <a:pt x="368" y="121"/>
                </a:lnTo>
                <a:lnTo>
                  <a:pt x="364" y="117"/>
                </a:lnTo>
                <a:lnTo>
                  <a:pt x="360" y="109"/>
                </a:lnTo>
                <a:lnTo>
                  <a:pt x="360" y="109"/>
                </a:lnTo>
                <a:lnTo>
                  <a:pt x="360" y="105"/>
                </a:lnTo>
                <a:lnTo>
                  <a:pt x="356" y="105"/>
                </a:lnTo>
                <a:lnTo>
                  <a:pt x="356" y="102"/>
                </a:lnTo>
                <a:lnTo>
                  <a:pt x="356" y="98"/>
                </a:lnTo>
                <a:lnTo>
                  <a:pt x="356" y="94"/>
                </a:lnTo>
                <a:lnTo>
                  <a:pt x="356" y="90"/>
                </a:lnTo>
                <a:lnTo>
                  <a:pt x="356" y="86"/>
                </a:lnTo>
                <a:lnTo>
                  <a:pt x="356" y="86"/>
                </a:lnTo>
                <a:lnTo>
                  <a:pt x="356" y="86"/>
                </a:lnTo>
                <a:lnTo>
                  <a:pt x="356" y="82"/>
                </a:lnTo>
                <a:lnTo>
                  <a:pt x="356" y="78"/>
                </a:lnTo>
                <a:lnTo>
                  <a:pt x="352" y="78"/>
                </a:lnTo>
                <a:lnTo>
                  <a:pt x="352" y="82"/>
                </a:lnTo>
                <a:lnTo>
                  <a:pt x="348" y="86"/>
                </a:lnTo>
                <a:lnTo>
                  <a:pt x="348" y="90"/>
                </a:lnTo>
                <a:lnTo>
                  <a:pt x="348" y="94"/>
                </a:lnTo>
                <a:lnTo>
                  <a:pt x="348" y="94"/>
                </a:lnTo>
                <a:lnTo>
                  <a:pt x="348" y="94"/>
                </a:lnTo>
                <a:lnTo>
                  <a:pt x="348" y="94"/>
                </a:lnTo>
                <a:lnTo>
                  <a:pt x="348" y="90"/>
                </a:lnTo>
                <a:lnTo>
                  <a:pt x="348" y="94"/>
                </a:lnTo>
                <a:lnTo>
                  <a:pt x="344" y="94"/>
                </a:lnTo>
                <a:lnTo>
                  <a:pt x="344" y="94"/>
                </a:lnTo>
                <a:lnTo>
                  <a:pt x="344" y="94"/>
                </a:lnTo>
                <a:lnTo>
                  <a:pt x="344" y="90"/>
                </a:lnTo>
                <a:lnTo>
                  <a:pt x="348" y="86"/>
                </a:lnTo>
                <a:lnTo>
                  <a:pt x="340" y="90"/>
                </a:lnTo>
                <a:lnTo>
                  <a:pt x="337" y="94"/>
                </a:lnTo>
                <a:lnTo>
                  <a:pt x="337" y="90"/>
                </a:lnTo>
                <a:lnTo>
                  <a:pt x="337" y="90"/>
                </a:lnTo>
                <a:lnTo>
                  <a:pt x="337" y="90"/>
                </a:lnTo>
                <a:lnTo>
                  <a:pt x="337" y="94"/>
                </a:lnTo>
                <a:lnTo>
                  <a:pt x="337" y="94"/>
                </a:lnTo>
                <a:lnTo>
                  <a:pt x="337" y="98"/>
                </a:lnTo>
                <a:lnTo>
                  <a:pt x="337" y="102"/>
                </a:lnTo>
                <a:lnTo>
                  <a:pt x="337" y="98"/>
                </a:lnTo>
                <a:lnTo>
                  <a:pt x="333" y="94"/>
                </a:lnTo>
                <a:lnTo>
                  <a:pt x="333" y="94"/>
                </a:lnTo>
                <a:lnTo>
                  <a:pt x="333" y="90"/>
                </a:lnTo>
                <a:lnTo>
                  <a:pt x="333" y="90"/>
                </a:lnTo>
                <a:lnTo>
                  <a:pt x="337" y="86"/>
                </a:lnTo>
                <a:lnTo>
                  <a:pt x="337" y="82"/>
                </a:lnTo>
                <a:lnTo>
                  <a:pt x="337" y="78"/>
                </a:lnTo>
                <a:lnTo>
                  <a:pt x="340" y="74"/>
                </a:lnTo>
                <a:lnTo>
                  <a:pt x="340" y="66"/>
                </a:lnTo>
                <a:lnTo>
                  <a:pt x="340" y="62"/>
                </a:lnTo>
                <a:lnTo>
                  <a:pt x="340" y="55"/>
                </a:lnTo>
                <a:lnTo>
                  <a:pt x="337" y="51"/>
                </a:lnTo>
                <a:lnTo>
                  <a:pt x="337" y="51"/>
                </a:lnTo>
                <a:lnTo>
                  <a:pt x="333" y="59"/>
                </a:lnTo>
                <a:lnTo>
                  <a:pt x="321" y="74"/>
                </a:lnTo>
                <a:lnTo>
                  <a:pt x="313" y="78"/>
                </a:lnTo>
                <a:lnTo>
                  <a:pt x="313" y="78"/>
                </a:lnTo>
                <a:lnTo>
                  <a:pt x="317" y="74"/>
                </a:lnTo>
                <a:lnTo>
                  <a:pt x="317" y="74"/>
                </a:lnTo>
                <a:lnTo>
                  <a:pt x="317" y="74"/>
                </a:lnTo>
                <a:lnTo>
                  <a:pt x="321" y="66"/>
                </a:lnTo>
                <a:lnTo>
                  <a:pt x="321" y="66"/>
                </a:lnTo>
                <a:lnTo>
                  <a:pt x="321" y="66"/>
                </a:lnTo>
                <a:lnTo>
                  <a:pt x="321" y="62"/>
                </a:lnTo>
                <a:lnTo>
                  <a:pt x="329" y="59"/>
                </a:lnTo>
                <a:lnTo>
                  <a:pt x="329" y="51"/>
                </a:lnTo>
                <a:lnTo>
                  <a:pt x="325" y="51"/>
                </a:lnTo>
                <a:lnTo>
                  <a:pt x="325" y="51"/>
                </a:lnTo>
                <a:lnTo>
                  <a:pt x="321" y="55"/>
                </a:lnTo>
                <a:lnTo>
                  <a:pt x="321" y="55"/>
                </a:lnTo>
                <a:lnTo>
                  <a:pt x="321" y="51"/>
                </a:lnTo>
                <a:lnTo>
                  <a:pt x="317" y="51"/>
                </a:lnTo>
                <a:lnTo>
                  <a:pt x="313" y="51"/>
                </a:lnTo>
                <a:lnTo>
                  <a:pt x="313" y="55"/>
                </a:lnTo>
                <a:lnTo>
                  <a:pt x="309" y="59"/>
                </a:lnTo>
                <a:lnTo>
                  <a:pt x="309" y="55"/>
                </a:lnTo>
                <a:lnTo>
                  <a:pt x="309" y="55"/>
                </a:lnTo>
                <a:lnTo>
                  <a:pt x="309" y="55"/>
                </a:lnTo>
                <a:lnTo>
                  <a:pt x="309" y="55"/>
                </a:lnTo>
                <a:lnTo>
                  <a:pt x="309" y="51"/>
                </a:lnTo>
                <a:lnTo>
                  <a:pt x="305" y="51"/>
                </a:lnTo>
                <a:lnTo>
                  <a:pt x="305" y="51"/>
                </a:lnTo>
                <a:lnTo>
                  <a:pt x="305" y="51"/>
                </a:lnTo>
                <a:lnTo>
                  <a:pt x="305" y="51"/>
                </a:lnTo>
                <a:lnTo>
                  <a:pt x="305" y="51"/>
                </a:lnTo>
                <a:lnTo>
                  <a:pt x="309" y="51"/>
                </a:lnTo>
                <a:lnTo>
                  <a:pt x="313" y="47"/>
                </a:lnTo>
                <a:lnTo>
                  <a:pt x="313" y="47"/>
                </a:lnTo>
                <a:lnTo>
                  <a:pt x="313" y="43"/>
                </a:lnTo>
                <a:lnTo>
                  <a:pt x="313" y="43"/>
                </a:lnTo>
                <a:lnTo>
                  <a:pt x="313" y="43"/>
                </a:lnTo>
                <a:lnTo>
                  <a:pt x="317" y="43"/>
                </a:lnTo>
                <a:lnTo>
                  <a:pt x="317" y="47"/>
                </a:lnTo>
                <a:lnTo>
                  <a:pt x="317" y="47"/>
                </a:lnTo>
                <a:lnTo>
                  <a:pt x="321" y="43"/>
                </a:lnTo>
                <a:lnTo>
                  <a:pt x="321" y="43"/>
                </a:lnTo>
                <a:lnTo>
                  <a:pt x="325" y="47"/>
                </a:lnTo>
                <a:lnTo>
                  <a:pt x="325" y="43"/>
                </a:lnTo>
                <a:lnTo>
                  <a:pt x="329" y="43"/>
                </a:lnTo>
                <a:lnTo>
                  <a:pt x="329" y="43"/>
                </a:lnTo>
                <a:lnTo>
                  <a:pt x="329" y="39"/>
                </a:lnTo>
                <a:lnTo>
                  <a:pt x="329" y="39"/>
                </a:lnTo>
                <a:lnTo>
                  <a:pt x="325" y="39"/>
                </a:lnTo>
                <a:lnTo>
                  <a:pt x="325" y="35"/>
                </a:lnTo>
                <a:lnTo>
                  <a:pt x="333" y="35"/>
                </a:lnTo>
                <a:lnTo>
                  <a:pt x="333" y="35"/>
                </a:lnTo>
                <a:lnTo>
                  <a:pt x="333" y="35"/>
                </a:lnTo>
                <a:lnTo>
                  <a:pt x="333" y="35"/>
                </a:lnTo>
                <a:lnTo>
                  <a:pt x="329" y="35"/>
                </a:lnTo>
                <a:lnTo>
                  <a:pt x="329" y="31"/>
                </a:lnTo>
                <a:lnTo>
                  <a:pt x="333" y="31"/>
                </a:lnTo>
                <a:lnTo>
                  <a:pt x="333" y="31"/>
                </a:lnTo>
                <a:lnTo>
                  <a:pt x="333" y="27"/>
                </a:lnTo>
                <a:lnTo>
                  <a:pt x="333" y="27"/>
                </a:lnTo>
                <a:lnTo>
                  <a:pt x="329" y="27"/>
                </a:lnTo>
                <a:lnTo>
                  <a:pt x="329" y="27"/>
                </a:lnTo>
                <a:lnTo>
                  <a:pt x="329" y="27"/>
                </a:lnTo>
                <a:lnTo>
                  <a:pt x="333" y="23"/>
                </a:lnTo>
                <a:lnTo>
                  <a:pt x="333" y="23"/>
                </a:lnTo>
                <a:lnTo>
                  <a:pt x="333" y="20"/>
                </a:lnTo>
                <a:lnTo>
                  <a:pt x="333" y="20"/>
                </a:lnTo>
                <a:lnTo>
                  <a:pt x="333" y="16"/>
                </a:lnTo>
                <a:lnTo>
                  <a:pt x="329" y="12"/>
                </a:lnTo>
                <a:lnTo>
                  <a:pt x="329" y="12"/>
                </a:lnTo>
                <a:lnTo>
                  <a:pt x="329" y="12"/>
                </a:lnTo>
                <a:lnTo>
                  <a:pt x="329" y="12"/>
                </a:lnTo>
                <a:lnTo>
                  <a:pt x="329" y="8"/>
                </a:lnTo>
                <a:lnTo>
                  <a:pt x="329" y="8"/>
                </a:lnTo>
                <a:lnTo>
                  <a:pt x="325" y="8"/>
                </a:lnTo>
                <a:lnTo>
                  <a:pt x="317" y="12"/>
                </a:lnTo>
                <a:lnTo>
                  <a:pt x="313" y="16"/>
                </a:lnTo>
                <a:lnTo>
                  <a:pt x="313" y="16"/>
                </a:lnTo>
                <a:lnTo>
                  <a:pt x="313" y="16"/>
                </a:lnTo>
                <a:lnTo>
                  <a:pt x="313" y="16"/>
                </a:lnTo>
                <a:lnTo>
                  <a:pt x="313" y="12"/>
                </a:lnTo>
                <a:lnTo>
                  <a:pt x="313" y="12"/>
                </a:lnTo>
                <a:lnTo>
                  <a:pt x="309" y="12"/>
                </a:lnTo>
                <a:lnTo>
                  <a:pt x="309" y="16"/>
                </a:lnTo>
                <a:lnTo>
                  <a:pt x="309" y="12"/>
                </a:lnTo>
                <a:lnTo>
                  <a:pt x="309" y="12"/>
                </a:lnTo>
                <a:lnTo>
                  <a:pt x="309" y="12"/>
                </a:lnTo>
                <a:lnTo>
                  <a:pt x="309" y="12"/>
                </a:lnTo>
                <a:lnTo>
                  <a:pt x="309" y="12"/>
                </a:lnTo>
                <a:lnTo>
                  <a:pt x="309" y="8"/>
                </a:lnTo>
                <a:lnTo>
                  <a:pt x="309" y="8"/>
                </a:lnTo>
                <a:lnTo>
                  <a:pt x="309" y="8"/>
                </a:lnTo>
                <a:lnTo>
                  <a:pt x="309" y="4"/>
                </a:lnTo>
                <a:lnTo>
                  <a:pt x="309" y="4"/>
                </a:lnTo>
                <a:lnTo>
                  <a:pt x="305" y="0"/>
                </a:lnTo>
                <a:lnTo>
                  <a:pt x="305" y="0"/>
                </a:lnTo>
                <a:lnTo>
                  <a:pt x="305" y="0"/>
                </a:lnTo>
                <a:lnTo>
                  <a:pt x="301" y="4"/>
                </a:lnTo>
                <a:lnTo>
                  <a:pt x="301" y="4"/>
                </a:lnTo>
                <a:lnTo>
                  <a:pt x="301" y="8"/>
                </a:lnTo>
                <a:lnTo>
                  <a:pt x="301" y="12"/>
                </a:lnTo>
                <a:lnTo>
                  <a:pt x="301" y="8"/>
                </a:lnTo>
                <a:lnTo>
                  <a:pt x="301" y="8"/>
                </a:lnTo>
                <a:lnTo>
                  <a:pt x="301" y="8"/>
                </a:lnTo>
                <a:lnTo>
                  <a:pt x="297" y="8"/>
                </a:lnTo>
                <a:lnTo>
                  <a:pt x="297" y="8"/>
                </a:lnTo>
                <a:lnTo>
                  <a:pt x="297" y="8"/>
                </a:lnTo>
                <a:lnTo>
                  <a:pt x="297" y="8"/>
                </a:lnTo>
                <a:lnTo>
                  <a:pt x="297" y="8"/>
                </a:lnTo>
                <a:lnTo>
                  <a:pt x="297" y="8"/>
                </a:lnTo>
                <a:lnTo>
                  <a:pt x="294" y="12"/>
                </a:lnTo>
                <a:lnTo>
                  <a:pt x="294" y="16"/>
                </a:lnTo>
                <a:lnTo>
                  <a:pt x="290" y="16"/>
                </a:lnTo>
                <a:lnTo>
                  <a:pt x="286" y="12"/>
                </a:lnTo>
                <a:lnTo>
                  <a:pt x="286" y="12"/>
                </a:lnTo>
                <a:lnTo>
                  <a:pt x="282" y="16"/>
                </a:lnTo>
                <a:lnTo>
                  <a:pt x="282" y="12"/>
                </a:lnTo>
                <a:lnTo>
                  <a:pt x="282" y="8"/>
                </a:lnTo>
                <a:lnTo>
                  <a:pt x="278" y="8"/>
                </a:lnTo>
                <a:lnTo>
                  <a:pt x="274" y="4"/>
                </a:lnTo>
                <a:lnTo>
                  <a:pt x="274" y="12"/>
                </a:lnTo>
                <a:lnTo>
                  <a:pt x="274" y="12"/>
                </a:lnTo>
                <a:lnTo>
                  <a:pt x="270" y="12"/>
                </a:lnTo>
                <a:lnTo>
                  <a:pt x="270" y="12"/>
                </a:lnTo>
                <a:lnTo>
                  <a:pt x="270" y="16"/>
                </a:lnTo>
                <a:lnTo>
                  <a:pt x="270" y="16"/>
                </a:lnTo>
                <a:lnTo>
                  <a:pt x="274" y="20"/>
                </a:lnTo>
                <a:lnTo>
                  <a:pt x="274" y="20"/>
                </a:lnTo>
                <a:lnTo>
                  <a:pt x="274" y="23"/>
                </a:lnTo>
                <a:lnTo>
                  <a:pt x="278" y="23"/>
                </a:lnTo>
                <a:lnTo>
                  <a:pt x="278" y="23"/>
                </a:lnTo>
                <a:lnTo>
                  <a:pt x="278" y="23"/>
                </a:lnTo>
                <a:lnTo>
                  <a:pt x="278" y="27"/>
                </a:lnTo>
                <a:lnTo>
                  <a:pt x="282" y="27"/>
                </a:lnTo>
                <a:lnTo>
                  <a:pt x="282" y="31"/>
                </a:lnTo>
                <a:lnTo>
                  <a:pt x="282" y="31"/>
                </a:lnTo>
                <a:lnTo>
                  <a:pt x="282" y="31"/>
                </a:lnTo>
                <a:lnTo>
                  <a:pt x="278" y="31"/>
                </a:lnTo>
                <a:lnTo>
                  <a:pt x="278" y="27"/>
                </a:lnTo>
                <a:lnTo>
                  <a:pt x="274" y="27"/>
                </a:lnTo>
                <a:lnTo>
                  <a:pt x="262" y="27"/>
                </a:lnTo>
                <a:lnTo>
                  <a:pt x="262" y="27"/>
                </a:lnTo>
                <a:lnTo>
                  <a:pt x="262" y="31"/>
                </a:lnTo>
                <a:lnTo>
                  <a:pt x="262" y="31"/>
                </a:lnTo>
                <a:lnTo>
                  <a:pt x="266" y="35"/>
                </a:lnTo>
                <a:lnTo>
                  <a:pt x="270" y="35"/>
                </a:lnTo>
                <a:lnTo>
                  <a:pt x="270" y="35"/>
                </a:lnTo>
                <a:lnTo>
                  <a:pt x="270" y="35"/>
                </a:lnTo>
                <a:lnTo>
                  <a:pt x="274" y="39"/>
                </a:lnTo>
                <a:lnTo>
                  <a:pt x="262" y="39"/>
                </a:lnTo>
                <a:lnTo>
                  <a:pt x="262" y="39"/>
                </a:lnTo>
                <a:lnTo>
                  <a:pt x="262" y="39"/>
                </a:lnTo>
                <a:lnTo>
                  <a:pt x="262" y="43"/>
                </a:lnTo>
                <a:lnTo>
                  <a:pt x="266" y="47"/>
                </a:lnTo>
                <a:lnTo>
                  <a:pt x="270" y="47"/>
                </a:lnTo>
                <a:lnTo>
                  <a:pt x="278" y="47"/>
                </a:lnTo>
                <a:lnTo>
                  <a:pt x="278" y="47"/>
                </a:lnTo>
                <a:lnTo>
                  <a:pt x="278" y="43"/>
                </a:lnTo>
                <a:lnTo>
                  <a:pt x="278" y="43"/>
                </a:lnTo>
                <a:lnTo>
                  <a:pt x="278" y="39"/>
                </a:lnTo>
                <a:lnTo>
                  <a:pt x="278" y="43"/>
                </a:lnTo>
                <a:lnTo>
                  <a:pt x="278" y="43"/>
                </a:lnTo>
                <a:lnTo>
                  <a:pt x="278" y="47"/>
                </a:lnTo>
                <a:lnTo>
                  <a:pt x="278" y="47"/>
                </a:lnTo>
                <a:lnTo>
                  <a:pt x="282" y="47"/>
                </a:lnTo>
                <a:lnTo>
                  <a:pt x="282" y="43"/>
                </a:lnTo>
                <a:lnTo>
                  <a:pt x="282" y="43"/>
                </a:lnTo>
                <a:lnTo>
                  <a:pt x="282" y="43"/>
                </a:lnTo>
                <a:lnTo>
                  <a:pt x="282" y="43"/>
                </a:lnTo>
                <a:lnTo>
                  <a:pt x="282" y="47"/>
                </a:lnTo>
                <a:lnTo>
                  <a:pt x="286" y="47"/>
                </a:lnTo>
                <a:lnTo>
                  <a:pt x="286" y="47"/>
                </a:lnTo>
                <a:lnTo>
                  <a:pt x="286" y="47"/>
                </a:lnTo>
                <a:lnTo>
                  <a:pt x="286" y="47"/>
                </a:lnTo>
                <a:lnTo>
                  <a:pt x="290" y="47"/>
                </a:lnTo>
                <a:lnTo>
                  <a:pt x="290" y="47"/>
                </a:lnTo>
                <a:lnTo>
                  <a:pt x="290" y="47"/>
                </a:lnTo>
                <a:lnTo>
                  <a:pt x="290" y="51"/>
                </a:lnTo>
                <a:lnTo>
                  <a:pt x="290" y="51"/>
                </a:lnTo>
                <a:lnTo>
                  <a:pt x="286" y="51"/>
                </a:lnTo>
                <a:lnTo>
                  <a:pt x="290" y="51"/>
                </a:lnTo>
                <a:lnTo>
                  <a:pt x="297" y="51"/>
                </a:lnTo>
                <a:lnTo>
                  <a:pt x="282" y="55"/>
                </a:lnTo>
                <a:lnTo>
                  <a:pt x="282" y="55"/>
                </a:lnTo>
                <a:lnTo>
                  <a:pt x="282" y="55"/>
                </a:lnTo>
                <a:lnTo>
                  <a:pt x="282" y="59"/>
                </a:lnTo>
                <a:lnTo>
                  <a:pt x="282" y="62"/>
                </a:lnTo>
                <a:lnTo>
                  <a:pt x="282" y="62"/>
                </a:lnTo>
                <a:lnTo>
                  <a:pt x="286" y="62"/>
                </a:lnTo>
                <a:lnTo>
                  <a:pt x="286" y="62"/>
                </a:lnTo>
                <a:lnTo>
                  <a:pt x="286" y="66"/>
                </a:lnTo>
                <a:lnTo>
                  <a:pt x="286" y="66"/>
                </a:lnTo>
                <a:lnTo>
                  <a:pt x="286" y="66"/>
                </a:lnTo>
                <a:lnTo>
                  <a:pt x="278" y="70"/>
                </a:lnTo>
                <a:lnTo>
                  <a:pt x="278" y="70"/>
                </a:lnTo>
                <a:lnTo>
                  <a:pt x="278" y="78"/>
                </a:lnTo>
                <a:lnTo>
                  <a:pt x="278" y="78"/>
                </a:lnTo>
                <a:lnTo>
                  <a:pt x="282" y="78"/>
                </a:lnTo>
                <a:lnTo>
                  <a:pt x="282" y="78"/>
                </a:lnTo>
                <a:lnTo>
                  <a:pt x="282" y="82"/>
                </a:lnTo>
                <a:lnTo>
                  <a:pt x="282" y="86"/>
                </a:lnTo>
                <a:lnTo>
                  <a:pt x="286" y="86"/>
                </a:lnTo>
                <a:lnTo>
                  <a:pt x="294" y="90"/>
                </a:lnTo>
                <a:lnTo>
                  <a:pt x="294" y="90"/>
                </a:lnTo>
                <a:lnTo>
                  <a:pt x="294" y="90"/>
                </a:lnTo>
                <a:lnTo>
                  <a:pt x="290" y="90"/>
                </a:lnTo>
                <a:lnTo>
                  <a:pt x="286" y="90"/>
                </a:lnTo>
                <a:lnTo>
                  <a:pt x="286" y="90"/>
                </a:lnTo>
                <a:lnTo>
                  <a:pt x="286" y="90"/>
                </a:lnTo>
                <a:lnTo>
                  <a:pt x="286" y="90"/>
                </a:lnTo>
                <a:lnTo>
                  <a:pt x="282" y="90"/>
                </a:lnTo>
                <a:lnTo>
                  <a:pt x="282" y="90"/>
                </a:lnTo>
                <a:lnTo>
                  <a:pt x="282" y="94"/>
                </a:lnTo>
                <a:lnTo>
                  <a:pt x="282" y="94"/>
                </a:lnTo>
                <a:lnTo>
                  <a:pt x="282" y="98"/>
                </a:lnTo>
                <a:lnTo>
                  <a:pt x="282" y="98"/>
                </a:lnTo>
                <a:lnTo>
                  <a:pt x="286" y="98"/>
                </a:lnTo>
                <a:lnTo>
                  <a:pt x="286" y="102"/>
                </a:lnTo>
                <a:lnTo>
                  <a:pt x="286" y="102"/>
                </a:lnTo>
                <a:lnTo>
                  <a:pt x="282" y="102"/>
                </a:lnTo>
                <a:lnTo>
                  <a:pt x="286" y="102"/>
                </a:lnTo>
                <a:lnTo>
                  <a:pt x="290" y="105"/>
                </a:lnTo>
                <a:lnTo>
                  <a:pt x="290" y="109"/>
                </a:lnTo>
                <a:lnTo>
                  <a:pt x="294" y="109"/>
                </a:lnTo>
                <a:lnTo>
                  <a:pt x="294" y="109"/>
                </a:lnTo>
                <a:lnTo>
                  <a:pt x="294" y="109"/>
                </a:lnTo>
                <a:lnTo>
                  <a:pt x="294" y="109"/>
                </a:lnTo>
                <a:lnTo>
                  <a:pt x="294" y="109"/>
                </a:lnTo>
                <a:lnTo>
                  <a:pt x="290" y="113"/>
                </a:lnTo>
                <a:lnTo>
                  <a:pt x="286" y="113"/>
                </a:lnTo>
                <a:lnTo>
                  <a:pt x="286" y="109"/>
                </a:lnTo>
                <a:lnTo>
                  <a:pt x="278" y="113"/>
                </a:lnTo>
                <a:lnTo>
                  <a:pt x="282" y="113"/>
                </a:lnTo>
                <a:lnTo>
                  <a:pt x="282" y="117"/>
                </a:lnTo>
                <a:lnTo>
                  <a:pt x="282" y="121"/>
                </a:lnTo>
                <a:lnTo>
                  <a:pt x="282" y="121"/>
                </a:lnTo>
                <a:lnTo>
                  <a:pt x="278" y="125"/>
                </a:lnTo>
                <a:lnTo>
                  <a:pt x="278" y="125"/>
                </a:lnTo>
                <a:lnTo>
                  <a:pt x="274" y="125"/>
                </a:lnTo>
                <a:lnTo>
                  <a:pt x="274" y="125"/>
                </a:lnTo>
                <a:lnTo>
                  <a:pt x="274" y="125"/>
                </a:lnTo>
                <a:lnTo>
                  <a:pt x="274" y="125"/>
                </a:lnTo>
                <a:lnTo>
                  <a:pt x="278" y="129"/>
                </a:lnTo>
                <a:lnTo>
                  <a:pt x="278" y="129"/>
                </a:lnTo>
                <a:lnTo>
                  <a:pt x="278" y="133"/>
                </a:lnTo>
                <a:lnTo>
                  <a:pt x="278" y="133"/>
                </a:lnTo>
                <a:lnTo>
                  <a:pt x="274" y="133"/>
                </a:lnTo>
                <a:lnTo>
                  <a:pt x="274" y="133"/>
                </a:lnTo>
                <a:lnTo>
                  <a:pt x="274" y="133"/>
                </a:lnTo>
                <a:lnTo>
                  <a:pt x="278" y="133"/>
                </a:lnTo>
                <a:lnTo>
                  <a:pt x="278" y="137"/>
                </a:lnTo>
                <a:lnTo>
                  <a:pt x="274" y="137"/>
                </a:lnTo>
                <a:lnTo>
                  <a:pt x="274" y="137"/>
                </a:lnTo>
                <a:lnTo>
                  <a:pt x="274" y="137"/>
                </a:lnTo>
                <a:lnTo>
                  <a:pt x="270" y="133"/>
                </a:lnTo>
                <a:lnTo>
                  <a:pt x="270" y="133"/>
                </a:lnTo>
                <a:lnTo>
                  <a:pt x="270" y="133"/>
                </a:lnTo>
                <a:lnTo>
                  <a:pt x="270" y="133"/>
                </a:lnTo>
                <a:lnTo>
                  <a:pt x="270" y="129"/>
                </a:lnTo>
                <a:lnTo>
                  <a:pt x="270" y="129"/>
                </a:lnTo>
                <a:lnTo>
                  <a:pt x="270" y="129"/>
                </a:lnTo>
                <a:lnTo>
                  <a:pt x="270" y="125"/>
                </a:lnTo>
                <a:lnTo>
                  <a:pt x="266" y="125"/>
                </a:lnTo>
                <a:lnTo>
                  <a:pt x="266" y="121"/>
                </a:lnTo>
                <a:lnTo>
                  <a:pt x="266" y="121"/>
                </a:lnTo>
                <a:lnTo>
                  <a:pt x="266" y="117"/>
                </a:lnTo>
                <a:lnTo>
                  <a:pt x="266" y="117"/>
                </a:lnTo>
                <a:lnTo>
                  <a:pt x="266" y="117"/>
                </a:lnTo>
                <a:lnTo>
                  <a:pt x="266" y="113"/>
                </a:lnTo>
                <a:lnTo>
                  <a:pt x="262" y="113"/>
                </a:lnTo>
                <a:lnTo>
                  <a:pt x="262" y="109"/>
                </a:lnTo>
                <a:lnTo>
                  <a:pt x="266" y="109"/>
                </a:lnTo>
                <a:lnTo>
                  <a:pt x="266" y="109"/>
                </a:lnTo>
                <a:lnTo>
                  <a:pt x="262" y="105"/>
                </a:lnTo>
                <a:lnTo>
                  <a:pt x="258" y="94"/>
                </a:lnTo>
                <a:lnTo>
                  <a:pt x="258" y="94"/>
                </a:lnTo>
                <a:lnTo>
                  <a:pt x="251" y="94"/>
                </a:lnTo>
                <a:lnTo>
                  <a:pt x="251" y="94"/>
                </a:lnTo>
                <a:lnTo>
                  <a:pt x="247" y="98"/>
                </a:lnTo>
                <a:lnTo>
                  <a:pt x="243" y="98"/>
                </a:lnTo>
                <a:lnTo>
                  <a:pt x="254" y="82"/>
                </a:lnTo>
                <a:lnTo>
                  <a:pt x="254" y="78"/>
                </a:lnTo>
                <a:lnTo>
                  <a:pt x="254" y="78"/>
                </a:lnTo>
                <a:lnTo>
                  <a:pt x="251" y="74"/>
                </a:lnTo>
                <a:lnTo>
                  <a:pt x="251" y="70"/>
                </a:lnTo>
                <a:lnTo>
                  <a:pt x="251" y="70"/>
                </a:lnTo>
                <a:lnTo>
                  <a:pt x="251" y="66"/>
                </a:lnTo>
                <a:lnTo>
                  <a:pt x="251" y="66"/>
                </a:lnTo>
                <a:lnTo>
                  <a:pt x="251" y="62"/>
                </a:lnTo>
                <a:lnTo>
                  <a:pt x="251" y="62"/>
                </a:lnTo>
                <a:lnTo>
                  <a:pt x="251" y="62"/>
                </a:lnTo>
                <a:lnTo>
                  <a:pt x="247" y="66"/>
                </a:lnTo>
                <a:lnTo>
                  <a:pt x="247" y="66"/>
                </a:lnTo>
                <a:lnTo>
                  <a:pt x="247" y="66"/>
                </a:lnTo>
                <a:lnTo>
                  <a:pt x="247" y="66"/>
                </a:lnTo>
                <a:lnTo>
                  <a:pt x="247" y="66"/>
                </a:lnTo>
                <a:lnTo>
                  <a:pt x="247" y="62"/>
                </a:lnTo>
                <a:lnTo>
                  <a:pt x="243" y="62"/>
                </a:lnTo>
                <a:lnTo>
                  <a:pt x="247" y="62"/>
                </a:lnTo>
                <a:lnTo>
                  <a:pt x="247" y="59"/>
                </a:lnTo>
                <a:lnTo>
                  <a:pt x="247" y="59"/>
                </a:lnTo>
                <a:lnTo>
                  <a:pt x="247" y="59"/>
                </a:lnTo>
                <a:lnTo>
                  <a:pt x="247" y="55"/>
                </a:lnTo>
                <a:lnTo>
                  <a:pt x="247" y="55"/>
                </a:lnTo>
                <a:lnTo>
                  <a:pt x="243" y="55"/>
                </a:lnTo>
                <a:lnTo>
                  <a:pt x="243" y="55"/>
                </a:lnTo>
                <a:lnTo>
                  <a:pt x="243" y="51"/>
                </a:lnTo>
                <a:lnTo>
                  <a:pt x="243" y="51"/>
                </a:lnTo>
                <a:lnTo>
                  <a:pt x="239" y="51"/>
                </a:lnTo>
                <a:lnTo>
                  <a:pt x="239" y="47"/>
                </a:lnTo>
                <a:lnTo>
                  <a:pt x="239" y="47"/>
                </a:lnTo>
                <a:lnTo>
                  <a:pt x="235" y="51"/>
                </a:lnTo>
                <a:lnTo>
                  <a:pt x="227" y="66"/>
                </a:lnTo>
                <a:lnTo>
                  <a:pt x="227" y="70"/>
                </a:lnTo>
                <a:lnTo>
                  <a:pt x="227" y="78"/>
                </a:lnTo>
                <a:lnTo>
                  <a:pt x="227" y="82"/>
                </a:lnTo>
                <a:lnTo>
                  <a:pt x="227" y="86"/>
                </a:lnTo>
                <a:lnTo>
                  <a:pt x="227" y="86"/>
                </a:lnTo>
                <a:lnTo>
                  <a:pt x="227" y="90"/>
                </a:lnTo>
                <a:lnTo>
                  <a:pt x="227" y="90"/>
                </a:lnTo>
                <a:lnTo>
                  <a:pt x="227" y="90"/>
                </a:lnTo>
                <a:lnTo>
                  <a:pt x="223" y="94"/>
                </a:lnTo>
                <a:lnTo>
                  <a:pt x="223" y="94"/>
                </a:lnTo>
                <a:lnTo>
                  <a:pt x="227" y="98"/>
                </a:lnTo>
                <a:lnTo>
                  <a:pt x="227" y="105"/>
                </a:lnTo>
                <a:lnTo>
                  <a:pt x="227" y="109"/>
                </a:lnTo>
                <a:lnTo>
                  <a:pt x="227" y="113"/>
                </a:lnTo>
                <a:lnTo>
                  <a:pt x="227" y="117"/>
                </a:lnTo>
                <a:lnTo>
                  <a:pt x="227" y="117"/>
                </a:lnTo>
                <a:lnTo>
                  <a:pt x="223" y="117"/>
                </a:lnTo>
                <a:lnTo>
                  <a:pt x="223" y="141"/>
                </a:lnTo>
                <a:lnTo>
                  <a:pt x="219" y="156"/>
                </a:lnTo>
                <a:lnTo>
                  <a:pt x="219" y="160"/>
                </a:lnTo>
                <a:lnTo>
                  <a:pt x="223" y="160"/>
                </a:lnTo>
                <a:lnTo>
                  <a:pt x="227" y="164"/>
                </a:lnTo>
                <a:lnTo>
                  <a:pt x="227" y="164"/>
                </a:lnTo>
                <a:lnTo>
                  <a:pt x="227" y="172"/>
                </a:lnTo>
                <a:lnTo>
                  <a:pt x="227" y="172"/>
                </a:lnTo>
                <a:lnTo>
                  <a:pt x="227" y="176"/>
                </a:lnTo>
                <a:lnTo>
                  <a:pt x="227" y="176"/>
                </a:lnTo>
                <a:lnTo>
                  <a:pt x="227" y="180"/>
                </a:lnTo>
                <a:lnTo>
                  <a:pt x="227" y="180"/>
                </a:lnTo>
                <a:lnTo>
                  <a:pt x="223" y="180"/>
                </a:lnTo>
                <a:lnTo>
                  <a:pt x="223" y="180"/>
                </a:lnTo>
                <a:lnTo>
                  <a:pt x="223" y="184"/>
                </a:lnTo>
                <a:lnTo>
                  <a:pt x="223" y="184"/>
                </a:lnTo>
                <a:lnTo>
                  <a:pt x="223" y="191"/>
                </a:lnTo>
                <a:lnTo>
                  <a:pt x="223" y="195"/>
                </a:lnTo>
                <a:lnTo>
                  <a:pt x="223" y="199"/>
                </a:lnTo>
                <a:lnTo>
                  <a:pt x="223" y="199"/>
                </a:lnTo>
                <a:lnTo>
                  <a:pt x="223" y="199"/>
                </a:lnTo>
                <a:lnTo>
                  <a:pt x="219" y="203"/>
                </a:lnTo>
                <a:lnTo>
                  <a:pt x="219" y="199"/>
                </a:lnTo>
                <a:lnTo>
                  <a:pt x="219" y="199"/>
                </a:lnTo>
                <a:lnTo>
                  <a:pt x="215" y="199"/>
                </a:lnTo>
                <a:lnTo>
                  <a:pt x="215" y="199"/>
                </a:lnTo>
                <a:lnTo>
                  <a:pt x="215" y="195"/>
                </a:lnTo>
                <a:lnTo>
                  <a:pt x="215" y="195"/>
                </a:lnTo>
                <a:lnTo>
                  <a:pt x="215" y="195"/>
                </a:lnTo>
                <a:lnTo>
                  <a:pt x="215" y="195"/>
                </a:lnTo>
                <a:lnTo>
                  <a:pt x="215" y="195"/>
                </a:lnTo>
                <a:lnTo>
                  <a:pt x="215" y="195"/>
                </a:lnTo>
                <a:lnTo>
                  <a:pt x="215" y="195"/>
                </a:lnTo>
                <a:lnTo>
                  <a:pt x="211" y="191"/>
                </a:lnTo>
                <a:lnTo>
                  <a:pt x="211" y="191"/>
                </a:lnTo>
                <a:lnTo>
                  <a:pt x="211" y="195"/>
                </a:lnTo>
                <a:lnTo>
                  <a:pt x="211" y="195"/>
                </a:lnTo>
                <a:lnTo>
                  <a:pt x="211" y="199"/>
                </a:lnTo>
                <a:lnTo>
                  <a:pt x="211" y="199"/>
                </a:lnTo>
                <a:lnTo>
                  <a:pt x="211" y="199"/>
                </a:lnTo>
                <a:lnTo>
                  <a:pt x="215" y="199"/>
                </a:lnTo>
                <a:lnTo>
                  <a:pt x="215" y="203"/>
                </a:lnTo>
                <a:lnTo>
                  <a:pt x="215" y="207"/>
                </a:lnTo>
                <a:lnTo>
                  <a:pt x="211" y="203"/>
                </a:lnTo>
                <a:lnTo>
                  <a:pt x="208" y="199"/>
                </a:lnTo>
                <a:lnTo>
                  <a:pt x="204" y="195"/>
                </a:lnTo>
                <a:lnTo>
                  <a:pt x="204" y="191"/>
                </a:lnTo>
                <a:lnTo>
                  <a:pt x="204" y="191"/>
                </a:lnTo>
                <a:lnTo>
                  <a:pt x="204" y="191"/>
                </a:lnTo>
                <a:lnTo>
                  <a:pt x="204" y="187"/>
                </a:lnTo>
                <a:lnTo>
                  <a:pt x="204" y="187"/>
                </a:lnTo>
                <a:lnTo>
                  <a:pt x="204" y="187"/>
                </a:lnTo>
                <a:lnTo>
                  <a:pt x="204" y="184"/>
                </a:lnTo>
                <a:lnTo>
                  <a:pt x="204" y="184"/>
                </a:lnTo>
                <a:lnTo>
                  <a:pt x="204" y="184"/>
                </a:lnTo>
                <a:lnTo>
                  <a:pt x="204" y="184"/>
                </a:lnTo>
                <a:lnTo>
                  <a:pt x="204" y="184"/>
                </a:lnTo>
                <a:lnTo>
                  <a:pt x="204" y="180"/>
                </a:lnTo>
                <a:lnTo>
                  <a:pt x="204" y="180"/>
                </a:lnTo>
                <a:lnTo>
                  <a:pt x="204" y="180"/>
                </a:lnTo>
                <a:lnTo>
                  <a:pt x="204" y="180"/>
                </a:lnTo>
                <a:lnTo>
                  <a:pt x="204" y="176"/>
                </a:lnTo>
                <a:lnTo>
                  <a:pt x="208" y="168"/>
                </a:lnTo>
                <a:lnTo>
                  <a:pt x="208" y="164"/>
                </a:lnTo>
                <a:lnTo>
                  <a:pt x="208" y="164"/>
                </a:lnTo>
                <a:lnTo>
                  <a:pt x="204" y="164"/>
                </a:lnTo>
                <a:lnTo>
                  <a:pt x="204" y="164"/>
                </a:lnTo>
                <a:lnTo>
                  <a:pt x="204" y="164"/>
                </a:lnTo>
                <a:lnTo>
                  <a:pt x="204" y="168"/>
                </a:lnTo>
                <a:lnTo>
                  <a:pt x="204" y="164"/>
                </a:lnTo>
                <a:lnTo>
                  <a:pt x="200" y="164"/>
                </a:lnTo>
                <a:lnTo>
                  <a:pt x="200" y="164"/>
                </a:lnTo>
                <a:lnTo>
                  <a:pt x="200" y="160"/>
                </a:lnTo>
                <a:lnTo>
                  <a:pt x="200" y="160"/>
                </a:lnTo>
                <a:lnTo>
                  <a:pt x="200" y="160"/>
                </a:lnTo>
                <a:lnTo>
                  <a:pt x="200" y="160"/>
                </a:lnTo>
                <a:lnTo>
                  <a:pt x="200" y="156"/>
                </a:lnTo>
                <a:lnTo>
                  <a:pt x="200" y="152"/>
                </a:lnTo>
                <a:lnTo>
                  <a:pt x="208" y="156"/>
                </a:lnTo>
                <a:lnTo>
                  <a:pt x="204" y="152"/>
                </a:lnTo>
                <a:lnTo>
                  <a:pt x="204" y="152"/>
                </a:lnTo>
                <a:lnTo>
                  <a:pt x="204" y="148"/>
                </a:lnTo>
                <a:lnTo>
                  <a:pt x="200" y="144"/>
                </a:lnTo>
                <a:lnTo>
                  <a:pt x="200" y="144"/>
                </a:lnTo>
                <a:lnTo>
                  <a:pt x="204" y="144"/>
                </a:lnTo>
                <a:lnTo>
                  <a:pt x="200" y="141"/>
                </a:lnTo>
                <a:lnTo>
                  <a:pt x="192" y="144"/>
                </a:lnTo>
                <a:lnTo>
                  <a:pt x="188" y="144"/>
                </a:lnTo>
                <a:lnTo>
                  <a:pt x="200" y="141"/>
                </a:lnTo>
                <a:lnTo>
                  <a:pt x="200" y="137"/>
                </a:lnTo>
                <a:lnTo>
                  <a:pt x="196" y="133"/>
                </a:lnTo>
                <a:lnTo>
                  <a:pt x="188" y="141"/>
                </a:lnTo>
                <a:lnTo>
                  <a:pt x="188" y="137"/>
                </a:lnTo>
                <a:lnTo>
                  <a:pt x="192" y="129"/>
                </a:lnTo>
                <a:lnTo>
                  <a:pt x="192" y="129"/>
                </a:lnTo>
                <a:lnTo>
                  <a:pt x="192" y="125"/>
                </a:lnTo>
                <a:lnTo>
                  <a:pt x="192" y="121"/>
                </a:lnTo>
                <a:lnTo>
                  <a:pt x="196" y="121"/>
                </a:lnTo>
                <a:lnTo>
                  <a:pt x="196" y="113"/>
                </a:lnTo>
                <a:lnTo>
                  <a:pt x="196" y="113"/>
                </a:lnTo>
                <a:lnTo>
                  <a:pt x="200" y="109"/>
                </a:lnTo>
                <a:lnTo>
                  <a:pt x="200" y="105"/>
                </a:lnTo>
                <a:lnTo>
                  <a:pt x="200" y="102"/>
                </a:lnTo>
                <a:lnTo>
                  <a:pt x="200" y="102"/>
                </a:lnTo>
                <a:lnTo>
                  <a:pt x="204" y="98"/>
                </a:lnTo>
                <a:lnTo>
                  <a:pt x="204" y="98"/>
                </a:lnTo>
                <a:lnTo>
                  <a:pt x="200" y="94"/>
                </a:lnTo>
                <a:lnTo>
                  <a:pt x="200" y="94"/>
                </a:lnTo>
                <a:lnTo>
                  <a:pt x="200" y="94"/>
                </a:lnTo>
                <a:lnTo>
                  <a:pt x="204" y="90"/>
                </a:lnTo>
                <a:lnTo>
                  <a:pt x="204" y="90"/>
                </a:lnTo>
                <a:lnTo>
                  <a:pt x="204" y="82"/>
                </a:lnTo>
                <a:lnTo>
                  <a:pt x="204" y="82"/>
                </a:lnTo>
                <a:lnTo>
                  <a:pt x="208" y="78"/>
                </a:lnTo>
                <a:lnTo>
                  <a:pt x="208" y="78"/>
                </a:lnTo>
                <a:lnTo>
                  <a:pt x="208" y="74"/>
                </a:lnTo>
                <a:lnTo>
                  <a:pt x="208" y="74"/>
                </a:lnTo>
                <a:lnTo>
                  <a:pt x="204" y="74"/>
                </a:lnTo>
                <a:lnTo>
                  <a:pt x="204" y="70"/>
                </a:lnTo>
                <a:lnTo>
                  <a:pt x="204" y="70"/>
                </a:lnTo>
                <a:lnTo>
                  <a:pt x="200" y="70"/>
                </a:lnTo>
                <a:lnTo>
                  <a:pt x="200" y="74"/>
                </a:lnTo>
                <a:lnTo>
                  <a:pt x="200" y="74"/>
                </a:lnTo>
                <a:lnTo>
                  <a:pt x="200" y="74"/>
                </a:lnTo>
                <a:lnTo>
                  <a:pt x="200" y="74"/>
                </a:lnTo>
                <a:lnTo>
                  <a:pt x="200" y="78"/>
                </a:lnTo>
                <a:lnTo>
                  <a:pt x="200" y="78"/>
                </a:lnTo>
                <a:lnTo>
                  <a:pt x="196" y="78"/>
                </a:lnTo>
                <a:lnTo>
                  <a:pt x="196" y="78"/>
                </a:lnTo>
                <a:lnTo>
                  <a:pt x="196" y="74"/>
                </a:lnTo>
                <a:lnTo>
                  <a:pt x="196" y="74"/>
                </a:lnTo>
                <a:lnTo>
                  <a:pt x="192" y="74"/>
                </a:lnTo>
                <a:lnTo>
                  <a:pt x="192" y="74"/>
                </a:lnTo>
                <a:lnTo>
                  <a:pt x="188" y="74"/>
                </a:lnTo>
                <a:lnTo>
                  <a:pt x="188" y="78"/>
                </a:lnTo>
                <a:lnTo>
                  <a:pt x="188" y="82"/>
                </a:lnTo>
                <a:lnTo>
                  <a:pt x="188" y="82"/>
                </a:lnTo>
                <a:lnTo>
                  <a:pt x="188" y="82"/>
                </a:lnTo>
                <a:lnTo>
                  <a:pt x="184" y="82"/>
                </a:lnTo>
                <a:lnTo>
                  <a:pt x="184" y="82"/>
                </a:lnTo>
                <a:lnTo>
                  <a:pt x="184" y="86"/>
                </a:lnTo>
                <a:lnTo>
                  <a:pt x="184" y="86"/>
                </a:lnTo>
                <a:lnTo>
                  <a:pt x="180" y="82"/>
                </a:lnTo>
                <a:lnTo>
                  <a:pt x="180" y="82"/>
                </a:lnTo>
                <a:lnTo>
                  <a:pt x="184" y="78"/>
                </a:lnTo>
                <a:lnTo>
                  <a:pt x="184" y="78"/>
                </a:lnTo>
                <a:lnTo>
                  <a:pt x="184" y="74"/>
                </a:lnTo>
                <a:lnTo>
                  <a:pt x="184" y="74"/>
                </a:lnTo>
                <a:lnTo>
                  <a:pt x="184" y="74"/>
                </a:lnTo>
                <a:lnTo>
                  <a:pt x="172" y="66"/>
                </a:lnTo>
                <a:lnTo>
                  <a:pt x="168" y="66"/>
                </a:lnTo>
                <a:lnTo>
                  <a:pt x="172" y="70"/>
                </a:lnTo>
                <a:lnTo>
                  <a:pt x="172" y="74"/>
                </a:lnTo>
                <a:lnTo>
                  <a:pt x="172" y="74"/>
                </a:lnTo>
                <a:lnTo>
                  <a:pt x="176" y="78"/>
                </a:lnTo>
                <a:lnTo>
                  <a:pt x="176" y="78"/>
                </a:lnTo>
                <a:lnTo>
                  <a:pt x="176" y="78"/>
                </a:lnTo>
                <a:lnTo>
                  <a:pt x="176" y="82"/>
                </a:lnTo>
                <a:lnTo>
                  <a:pt x="180" y="90"/>
                </a:lnTo>
                <a:lnTo>
                  <a:pt x="180" y="90"/>
                </a:lnTo>
                <a:lnTo>
                  <a:pt x="180" y="90"/>
                </a:lnTo>
                <a:lnTo>
                  <a:pt x="176" y="94"/>
                </a:lnTo>
                <a:lnTo>
                  <a:pt x="176" y="94"/>
                </a:lnTo>
                <a:lnTo>
                  <a:pt x="176" y="94"/>
                </a:lnTo>
                <a:lnTo>
                  <a:pt x="176" y="94"/>
                </a:lnTo>
                <a:lnTo>
                  <a:pt x="176" y="98"/>
                </a:lnTo>
                <a:lnTo>
                  <a:pt x="176" y="98"/>
                </a:lnTo>
                <a:lnTo>
                  <a:pt x="176" y="90"/>
                </a:lnTo>
                <a:lnTo>
                  <a:pt x="172" y="86"/>
                </a:lnTo>
                <a:lnTo>
                  <a:pt x="172" y="86"/>
                </a:lnTo>
                <a:lnTo>
                  <a:pt x="165" y="82"/>
                </a:lnTo>
                <a:lnTo>
                  <a:pt x="165" y="82"/>
                </a:lnTo>
                <a:lnTo>
                  <a:pt x="165" y="82"/>
                </a:lnTo>
                <a:lnTo>
                  <a:pt x="165" y="78"/>
                </a:lnTo>
                <a:lnTo>
                  <a:pt x="165" y="78"/>
                </a:lnTo>
                <a:lnTo>
                  <a:pt x="165" y="78"/>
                </a:lnTo>
                <a:lnTo>
                  <a:pt x="161" y="78"/>
                </a:lnTo>
                <a:lnTo>
                  <a:pt x="161" y="82"/>
                </a:lnTo>
                <a:lnTo>
                  <a:pt x="161" y="86"/>
                </a:lnTo>
                <a:lnTo>
                  <a:pt x="161" y="86"/>
                </a:lnTo>
                <a:lnTo>
                  <a:pt x="165" y="90"/>
                </a:lnTo>
                <a:lnTo>
                  <a:pt x="161" y="90"/>
                </a:lnTo>
                <a:lnTo>
                  <a:pt x="161" y="90"/>
                </a:lnTo>
                <a:lnTo>
                  <a:pt x="157" y="90"/>
                </a:lnTo>
                <a:lnTo>
                  <a:pt x="157" y="90"/>
                </a:lnTo>
                <a:lnTo>
                  <a:pt x="157" y="90"/>
                </a:lnTo>
                <a:lnTo>
                  <a:pt x="153" y="90"/>
                </a:lnTo>
                <a:lnTo>
                  <a:pt x="157" y="90"/>
                </a:lnTo>
                <a:lnTo>
                  <a:pt x="157" y="86"/>
                </a:lnTo>
                <a:lnTo>
                  <a:pt x="157" y="82"/>
                </a:lnTo>
                <a:lnTo>
                  <a:pt x="157" y="78"/>
                </a:lnTo>
                <a:lnTo>
                  <a:pt x="157" y="74"/>
                </a:lnTo>
                <a:lnTo>
                  <a:pt x="153" y="74"/>
                </a:lnTo>
                <a:lnTo>
                  <a:pt x="153" y="74"/>
                </a:lnTo>
                <a:lnTo>
                  <a:pt x="153" y="74"/>
                </a:lnTo>
                <a:lnTo>
                  <a:pt x="153" y="78"/>
                </a:lnTo>
                <a:lnTo>
                  <a:pt x="153" y="78"/>
                </a:lnTo>
                <a:lnTo>
                  <a:pt x="153" y="82"/>
                </a:lnTo>
                <a:lnTo>
                  <a:pt x="157" y="82"/>
                </a:lnTo>
                <a:lnTo>
                  <a:pt x="149" y="86"/>
                </a:lnTo>
                <a:lnTo>
                  <a:pt x="149" y="86"/>
                </a:lnTo>
                <a:lnTo>
                  <a:pt x="149" y="86"/>
                </a:lnTo>
                <a:lnTo>
                  <a:pt x="149" y="82"/>
                </a:lnTo>
                <a:lnTo>
                  <a:pt x="145" y="82"/>
                </a:lnTo>
                <a:lnTo>
                  <a:pt x="145" y="82"/>
                </a:lnTo>
                <a:lnTo>
                  <a:pt x="145" y="82"/>
                </a:lnTo>
                <a:lnTo>
                  <a:pt x="141" y="82"/>
                </a:lnTo>
                <a:lnTo>
                  <a:pt x="141" y="78"/>
                </a:lnTo>
                <a:lnTo>
                  <a:pt x="141" y="78"/>
                </a:lnTo>
                <a:lnTo>
                  <a:pt x="141" y="78"/>
                </a:lnTo>
                <a:lnTo>
                  <a:pt x="133" y="78"/>
                </a:lnTo>
                <a:lnTo>
                  <a:pt x="133" y="78"/>
                </a:lnTo>
                <a:lnTo>
                  <a:pt x="133" y="82"/>
                </a:lnTo>
                <a:lnTo>
                  <a:pt x="133" y="82"/>
                </a:lnTo>
                <a:lnTo>
                  <a:pt x="133" y="82"/>
                </a:lnTo>
                <a:lnTo>
                  <a:pt x="133" y="82"/>
                </a:lnTo>
                <a:lnTo>
                  <a:pt x="137" y="82"/>
                </a:lnTo>
                <a:lnTo>
                  <a:pt x="133" y="82"/>
                </a:lnTo>
                <a:lnTo>
                  <a:pt x="133" y="86"/>
                </a:lnTo>
                <a:lnTo>
                  <a:pt x="133" y="86"/>
                </a:lnTo>
                <a:lnTo>
                  <a:pt x="133" y="86"/>
                </a:lnTo>
                <a:lnTo>
                  <a:pt x="133" y="90"/>
                </a:lnTo>
                <a:lnTo>
                  <a:pt x="133" y="90"/>
                </a:lnTo>
                <a:lnTo>
                  <a:pt x="137" y="90"/>
                </a:lnTo>
                <a:lnTo>
                  <a:pt x="137" y="90"/>
                </a:lnTo>
                <a:lnTo>
                  <a:pt x="137" y="94"/>
                </a:lnTo>
                <a:lnTo>
                  <a:pt x="137" y="90"/>
                </a:lnTo>
                <a:lnTo>
                  <a:pt x="145" y="94"/>
                </a:lnTo>
                <a:lnTo>
                  <a:pt x="145" y="94"/>
                </a:lnTo>
                <a:lnTo>
                  <a:pt x="145" y="98"/>
                </a:lnTo>
                <a:lnTo>
                  <a:pt x="141" y="94"/>
                </a:lnTo>
                <a:lnTo>
                  <a:pt x="141" y="98"/>
                </a:lnTo>
                <a:lnTo>
                  <a:pt x="141" y="98"/>
                </a:lnTo>
                <a:lnTo>
                  <a:pt x="141" y="98"/>
                </a:lnTo>
                <a:lnTo>
                  <a:pt x="141" y="102"/>
                </a:lnTo>
                <a:lnTo>
                  <a:pt x="141" y="102"/>
                </a:lnTo>
                <a:lnTo>
                  <a:pt x="145" y="102"/>
                </a:lnTo>
                <a:lnTo>
                  <a:pt x="145" y="105"/>
                </a:lnTo>
                <a:lnTo>
                  <a:pt x="145" y="105"/>
                </a:lnTo>
                <a:lnTo>
                  <a:pt x="145" y="109"/>
                </a:lnTo>
                <a:lnTo>
                  <a:pt x="145" y="109"/>
                </a:lnTo>
                <a:lnTo>
                  <a:pt x="141" y="105"/>
                </a:lnTo>
                <a:lnTo>
                  <a:pt x="137" y="105"/>
                </a:lnTo>
                <a:lnTo>
                  <a:pt x="133" y="105"/>
                </a:lnTo>
                <a:lnTo>
                  <a:pt x="133" y="102"/>
                </a:lnTo>
                <a:lnTo>
                  <a:pt x="133" y="102"/>
                </a:lnTo>
                <a:lnTo>
                  <a:pt x="129" y="102"/>
                </a:lnTo>
                <a:lnTo>
                  <a:pt x="129" y="102"/>
                </a:lnTo>
                <a:lnTo>
                  <a:pt x="129" y="98"/>
                </a:lnTo>
                <a:lnTo>
                  <a:pt x="125" y="102"/>
                </a:lnTo>
                <a:lnTo>
                  <a:pt x="122" y="105"/>
                </a:lnTo>
                <a:lnTo>
                  <a:pt x="125" y="109"/>
                </a:lnTo>
                <a:lnTo>
                  <a:pt x="125" y="109"/>
                </a:lnTo>
                <a:lnTo>
                  <a:pt x="125" y="113"/>
                </a:lnTo>
                <a:lnTo>
                  <a:pt x="129" y="117"/>
                </a:lnTo>
                <a:lnTo>
                  <a:pt x="129" y="117"/>
                </a:lnTo>
                <a:lnTo>
                  <a:pt x="133" y="117"/>
                </a:lnTo>
                <a:lnTo>
                  <a:pt x="141" y="117"/>
                </a:lnTo>
                <a:lnTo>
                  <a:pt x="141" y="113"/>
                </a:lnTo>
                <a:lnTo>
                  <a:pt x="141" y="113"/>
                </a:lnTo>
                <a:lnTo>
                  <a:pt x="145" y="113"/>
                </a:lnTo>
                <a:lnTo>
                  <a:pt x="145" y="117"/>
                </a:lnTo>
                <a:lnTo>
                  <a:pt x="149" y="117"/>
                </a:lnTo>
                <a:lnTo>
                  <a:pt x="153" y="117"/>
                </a:lnTo>
                <a:lnTo>
                  <a:pt x="153" y="117"/>
                </a:lnTo>
                <a:lnTo>
                  <a:pt x="153" y="121"/>
                </a:lnTo>
                <a:lnTo>
                  <a:pt x="153" y="121"/>
                </a:lnTo>
                <a:lnTo>
                  <a:pt x="161" y="125"/>
                </a:lnTo>
                <a:lnTo>
                  <a:pt x="161" y="125"/>
                </a:lnTo>
                <a:lnTo>
                  <a:pt x="161" y="129"/>
                </a:lnTo>
                <a:lnTo>
                  <a:pt x="161" y="133"/>
                </a:lnTo>
                <a:lnTo>
                  <a:pt x="157" y="133"/>
                </a:lnTo>
                <a:lnTo>
                  <a:pt x="157" y="129"/>
                </a:lnTo>
                <a:lnTo>
                  <a:pt x="145" y="125"/>
                </a:lnTo>
                <a:lnTo>
                  <a:pt x="145" y="125"/>
                </a:lnTo>
                <a:lnTo>
                  <a:pt x="141" y="125"/>
                </a:lnTo>
                <a:lnTo>
                  <a:pt x="137" y="125"/>
                </a:lnTo>
                <a:lnTo>
                  <a:pt x="137" y="125"/>
                </a:lnTo>
                <a:lnTo>
                  <a:pt x="137" y="125"/>
                </a:lnTo>
                <a:lnTo>
                  <a:pt x="137" y="129"/>
                </a:lnTo>
                <a:lnTo>
                  <a:pt x="137" y="133"/>
                </a:lnTo>
                <a:lnTo>
                  <a:pt x="137" y="133"/>
                </a:lnTo>
                <a:lnTo>
                  <a:pt x="137" y="137"/>
                </a:lnTo>
                <a:lnTo>
                  <a:pt x="137" y="137"/>
                </a:lnTo>
                <a:lnTo>
                  <a:pt x="137" y="141"/>
                </a:lnTo>
                <a:lnTo>
                  <a:pt x="137" y="141"/>
                </a:lnTo>
                <a:lnTo>
                  <a:pt x="137" y="141"/>
                </a:lnTo>
                <a:lnTo>
                  <a:pt x="137" y="141"/>
                </a:lnTo>
                <a:lnTo>
                  <a:pt x="137" y="144"/>
                </a:lnTo>
                <a:lnTo>
                  <a:pt x="133" y="152"/>
                </a:lnTo>
                <a:lnTo>
                  <a:pt x="133" y="152"/>
                </a:lnTo>
                <a:lnTo>
                  <a:pt x="137" y="152"/>
                </a:lnTo>
                <a:lnTo>
                  <a:pt x="141" y="152"/>
                </a:lnTo>
                <a:lnTo>
                  <a:pt x="145" y="152"/>
                </a:lnTo>
                <a:lnTo>
                  <a:pt x="149" y="156"/>
                </a:lnTo>
                <a:lnTo>
                  <a:pt x="153" y="156"/>
                </a:lnTo>
                <a:lnTo>
                  <a:pt x="153" y="156"/>
                </a:lnTo>
                <a:lnTo>
                  <a:pt x="153" y="160"/>
                </a:lnTo>
                <a:lnTo>
                  <a:pt x="153" y="160"/>
                </a:lnTo>
                <a:lnTo>
                  <a:pt x="153" y="160"/>
                </a:lnTo>
                <a:lnTo>
                  <a:pt x="149" y="160"/>
                </a:lnTo>
                <a:lnTo>
                  <a:pt x="149" y="156"/>
                </a:lnTo>
                <a:lnTo>
                  <a:pt x="141" y="156"/>
                </a:lnTo>
                <a:lnTo>
                  <a:pt x="125" y="160"/>
                </a:lnTo>
                <a:lnTo>
                  <a:pt x="125" y="164"/>
                </a:lnTo>
                <a:lnTo>
                  <a:pt x="122" y="164"/>
                </a:lnTo>
                <a:lnTo>
                  <a:pt x="122" y="172"/>
                </a:lnTo>
                <a:lnTo>
                  <a:pt x="118" y="180"/>
                </a:lnTo>
                <a:lnTo>
                  <a:pt x="118" y="184"/>
                </a:lnTo>
                <a:lnTo>
                  <a:pt x="118" y="184"/>
                </a:lnTo>
                <a:lnTo>
                  <a:pt x="118" y="184"/>
                </a:lnTo>
                <a:lnTo>
                  <a:pt x="114" y="187"/>
                </a:lnTo>
                <a:lnTo>
                  <a:pt x="118" y="191"/>
                </a:lnTo>
                <a:lnTo>
                  <a:pt x="114" y="195"/>
                </a:lnTo>
                <a:lnTo>
                  <a:pt x="118" y="195"/>
                </a:lnTo>
                <a:lnTo>
                  <a:pt x="118" y="191"/>
                </a:lnTo>
                <a:lnTo>
                  <a:pt x="118" y="191"/>
                </a:lnTo>
                <a:lnTo>
                  <a:pt x="118" y="195"/>
                </a:lnTo>
                <a:lnTo>
                  <a:pt x="118" y="195"/>
                </a:lnTo>
                <a:lnTo>
                  <a:pt x="125" y="195"/>
                </a:lnTo>
                <a:lnTo>
                  <a:pt x="122" y="195"/>
                </a:lnTo>
                <a:lnTo>
                  <a:pt x="114" y="203"/>
                </a:lnTo>
                <a:lnTo>
                  <a:pt x="110" y="207"/>
                </a:lnTo>
                <a:lnTo>
                  <a:pt x="110" y="207"/>
                </a:lnTo>
                <a:lnTo>
                  <a:pt x="122" y="203"/>
                </a:lnTo>
                <a:lnTo>
                  <a:pt x="122" y="203"/>
                </a:lnTo>
                <a:lnTo>
                  <a:pt x="125" y="203"/>
                </a:lnTo>
                <a:lnTo>
                  <a:pt x="122" y="203"/>
                </a:lnTo>
                <a:lnTo>
                  <a:pt x="122" y="207"/>
                </a:lnTo>
                <a:lnTo>
                  <a:pt x="122" y="207"/>
                </a:lnTo>
                <a:lnTo>
                  <a:pt x="118" y="207"/>
                </a:lnTo>
                <a:lnTo>
                  <a:pt x="118" y="207"/>
                </a:lnTo>
                <a:lnTo>
                  <a:pt x="110" y="211"/>
                </a:lnTo>
                <a:lnTo>
                  <a:pt x="110" y="215"/>
                </a:lnTo>
                <a:lnTo>
                  <a:pt x="114" y="215"/>
                </a:lnTo>
                <a:lnTo>
                  <a:pt x="118" y="215"/>
                </a:lnTo>
                <a:lnTo>
                  <a:pt x="122" y="215"/>
                </a:lnTo>
                <a:lnTo>
                  <a:pt x="122" y="215"/>
                </a:lnTo>
                <a:lnTo>
                  <a:pt x="118" y="219"/>
                </a:lnTo>
                <a:lnTo>
                  <a:pt x="118" y="219"/>
                </a:lnTo>
                <a:lnTo>
                  <a:pt x="118" y="219"/>
                </a:lnTo>
                <a:lnTo>
                  <a:pt x="122" y="223"/>
                </a:lnTo>
                <a:lnTo>
                  <a:pt x="125" y="223"/>
                </a:lnTo>
                <a:lnTo>
                  <a:pt x="125" y="226"/>
                </a:lnTo>
                <a:lnTo>
                  <a:pt x="122" y="226"/>
                </a:lnTo>
                <a:lnTo>
                  <a:pt x="118" y="226"/>
                </a:lnTo>
                <a:lnTo>
                  <a:pt x="118" y="230"/>
                </a:lnTo>
                <a:lnTo>
                  <a:pt x="118" y="230"/>
                </a:lnTo>
                <a:lnTo>
                  <a:pt x="118" y="230"/>
                </a:lnTo>
                <a:lnTo>
                  <a:pt x="114" y="230"/>
                </a:lnTo>
                <a:lnTo>
                  <a:pt x="114" y="234"/>
                </a:lnTo>
                <a:lnTo>
                  <a:pt x="122" y="238"/>
                </a:lnTo>
                <a:lnTo>
                  <a:pt x="125" y="238"/>
                </a:lnTo>
                <a:lnTo>
                  <a:pt x="133" y="234"/>
                </a:lnTo>
                <a:lnTo>
                  <a:pt x="137" y="238"/>
                </a:lnTo>
                <a:lnTo>
                  <a:pt x="137" y="238"/>
                </a:lnTo>
                <a:lnTo>
                  <a:pt x="137" y="238"/>
                </a:lnTo>
                <a:lnTo>
                  <a:pt x="137" y="238"/>
                </a:lnTo>
                <a:lnTo>
                  <a:pt x="137" y="242"/>
                </a:lnTo>
                <a:lnTo>
                  <a:pt x="137" y="242"/>
                </a:lnTo>
                <a:lnTo>
                  <a:pt x="133" y="246"/>
                </a:lnTo>
                <a:lnTo>
                  <a:pt x="133" y="250"/>
                </a:lnTo>
                <a:lnTo>
                  <a:pt x="129" y="250"/>
                </a:lnTo>
                <a:lnTo>
                  <a:pt x="129" y="250"/>
                </a:lnTo>
                <a:lnTo>
                  <a:pt x="129" y="246"/>
                </a:lnTo>
                <a:lnTo>
                  <a:pt x="129" y="246"/>
                </a:lnTo>
                <a:lnTo>
                  <a:pt x="129" y="246"/>
                </a:lnTo>
                <a:lnTo>
                  <a:pt x="129" y="246"/>
                </a:lnTo>
                <a:lnTo>
                  <a:pt x="129" y="246"/>
                </a:lnTo>
                <a:lnTo>
                  <a:pt x="129" y="246"/>
                </a:lnTo>
                <a:lnTo>
                  <a:pt x="125" y="246"/>
                </a:lnTo>
                <a:lnTo>
                  <a:pt x="125" y="246"/>
                </a:lnTo>
                <a:lnTo>
                  <a:pt x="122" y="254"/>
                </a:lnTo>
                <a:lnTo>
                  <a:pt x="122" y="254"/>
                </a:lnTo>
                <a:lnTo>
                  <a:pt x="118" y="254"/>
                </a:lnTo>
                <a:lnTo>
                  <a:pt x="118" y="254"/>
                </a:lnTo>
                <a:lnTo>
                  <a:pt x="122" y="254"/>
                </a:lnTo>
                <a:lnTo>
                  <a:pt x="122" y="250"/>
                </a:lnTo>
                <a:lnTo>
                  <a:pt x="122" y="250"/>
                </a:lnTo>
                <a:lnTo>
                  <a:pt x="118" y="250"/>
                </a:lnTo>
                <a:lnTo>
                  <a:pt x="118" y="246"/>
                </a:lnTo>
                <a:lnTo>
                  <a:pt x="118" y="246"/>
                </a:lnTo>
                <a:lnTo>
                  <a:pt x="118" y="242"/>
                </a:lnTo>
                <a:lnTo>
                  <a:pt x="114" y="242"/>
                </a:lnTo>
                <a:lnTo>
                  <a:pt x="114" y="242"/>
                </a:lnTo>
                <a:lnTo>
                  <a:pt x="110" y="242"/>
                </a:lnTo>
                <a:lnTo>
                  <a:pt x="110" y="242"/>
                </a:lnTo>
                <a:lnTo>
                  <a:pt x="110" y="242"/>
                </a:lnTo>
                <a:lnTo>
                  <a:pt x="110" y="242"/>
                </a:lnTo>
                <a:lnTo>
                  <a:pt x="106" y="238"/>
                </a:lnTo>
                <a:lnTo>
                  <a:pt x="106" y="238"/>
                </a:lnTo>
                <a:lnTo>
                  <a:pt x="106" y="234"/>
                </a:lnTo>
                <a:lnTo>
                  <a:pt x="102" y="230"/>
                </a:lnTo>
                <a:lnTo>
                  <a:pt x="102" y="226"/>
                </a:lnTo>
                <a:lnTo>
                  <a:pt x="102" y="226"/>
                </a:lnTo>
                <a:lnTo>
                  <a:pt x="98" y="234"/>
                </a:lnTo>
                <a:lnTo>
                  <a:pt x="90" y="238"/>
                </a:lnTo>
                <a:lnTo>
                  <a:pt x="86" y="242"/>
                </a:lnTo>
                <a:lnTo>
                  <a:pt x="75" y="250"/>
                </a:lnTo>
                <a:lnTo>
                  <a:pt x="75" y="254"/>
                </a:lnTo>
                <a:lnTo>
                  <a:pt x="71" y="254"/>
                </a:lnTo>
                <a:lnTo>
                  <a:pt x="71" y="254"/>
                </a:lnTo>
                <a:lnTo>
                  <a:pt x="71" y="254"/>
                </a:lnTo>
                <a:lnTo>
                  <a:pt x="75" y="250"/>
                </a:lnTo>
                <a:lnTo>
                  <a:pt x="75" y="246"/>
                </a:lnTo>
                <a:lnTo>
                  <a:pt x="79" y="242"/>
                </a:lnTo>
                <a:lnTo>
                  <a:pt x="83" y="242"/>
                </a:lnTo>
                <a:lnTo>
                  <a:pt x="90" y="238"/>
                </a:lnTo>
                <a:lnTo>
                  <a:pt x="94" y="234"/>
                </a:lnTo>
                <a:lnTo>
                  <a:pt x="94" y="234"/>
                </a:lnTo>
                <a:lnTo>
                  <a:pt x="94" y="234"/>
                </a:lnTo>
                <a:lnTo>
                  <a:pt x="98" y="223"/>
                </a:lnTo>
                <a:lnTo>
                  <a:pt x="98" y="219"/>
                </a:lnTo>
                <a:lnTo>
                  <a:pt x="94" y="219"/>
                </a:lnTo>
                <a:lnTo>
                  <a:pt x="79" y="223"/>
                </a:lnTo>
                <a:lnTo>
                  <a:pt x="75" y="223"/>
                </a:lnTo>
                <a:lnTo>
                  <a:pt x="75" y="223"/>
                </a:lnTo>
                <a:lnTo>
                  <a:pt x="75" y="219"/>
                </a:lnTo>
                <a:lnTo>
                  <a:pt x="75" y="219"/>
                </a:lnTo>
                <a:lnTo>
                  <a:pt x="75" y="219"/>
                </a:lnTo>
                <a:lnTo>
                  <a:pt x="71" y="223"/>
                </a:lnTo>
                <a:lnTo>
                  <a:pt x="71" y="223"/>
                </a:lnTo>
                <a:lnTo>
                  <a:pt x="67" y="219"/>
                </a:lnTo>
                <a:lnTo>
                  <a:pt x="67" y="219"/>
                </a:lnTo>
                <a:lnTo>
                  <a:pt x="63" y="219"/>
                </a:lnTo>
                <a:lnTo>
                  <a:pt x="63" y="219"/>
                </a:lnTo>
                <a:lnTo>
                  <a:pt x="63" y="223"/>
                </a:lnTo>
                <a:lnTo>
                  <a:pt x="63" y="223"/>
                </a:lnTo>
                <a:lnTo>
                  <a:pt x="63" y="226"/>
                </a:lnTo>
                <a:lnTo>
                  <a:pt x="63" y="234"/>
                </a:lnTo>
                <a:lnTo>
                  <a:pt x="63" y="234"/>
                </a:lnTo>
                <a:lnTo>
                  <a:pt x="75" y="234"/>
                </a:lnTo>
                <a:lnTo>
                  <a:pt x="79" y="234"/>
                </a:lnTo>
                <a:lnTo>
                  <a:pt x="79" y="238"/>
                </a:lnTo>
                <a:lnTo>
                  <a:pt x="79" y="238"/>
                </a:lnTo>
                <a:lnTo>
                  <a:pt x="71" y="238"/>
                </a:lnTo>
                <a:lnTo>
                  <a:pt x="63" y="242"/>
                </a:lnTo>
                <a:lnTo>
                  <a:pt x="59" y="242"/>
                </a:lnTo>
                <a:lnTo>
                  <a:pt x="59" y="238"/>
                </a:lnTo>
                <a:lnTo>
                  <a:pt x="63" y="238"/>
                </a:lnTo>
                <a:lnTo>
                  <a:pt x="63" y="234"/>
                </a:lnTo>
                <a:lnTo>
                  <a:pt x="59" y="234"/>
                </a:lnTo>
                <a:lnTo>
                  <a:pt x="59" y="230"/>
                </a:lnTo>
                <a:lnTo>
                  <a:pt x="59" y="226"/>
                </a:lnTo>
                <a:lnTo>
                  <a:pt x="55" y="226"/>
                </a:lnTo>
                <a:lnTo>
                  <a:pt x="55" y="226"/>
                </a:lnTo>
                <a:lnTo>
                  <a:pt x="59" y="223"/>
                </a:lnTo>
                <a:lnTo>
                  <a:pt x="55" y="219"/>
                </a:lnTo>
                <a:lnTo>
                  <a:pt x="55" y="219"/>
                </a:lnTo>
                <a:lnTo>
                  <a:pt x="51" y="219"/>
                </a:lnTo>
                <a:lnTo>
                  <a:pt x="47" y="223"/>
                </a:lnTo>
                <a:lnTo>
                  <a:pt x="47" y="223"/>
                </a:lnTo>
                <a:lnTo>
                  <a:pt x="51" y="226"/>
                </a:lnTo>
                <a:lnTo>
                  <a:pt x="51" y="226"/>
                </a:lnTo>
                <a:lnTo>
                  <a:pt x="47" y="230"/>
                </a:lnTo>
                <a:lnTo>
                  <a:pt x="47" y="226"/>
                </a:lnTo>
                <a:lnTo>
                  <a:pt x="43" y="219"/>
                </a:lnTo>
                <a:lnTo>
                  <a:pt x="43" y="219"/>
                </a:lnTo>
                <a:lnTo>
                  <a:pt x="43" y="219"/>
                </a:lnTo>
                <a:lnTo>
                  <a:pt x="43" y="219"/>
                </a:lnTo>
                <a:lnTo>
                  <a:pt x="40" y="223"/>
                </a:lnTo>
                <a:lnTo>
                  <a:pt x="40" y="223"/>
                </a:lnTo>
                <a:lnTo>
                  <a:pt x="40" y="223"/>
                </a:lnTo>
                <a:lnTo>
                  <a:pt x="40" y="219"/>
                </a:lnTo>
                <a:lnTo>
                  <a:pt x="40" y="219"/>
                </a:lnTo>
                <a:lnTo>
                  <a:pt x="36" y="219"/>
                </a:lnTo>
                <a:lnTo>
                  <a:pt x="36" y="219"/>
                </a:lnTo>
                <a:lnTo>
                  <a:pt x="32" y="226"/>
                </a:lnTo>
                <a:lnTo>
                  <a:pt x="32" y="230"/>
                </a:lnTo>
                <a:lnTo>
                  <a:pt x="32" y="230"/>
                </a:lnTo>
                <a:lnTo>
                  <a:pt x="32" y="234"/>
                </a:lnTo>
                <a:lnTo>
                  <a:pt x="36" y="234"/>
                </a:lnTo>
                <a:lnTo>
                  <a:pt x="40" y="234"/>
                </a:lnTo>
                <a:lnTo>
                  <a:pt x="40" y="234"/>
                </a:lnTo>
                <a:lnTo>
                  <a:pt x="36" y="234"/>
                </a:lnTo>
                <a:lnTo>
                  <a:pt x="36" y="234"/>
                </a:lnTo>
                <a:lnTo>
                  <a:pt x="36" y="238"/>
                </a:lnTo>
                <a:lnTo>
                  <a:pt x="36" y="238"/>
                </a:lnTo>
                <a:lnTo>
                  <a:pt x="36" y="238"/>
                </a:lnTo>
                <a:lnTo>
                  <a:pt x="40" y="238"/>
                </a:lnTo>
                <a:lnTo>
                  <a:pt x="40" y="238"/>
                </a:lnTo>
                <a:lnTo>
                  <a:pt x="40" y="242"/>
                </a:lnTo>
                <a:lnTo>
                  <a:pt x="40" y="242"/>
                </a:lnTo>
                <a:lnTo>
                  <a:pt x="40" y="242"/>
                </a:lnTo>
                <a:lnTo>
                  <a:pt x="40" y="246"/>
                </a:lnTo>
                <a:lnTo>
                  <a:pt x="36" y="242"/>
                </a:lnTo>
                <a:lnTo>
                  <a:pt x="36" y="242"/>
                </a:lnTo>
                <a:lnTo>
                  <a:pt x="36" y="238"/>
                </a:lnTo>
                <a:lnTo>
                  <a:pt x="36" y="238"/>
                </a:lnTo>
                <a:lnTo>
                  <a:pt x="32" y="238"/>
                </a:lnTo>
                <a:lnTo>
                  <a:pt x="24" y="230"/>
                </a:lnTo>
                <a:lnTo>
                  <a:pt x="24" y="230"/>
                </a:lnTo>
                <a:lnTo>
                  <a:pt x="20" y="230"/>
                </a:lnTo>
                <a:lnTo>
                  <a:pt x="20" y="230"/>
                </a:lnTo>
                <a:lnTo>
                  <a:pt x="16" y="230"/>
                </a:lnTo>
                <a:lnTo>
                  <a:pt x="16" y="226"/>
                </a:lnTo>
                <a:lnTo>
                  <a:pt x="16" y="226"/>
                </a:lnTo>
                <a:lnTo>
                  <a:pt x="16" y="226"/>
                </a:lnTo>
                <a:lnTo>
                  <a:pt x="12" y="223"/>
                </a:lnTo>
                <a:lnTo>
                  <a:pt x="12" y="223"/>
                </a:lnTo>
                <a:lnTo>
                  <a:pt x="12" y="226"/>
                </a:lnTo>
                <a:lnTo>
                  <a:pt x="12" y="226"/>
                </a:lnTo>
                <a:lnTo>
                  <a:pt x="12" y="230"/>
                </a:lnTo>
                <a:lnTo>
                  <a:pt x="12" y="230"/>
                </a:lnTo>
                <a:lnTo>
                  <a:pt x="12" y="234"/>
                </a:lnTo>
                <a:lnTo>
                  <a:pt x="16" y="234"/>
                </a:lnTo>
                <a:lnTo>
                  <a:pt x="16" y="234"/>
                </a:lnTo>
                <a:lnTo>
                  <a:pt x="16" y="238"/>
                </a:lnTo>
                <a:lnTo>
                  <a:pt x="16" y="238"/>
                </a:lnTo>
                <a:lnTo>
                  <a:pt x="16" y="238"/>
                </a:lnTo>
                <a:lnTo>
                  <a:pt x="16" y="238"/>
                </a:lnTo>
                <a:lnTo>
                  <a:pt x="16" y="242"/>
                </a:lnTo>
                <a:lnTo>
                  <a:pt x="16" y="242"/>
                </a:lnTo>
                <a:lnTo>
                  <a:pt x="12" y="238"/>
                </a:lnTo>
                <a:lnTo>
                  <a:pt x="12" y="238"/>
                </a:lnTo>
                <a:lnTo>
                  <a:pt x="8" y="234"/>
                </a:lnTo>
                <a:lnTo>
                  <a:pt x="8" y="234"/>
                </a:lnTo>
                <a:lnTo>
                  <a:pt x="4" y="238"/>
                </a:lnTo>
                <a:lnTo>
                  <a:pt x="4" y="238"/>
                </a:lnTo>
                <a:lnTo>
                  <a:pt x="4" y="242"/>
                </a:lnTo>
                <a:lnTo>
                  <a:pt x="0" y="242"/>
                </a:lnTo>
                <a:lnTo>
                  <a:pt x="0" y="242"/>
                </a:lnTo>
                <a:lnTo>
                  <a:pt x="20" y="246"/>
                </a:lnTo>
                <a:lnTo>
                  <a:pt x="24" y="242"/>
                </a:lnTo>
                <a:lnTo>
                  <a:pt x="24" y="242"/>
                </a:lnTo>
                <a:lnTo>
                  <a:pt x="28" y="242"/>
                </a:lnTo>
                <a:lnTo>
                  <a:pt x="36" y="250"/>
                </a:lnTo>
                <a:lnTo>
                  <a:pt x="43" y="250"/>
                </a:lnTo>
                <a:lnTo>
                  <a:pt x="43" y="250"/>
                </a:lnTo>
                <a:lnTo>
                  <a:pt x="43" y="250"/>
                </a:lnTo>
                <a:lnTo>
                  <a:pt x="47" y="250"/>
                </a:lnTo>
                <a:lnTo>
                  <a:pt x="47" y="250"/>
                </a:lnTo>
                <a:lnTo>
                  <a:pt x="43" y="246"/>
                </a:lnTo>
                <a:lnTo>
                  <a:pt x="43" y="246"/>
                </a:lnTo>
                <a:lnTo>
                  <a:pt x="43" y="246"/>
                </a:lnTo>
                <a:lnTo>
                  <a:pt x="47" y="246"/>
                </a:lnTo>
                <a:lnTo>
                  <a:pt x="47" y="246"/>
                </a:lnTo>
                <a:lnTo>
                  <a:pt x="47" y="242"/>
                </a:lnTo>
                <a:lnTo>
                  <a:pt x="51" y="242"/>
                </a:lnTo>
                <a:lnTo>
                  <a:pt x="51" y="242"/>
                </a:lnTo>
                <a:lnTo>
                  <a:pt x="51" y="242"/>
                </a:lnTo>
                <a:lnTo>
                  <a:pt x="51" y="238"/>
                </a:lnTo>
                <a:lnTo>
                  <a:pt x="51" y="238"/>
                </a:lnTo>
                <a:lnTo>
                  <a:pt x="55" y="242"/>
                </a:lnTo>
                <a:lnTo>
                  <a:pt x="55" y="242"/>
                </a:lnTo>
                <a:lnTo>
                  <a:pt x="59" y="246"/>
                </a:lnTo>
                <a:lnTo>
                  <a:pt x="59" y="246"/>
                </a:lnTo>
                <a:lnTo>
                  <a:pt x="63" y="250"/>
                </a:lnTo>
                <a:lnTo>
                  <a:pt x="67" y="254"/>
                </a:lnTo>
                <a:lnTo>
                  <a:pt x="67" y="258"/>
                </a:lnTo>
                <a:lnTo>
                  <a:pt x="67" y="258"/>
                </a:lnTo>
                <a:lnTo>
                  <a:pt x="67" y="258"/>
                </a:lnTo>
                <a:lnTo>
                  <a:pt x="71" y="258"/>
                </a:lnTo>
                <a:lnTo>
                  <a:pt x="75" y="266"/>
                </a:lnTo>
                <a:lnTo>
                  <a:pt x="75" y="266"/>
                </a:lnTo>
                <a:lnTo>
                  <a:pt x="79" y="266"/>
                </a:lnTo>
                <a:lnTo>
                  <a:pt x="79" y="266"/>
                </a:lnTo>
                <a:lnTo>
                  <a:pt x="86" y="269"/>
                </a:lnTo>
                <a:lnTo>
                  <a:pt x="90" y="269"/>
                </a:lnTo>
                <a:lnTo>
                  <a:pt x="90" y="269"/>
                </a:lnTo>
                <a:lnTo>
                  <a:pt x="94" y="269"/>
                </a:lnTo>
                <a:lnTo>
                  <a:pt x="94" y="269"/>
                </a:lnTo>
                <a:lnTo>
                  <a:pt x="94" y="273"/>
                </a:lnTo>
                <a:lnTo>
                  <a:pt x="94" y="273"/>
                </a:lnTo>
                <a:lnTo>
                  <a:pt x="94" y="277"/>
                </a:lnTo>
                <a:lnTo>
                  <a:pt x="94" y="277"/>
                </a:lnTo>
                <a:lnTo>
                  <a:pt x="98" y="277"/>
                </a:lnTo>
                <a:lnTo>
                  <a:pt x="98" y="277"/>
                </a:lnTo>
                <a:lnTo>
                  <a:pt x="98" y="277"/>
                </a:lnTo>
                <a:lnTo>
                  <a:pt x="98" y="281"/>
                </a:lnTo>
                <a:lnTo>
                  <a:pt x="98" y="285"/>
                </a:lnTo>
                <a:lnTo>
                  <a:pt x="98" y="285"/>
                </a:lnTo>
                <a:lnTo>
                  <a:pt x="98" y="285"/>
                </a:lnTo>
                <a:lnTo>
                  <a:pt x="98" y="289"/>
                </a:lnTo>
                <a:lnTo>
                  <a:pt x="98" y="289"/>
                </a:lnTo>
                <a:lnTo>
                  <a:pt x="102" y="293"/>
                </a:lnTo>
                <a:lnTo>
                  <a:pt x="106" y="293"/>
                </a:lnTo>
                <a:lnTo>
                  <a:pt x="106" y="297"/>
                </a:lnTo>
                <a:lnTo>
                  <a:pt x="110" y="297"/>
                </a:lnTo>
                <a:lnTo>
                  <a:pt x="114" y="301"/>
                </a:lnTo>
                <a:lnTo>
                  <a:pt x="118" y="301"/>
                </a:lnTo>
                <a:lnTo>
                  <a:pt x="122" y="305"/>
                </a:lnTo>
                <a:lnTo>
                  <a:pt x="125" y="301"/>
                </a:lnTo>
                <a:lnTo>
                  <a:pt x="125" y="301"/>
                </a:lnTo>
                <a:lnTo>
                  <a:pt x="129" y="301"/>
                </a:lnTo>
                <a:lnTo>
                  <a:pt x="129" y="301"/>
                </a:lnTo>
                <a:lnTo>
                  <a:pt x="129" y="305"/>
                </a:lnTo>
                <a:lnTo>
                  <a:pt x="129" y="305"/>
                </a:lnTo>
                <a:lnTo>
                  <a:pt x="129" y="305"/>
                </a:lnTo>
                <a:lnTo>
                  <a:pt x="129" y="312"/>
                </a:lnTo>
                <a:lnTo>
                  <a:pt x="129" y="312"/>
                </a:lnTo>
                <a:lnTo>
                  <a:pt x="129" y="316"/>
                </a:lnTo>
                <a:lnTo>
                  <a:pt x="129" y="316"/>
                </a:lnTo>
                <a:lnTo>
                  <a:pt x="129" y="316"/>
                </a:lnTo>
                <a:lnTo>
                  <a:pt x="129" y="320"/>
                </a:lnTo>
                <a:lnTo>
                  <a:pt x="129" y="320"/>
                </a:lnTo>
                <a:lnTo>
                  <a:pt x="129" y="320"/>
                </a:lnTo>
                <a:lnTo>
                  <a:pt x="129" y="320"/>
                </a:lnTo>
                <a:lnTo>
                  <a:pt x="129" y="324"/>
                </a:lnTo>
                <a:lnTo>
                  <a:pt x="129" y="324"/>
                </a:lnTo>
                <a:lnTo>
                  <a:pt x="129" y="324"/>
                </a:lnTo>
                <a:lnTo>
                  <a:pt x="129" y="324"/>
                </a:lnTo>
                <a:lnTo>
                  <a:pt x="122" y="328"/>
                </a:lnTo>
                <a:lnTo>
                  <a:pt x="106" y="336"/>
                </a:lnTo>
                <a:lnTo>
                  <a:pt x="106" y="336"/>
                </a:lnTo>
                <a:lnTo>
                  <a:pt x="106" y="340"/>
                </a:lnTo>
                <a:lnTo>
                  <a:pt x="110" y="340"/>
                </a:lnTo>
                <a:lnTo>
                  <a:pt x="110" y="344"/>
                </a:lnTo>
                <a:lnTo>
                  <a:pt x="110" y="344"/>
                </a:lnTo>
                <a:lnTo>
                  <a:pt x="114" y="348"/>
                </a:lnTo>
                <a:lnTo>
                  <a:pt x="114" y="348"/>
                </a:lnTo>
                <a:lnTo>
                  <a:pt x="118" y="351"/>
                </a:lnTo>
                <a:lnTo>
                  <a:pt x="118" y="351"/>
                </a:lnTo>
                <a:lnTo>
                  <a:pt x="125" y="355"/>
                </a:lnTo>
                <a:lnTo>
                  <a:pt x="133" y="363"/>
                </a:lnTo>
                <a:lnTo>
                  <a:pt x="133" y="367"/>
                </a:lnTo>
                <a:lnTo>
                  <a:pt x="137" y="371"/>
                </a:lnTo>
                <a:lnTo>
                  <a:pt x="137" y="371"/>
                </a:lnTo>
                <a:lnTo>
                  <a:pt x="137" y="375"/>
                </a:lnTo>
                <a:lnTo>
                  <a:pt x="141" y="375"/>
                </a:lnTo>
                <a:lnTo>
                  <a:pt x="141" y="379"/>
                </a:lnTo>
                <a:lnTo>
                  <a:pt x="141" y="379"/>
                </a:lnTo>
                <a:lnTo>
                  <a:pt x="141" y="383"/>
                </a:lnTo>
                <a:lnTo>
                  <a:pt x="141" y="387"/>
                </a:lnTo>
                <a:lnTo>
                  <a:pt x="141" y="387"/>
                </a:lnTo>
                <a:lnTo>
                  <a:pt x="141" y="387"/>
                </a:lnTo>
                <a:lnTo>
                  <a:pt x="137" y="394"/>
                </a:lnTo>
                <a:lnTo>
                  <a:pt x="110" y="402"/>
                </a:lnTo>
                <a:lnTo>
                  <a:pt x="110" y="406"/>
                </a:lnTo>
                <a:lnTo>
                  <a:pt x="118" y="410"/>
                </a:lnTo>
                <a:lnTo>
                  <a:pt x="129" y="418"/>
                </a:lnTo>
                <a:lnTo>
                  <a:pt x="129" y="418"/>
                </a:lnTo>
                <a:lnTo>
                  <a:pt x="133" y="422"/>
                </a:lnTo>
                <a:lnTo>
                  <a:pt x="133" y="422"/>
                </a:lnTo>
                <a:lnTo>
                  <a:pt x="141" y="430"/>
                </a:lnTo>
                <a:lnTo>
                  <a:pt x="149" y="433"/>
                </a:lnTo>
                <a:lnTo>
                  <a:pt x="149" y="433"/>
                </a:lnTo>
                <a:lnTo>
                  <a:pt x="157" y="445"/>
                </a:lnTo>
                <a:lnTo>
                  <a:pt x="157" y="449"/>
                </a:lnTo>
                <a:lnTo>
                  <a:pt x="161" y="449"/>
                </a:lnTo>
                <a:lnTo>
                  <a:pt x="165" y="445"/>
                </a:lnTo>
                <a:lnTo>
                  <a:pt x="165" y="445"/>
                </a:lnTo>
                <a:lnTo>
                  <a:pt x="168" y="445"/>
                </a:lnTo>
                <a:lnTo>
                  <a:pt x="184" y="449"/>
                </a:lnTo>
                <a:lnTo>
                  <a:pt x="196" y="441"/>
                </a:lnTo>
                <a:lnTo>
                  <a:pt x="200" y="441"/>
                </a:lnTo>
                <a:lnTo>
                  <a:pt x="200" y="445"/>
                </a:lnTo>
                <a:lnTo>
                  <a:pt x="208" y="449"/>
                </a:lnTo>
                <a:lnTo>
                  <a:pt x="208" y="449"/>
                </a:lnTo>
                <a:lnTo>
                  <a:pt x="223" y="433"/>
                </a:lnTo>
                <a:lnTo>
                  <a:pt x="231" y="430"/>
                </a:lnTo>
                <a:lnTo>
                  <a:pt x="235" y="426"/>
                </a:lnTo>
                <a:lnTo>
                  <a:pt x="235" y="418"/>
                </a:lnTo>
                <a:lnTo>
                  <a:pt x="231" y="414"/>
                </a:lnTo>
                <a:lnTo>
                  <a:pt x="235" y="410"/>
                </a:lnTo>
                <a:lnTo>
                  <a:pt x="239" y="406"/>
                </a:lnTo>
                <a:lnTo>
                  <a:pt x="254" y="410"/>
                </a:lnTo>
                <a:lnTo>
                  <a:pt x="254" y="414"/>
                </a:lnTo>
                <a:lnTo>
                  <a:pt x="258" y="414"/>
                </a:lnTo>
                <a:lnTo>
                  <a:pt x="270" y="418"/>
                </a:lnTo>
                <a:lnTo>
                  <a:pt x="278" y="418"/>
                </a:lnTo>
                <a:lnTo>
                  <a:pt x="290" y="418"/>
                </a:lnTo>
                <a:lnTo>
                  <a:pt x="297" y="418"/>
                </a:lnTo>
                <a:lnTo>
                  <a:pt x="305" y="426"/>
                </a:lnTo>
                <a:lnTo>
                  <a:pt x="309" y="430"/>
                </a:lnTo>
                <a:lnTo>
                  <a:pt x="309" y="430"/>
                </a:lnTo>
                <a:lnTo>
                  <a:pt x="313" y="430"/>
                </a:lnTo>
                <a:lnTo>
                  <a:pt x="313" y="426"/>
                </a:lnTo>
                <a:lnTo>
                  <a:pt x="313" y="422"/>
                </a:lnTo>
                <a:lnTo>
                  <a:pt x="309" y="422"/>
                </a:lnTo>
                <a:lnTo>
                  <a:pt x="313" y="418"/>
                </a:lnTo>
                <a:lnTo>
                  <a:pt x="313" y="418"/>
                </a:lnTo>
                <a:lnTo>
                  <a:pt x="317" y="414"/>
                </a:lnTo>
                <a:lnTo>
                  <a:pt x="317" y="414"/>
                </a:lnTo>
                <a:lnTo>
                  <a:pt x="317" y="414"/>
                </a:lnTo>
                <a:lnTo>
                  <a:pt x="317" y="410"/>
                </a:lnTo>
                <a:lnTo>
                  <a:pt x="317" y="406"/>
                </a:lnTo>
                <a:lnTo>
                  <a:pt x="317" y="406"/>
                </a:lnTo>
                <a:lnTo>
                  <a:pt x="317" y="406"/>
                </a:lnTo>
                <a:lnTo>
                  <a:pt x="317" y="402"/>
                </a:lnTo>
                <a:lnTo>
                  <a:pt x="317" y="402"/>
                </a:lnTo>
                <a:lnTo>
                  <a:pt x="313" y="394"/>
                </a:lnTo>
                <a:lnTo>
                  <a:pt x="313" y="394"/>
                </a:lnTo>
                <a:lnTo>
                  <a:pt x="309" y="390"/>
                </a:lnTo>
                <a:lnTo>
                  <a:pt x="309" y="387"/>
                </a:lnTo>
                <a:lnTo>
                  <a:pt x="317" y="371"/>
                </a:lnTo>
                <a:lnTo>
                  <a:pt x="321" y="371"/>
                </a:lnTo>
                <a:lnTo>
                  <a:pt x="321" y="367"/>
                </a:lnTo>
                <a:lnTo>
                  <a:pt x="329" y="367"/>
                </a:lnTo>
                <a:lnTo>
                  <a:pt x="329" y="367"/>
                </a:lnTo>
                <a:lnTo>
                  <a:pt x="333" y="367"/>
                </a:lnTo>
                <a:lnTo>
                  <a:pt x="333" y="363"/>
                </a:lnTo>
                <a:lnTo>
                  <a:pt x="333" y="359"/>
                </a:lnTo>
                <a:lnTo>
                  <a:pt x="333" y="359"/>
                </a:lnTo>
                <a:lnTo>
                  <a:pt x="333" y="355"/>
                </a:lnTo>
                <a:lnTo>
                  <a:pt x="333" y="355"/>
                </a:lnTo>
                <a:lnTo>
                  <a:pt x="333" y="351"/>
                </a:lnTo>
                <a:lnTo>
                  <a:pt x="329" y="351"/>
                </a:lnTo>
                <a:lnTo>
                  <a:pt x="333" y="348"/>
                </a:lnTo>
                <a:lnTo>
                  <a:pt x="333" y="344"/>
                </a:lnTo>
                <a:lnTo>
                  <a:pt x="329" y="344"/>
                </a:lnTo>
                <a:lnTo>
                  <a:pt x="329" y="344"/>
                </a:lnTo>
                <a:lnTo>
                  <a:pt x="329" y="344"/>
                </a:lnTo>
                <a:lnTo>
                  <a:pt x="329" y="344"/>
                </a:lnTo>
                <a:lnTo>
                  <a:pt x="329" y="340"/>
                </a:lnTo>
                <a:lnTo>
                  <a:pt x="329" y="340"/>
                </a:lnTo>
                <a:lnTo>
                  <a:pt x="325" y="340"/>
                </a:lnTo>
                <a:lnTo>
                  <a:pt x="325" y="340"/>
                </a:lnTo>
                <a:lnTo>
                  <a:pt x="325" y="336"/>
                </a:lnTo>
                <a:lnTo>
                  <a:pt x="325" y="336"/>
                </a:lnTo>
                <a:lnTo>
                  <a:pt x="325" y="336"/>
                </a:lnTo>
                <a:lnTo>
                  <a:pt x="321" y="328"/>
                </a:lnTo>
                <a:lnTo>
                  <a:pt x="321" y="328"/>
                </a:lnTo>
                <a:lnTo>
                  <a:pt x="321" y="328"/>
                </a:lnTo>
                <a:lnTo>
                  <a:pt x="321" y="328"/>
                </a:lnTo>
                <a:lnTo>
                  <a:pt x="321" y="328"/>
                </a:lnTo>
                <a:lnTo>
                  <a:pt x="321" y="324"/>
                </a:lnTo>
                <a:lnTo>
                  <a:pt x="317" y="324"/>
                </a:lnTo>
                <a:lnTo>
                  <a:pt x="317" y="324"/>
                </a:lnTo>
                <a:lnTo>
                  <a:pt x="313" y="320"/>
                </a:lnTo>
                <a:lnTo>
                  <a:pt x="313" y="316"/>
                </a:lnTo>
                <a:lnTo>
                  <a:pt x="309" y="305"/>
                </a:lnTo>
                <a:lnTo>
                  <a:pt x="309" y="301"/>
                </a:lnTo>
                <a:lnTo>
                  <a:pt x="309" y="289"/>
                </a:lnTo>
                <a:lnTo>
                  <a:pt x="309" y="289"/>
                </a:lnTo>
                <a:lnTo>
                  <a:pt x="305" y="285"/>
                </a:lnTo>
                <a:lnTo>
                  <a:pt x="305" y="281"/>
                </a:lnTo>
                <a:lnTo>
                  <a:pt x="305" y="281"/>
                </a:lnTo>
                <a:lnTo>
                  <a:pt x="305" y="277"/>
                </a:lnTo>
                <a:lnTo>
                  <a:pt x="301" y="273"/>
                </a:lnTo>
                <a:lnTo>
                  <a:pt x="301" y="273"/>
                </a:lnTo>
                <a:lnTo>
                  <a:pt x="301" y="269"/>
                </a:lnTo>
                <a:lnTo>
                  <a:pt x="301" y="269"/>
                </a:lnTo>
                <a:lnTo>
                  <a:pt x="301" y="269"/>
                </a:lnTo>
                <a:lnTo>
                  <a:pt x="301" y="269"/>
                </a:lnTo>
                <a:lnTo>
                  <a:pt x="301" y="266"/>
                </a:lnTo>
                <a:lnTo>
                  <a:pt x="301" y="262"/>
                </a:lnTo>
                <a:lnTo>
                  <a:pt x="301" y="262"/>
                </a:lnTo>
                <a:lnTo>
                  <a:pt x="301" y="258"/>
                </a:lnTo>
                <a:lnTo>
                  <a:pt x="301" y="254"/>
                </a:lnTo>
                <a:lnTo>
                  <a:pt x="297" y="250"/>
                </a:lnTo>
                <a:lnTo>
                  <a:pt x="294" y="250"/>
                </a:lnTo>
                <a:lnTo>
                  <a:pt x="294" y="250"/>
                </a:lnTo>
                <a:lnTo>
                  <a:pt x="294" y="246"/>
                </a:lnTo>
                <a:lnTo>
                  <a:pt x="294" y="246"/>
                </a:lnTo>
                <a:lnTo>
                  <a:pt x="294" y="242"/>
                </a:lnTo>
                <a:lnTo>
                  <a:pt x="294" y="242"/>
                </a:lnTo>
                <a:lnTo>
                  <a:pt x="301" y="234"/>
                </a:lnTo>
                <a:lnTo>
                  <a:pt x="301" y="234"/>
                </a:lnTo>
                <a:lnTo>
                  <a:pt x="301" y="234"/>
                </a:lnTo>
                <a:lnTo>
                  <a:pt x="301" y="230"/>
                </a:lnTo>
                <a:lnTo>
                  <a:pt x="305" y="226"/>
                </a:lnTo>
                <a:lnTo>
                  <a:pt x="301" y="223"/>
                </a:lnTo>
                <a:lnTo>
                  <a:pt x="305" y="215"/>
                </a:lnTo>
                <a:lnTo>
                  <a:pt x="305" y="211"/>
                </a:lnTo>
                <a:lnTo>
                  <a:pt x="305" y="207"/>
                </a:lnTo>
                <a:lnTo>
                  <a:pt x="305" y="207"/>
                </a:lnTo>
                <a:lnTo>
                  <a:pt x="305" y="203"/>
                </a:lnTo>
                <a:lnTo>
                  <a:pt x="305" y="199"/>
                </a:lnTo>
                <a:lnTo>
                  <a:pt x="305" y="199"/>
                </a:lnTo>
                <a:lnTo>
                  <a:pt x="313" y="191"/>
                </a:lnTo>
                <a:lnTo>
                  <a:pt x="317" y="191"/>
                </a:lnTo>
                <a:lnTo>
                  <a:pt x="321" y="191"/>
                </a:lnTo>
                <a:lnTo>
                  <a:pt x="325" y="191"/>
                </a:lnTo>
                <a:lnTo>
                  <a:pt x="329" y="191"/>
                </a:lnTo>
                <a:lnTo>
                  <a:pt x="329" y="191"/>
                </a:lnTo>
                <a:lnTo>
                  <a:pt x="333" y="191"/>
                </a:lnTo>
                <a:lnTo>
                  <a:pt x="337" y="191"/>
                </a:lnTo>
                <a:lnTo>
                  <a:pt x="337" y="191"/>
                </a:lnTo>
                <a:lnTo>
                  <a:pt x="344" y="184"/>
                </a:lnTo>
                <a:lnTo>
                  <a:pt x="348" y="180"/>
                </a:lnTo>
                <a:lnTo>
                  <a:pt x="348" y="180"/>
                </a:lnTo>
                <a:lnTo>
                  <a:pt x="344" y="180"/>
                </a:lnTo>
                <a:lnTo>
                  <a:pt x="344" y="180"/>
                </a:lnTo>
                <a:lnTo>
                  <a:pt x="344" y="176"/>
                </a:lnTo>
                <a:lnTo>
                  <a:pt x="344" y="176"/>
                </a:lnTo>
                <a:lnTo>
                  <a:pt x="344" y="176"/>
                </a:lnTo>
                <a:lnTo>
                  <a:pt x="348" y="176"/>
                </a:lnTo>
                <a:lnTo>
                  <a:pt x="348" y="168"/>
                </a:lnTo>
                <a:lnTo>
                  <a:pt x="352" y="164"/>
                </a:lnTo>
                <a:lnTo>
                  <a:pt x="352" y="160"/>
                </a:lnTo>
                <a:lnTo>
                  <a:pt x="352" y="156"/>
                </a:lnTo>
                <a:lnTo>
                  <a:pt x="356" y="156"/>
                </a:lnTo>
                <a:lnTo>
                  <a:pt x="360" y="156"/>
                </a:lnTo>
                <a:lnTo>
                  <a:pt x="364" y="152"/>
                </a:lnTo>
                <a:lnTo>
                  <a:pt x="368" y="152"/>
                </a:lnTo>
                <a:lnTo>
                  <a:pt x="368" y="152"/>
                </a:lnTo>
                <a:lnTo>
                  <a:pt x="376" y="160"/>
                </a:lnTo>
                <a:lnTo>
                  <a:pt x="395" y="172"/>
                </a:lnTo>
                <a:lnTo>
                  <a:pt x="395" y="172"/>
                </a:lnTo>
                <a:lnTo>
                  <a:pt x="407" y="172"/>
                </a:lnTo>
                <a:lnTo>
                  <a:pt x="411" y="176"/>
                </a:lnTo>
                <a:lnTo>
                  <a:pt x="415" y="180"/>
                </a:lnTo>
                <a:lnTo>
                  <a:pt x="415" y="180"/>
                </a:lnTo>
                <a:lnTo>
                  <a:pt x="419" y="180"/>
                </a:lnTo>
                <a:lnTo>
                  <a:pt x="462" y="184"/>
                </a:lnTo>
                <a:lnTo>
                  <a:pt x="462" y="184"/>
                </a:lnTo>
                <a:lnTo>
                  <a:pt x="473" y="195"/>
                </a:lnTo>
                <a:lnTo>
                  <a:pt x="489" y="207"/>
                </a:lnTo>
                <a:lnTo>
                  <a:pt x="489" y="223"/>
                </a:lnTo>
                <a:lnTo>
                  <a:pt x="481" y="254"/>
                </a:lnTo>
                <a:lnTo>
                  <a:pt x="485" y="254"/>
                </a:lnTo>
                <a:lnTo>
                  <a:pt x="485" y="258"/>
                </a:lnTo>
                <a:lnTo>
                  <a:pt x="489" y="269"/>
                </a:lnTo>
                <a:lnTo>
                  <a:pt x="489" y="273"/>
                </a:lnTo>
                <a:lnTo>
                  <a:pt x="493" y="273"/>
                </a:lnTo>
                <a:lnTo>
                  <a:pt x="501" y="277"/>
                </a:lnTo>
                <a:lnTo>
                  <a:pt x="505" y="277"/>
                </a:lnTo>
                <a:lnTo>
                  <a:pt x="505" y="277"/>
                </a:lnTo>
                <a:lnTo>
                  <a:pt x="508" y="277"/>
                </a:lnTo>
                <a:lnTo>
                  <a:pt x="508" y="273"/>
                </a:lnTo>
                <a:lnTo>
                  <a:pt x="512" y="269"/>
                </a:lnTo>
                <a:lnTo>
                  <a:pt x="512" y="262"/>
                </a:lnTo>
                <a:lnTo>
                  <a:pt x="512" y="262"/>
                </a:lnTo>
                <a:lnTo>
                  <a:pt x="508" y="258"/>
                </a:lnTo>
                <a:lnTo>
                  <a:pt x="508" y="254"/>
                </a:lnTo>
                <a:lnTo>
                  <a:pt x="508" y="250"/>
                </a:lnTo>
                <a:lnTo>
                  <a:pt x="508" y="250"/>
                </a:lnTo>
                <a:lnTo>
                  <a:pt x="508" y="246"/>
                </a:lnTo>
                <a:lnTo>
                  <a:pt x="508" y="246"/>
                </a:lnTo>
                <a:lnTo>
                  <a:pt x="505" y="246"/>
                </a:lnTo>
                <a:lnTo>
                  <a:pt x="505" y="242"/>
                </a:lnTo>
                <a:lnTo>
                  <a:pt x="505" y="242"/>
                </a:lnTo>
                <a:lnTo>
                  <a:pt x="505" y="238"/>
                </a:lnTo>
                <a:lnTo>
                  <a:pt x="505" y="234"/>
                </a:lnTo>
                <a:lnTo>
                  <a:pt x="505" y="230"/>
                </a:lnTo>
                <a:lnTo>
                  <a:pt x="505" y="226"/>
                </a:lnTo>
                <a:lnTo>
                  <a:pt x="516" y="223"/>
                </a:lnTo>
                <a:lnTo>
                  <a:pt x="516" y="223"/>
                </a:lnTo>
                <a:lnTo>
                  <a:pt x="516" y="215"/>
                </a:lnTo>
                <a:lnTo>
                  <a:pt x="520" y="215"/>
                </a:lnTo>
                <a:lnTo>
                  <a:pt x="528" y="211"/>
                </a:lnTo>
                <a:lnTo>
                  <a:pt x="528" y="211"/>
                </a:lnTo>
                <a:lnTo>
                  <a:pt x="528" y="207"/>
                </a:lnTo>
                <a:lnTo>
                  <a:pt x="528" y="203"/>
                </a:lnTo>
                <a:lnTo>
                  <a:pt x="532" y="195"/>
                </a:lnTo>
                <a:lnTo>
                  <a:pt x="532" y="191"/>
                </a:lnTo>
                <a:lnTo>
                  <a:pt x="532" y="191"/>
                </a:lnTo>
                <a:lnTo>
                  <a:pt x="528" y="191"/>
                </a:lnTo>
                <a:lnTo>
                  <a:pt x="528" y="187"/>
                </a:lnTo>
                <a:lnTo>
                  <a:pt x="528" y="184"/>
                </a:lnTo>
                <a:lnTo>
                  <a:pt x="528" y="184"/>
                </a:lnTo>
                <a:lnTo>
                  <a:pt x="528" y="184"/>
                </a:lnTo>
                <a:lnTo>
                  <a:pt x="528" y="180"/>
                </a:lnTo>
                <a:lnTo>
                  <a:pt x="528" y="180"/>
                </a:lnTo>
                <a:lnTo>
                  <a:pt x="528" y="176"/>
                </a:lnTo>
                <a:lnTo>
                  <a:pt x="524" y="172"/>
                </a:lnTo>
                <a:lnTo>
                  <a:pt x="524" y="172"/>
                </a:lnTo>
                <a:lnTo>
                  <a:pt x="524" y="168"/>
                </a:lnTo>
                <a:lnTo>
                  <a:pt x="520" y="168"/>
                </a:lnTo>
                <a:lnTo>
                  <a:pt x="516" y="168"/>
                </a:lnTo>
                <a:lnTo>
                  <a:pt x="516" y="168"/>
                </a:lnTo>
                <a:lnTo>
                  <a:pt x="516" y="168"/>
                </a:lnTo>
                <a:lnTo>
                  <a:pt x="520" y="164"/>
                </a:lnTo>
                <a:lnTo>
                  <a:pt x="520" y="164"/>
                </a:lnTo>
                <a:lnTo>
                  <a:pt x="524" y="168"/>
                </a:lnTo>
                <a:lnTo>
                  <a:pt x="544" y="172"/>
                </a:lnTo>
                <a:lnTo>
                  <a:pt x="544" y="172"/>
                </a:lnTo>
                <a:lnTo>
                  <a:pt x="559" y="172"/>
                </a:lnTo>
                <a:lnTo>
                  <a:pt x="563" y="168"/>
                </a:lnTo>
                <a:lnTo>
                  <a:pt x="563" y="164"/>
                </a:lnTo>
                <a:lnTo>
                  <a:pt x="563" y="160"/>
                </a:lnTo>
                <a:lnTo>
                  <a:pt x="559" y="156"/>
                </a:lnTo>
                <a:lnTo>
                  <a:pt x="555" y="144"/>
                </a:lnTo>
                <a:lnTo>
                  <a:pt x="551" y="144"/>
                </a:lnTo>
                <a:lnTo>
                  <a:pt x="551" y="141"/>
                </a:lnTo>
                <a:lnTo>
                  <a:pt x="548" y="141"/>
                </a:lnTo>
                <a:lnTo>
                  <a:pt x="548" y="141"/>
                </a:lnTo>
                <a:lnTo>
                  <a:pt x="548" y="137"/>
                </a:lnTo>
                <a:lnTo>
                  <a:pt x="544" y="137"/>
                </a:lnTo>
                <a:lnTo>
                  <a:pt x="544" y="133"/>
                </a:lnTo>
                <a:lnTo>
                  <a:pt x="540" y="129"/>
                </a:lnTo>
                <a:lnTo>
                  <a:pt x="536" y="133"/>
                </a:lnTo>
                <a:lnTo>
                  <a:pt x="536" y="133"/>
                </a:lnTo>
                <a:lnTo>
                  <a:pt x="536" y="133"/>
                </a:lnTo>
                <a:lnTo>
                  <a:pt x="536" y="137"/>
                </a:lnTo>
                <a:lnTo>
                  <a:pt x="536" y="137"/>
                </a:lnTo>
                <a:lnTo>
                  <a:pt x="536" y="137"/>
                </a:lnTo>
                <a:lnTo>
                  <a:pt x="532" y="133"/>
                </a:lnTo>
                <a:lnTo>
                  <a:pt x="532" y="133"/>
                </a:lnTo>
                <a:lnTo>
                  <a:pt x="532" y="133"/>
                </a:lnTo>
                <a:lnTo>
                  <a:pt x="532" y="133"/>
                </a:lnTo>
                <a:lnTo>
                  <a:pt x="520" y="133"/>
                </a:lnTo>
                <a:lnTo>
                  <a:pt x="520" y="137"/>
                </a:lnTo>
                <a:lnTo>
                  <a:pt x="520" y="137"/>
                </a:lnTo>
                <a:lnTo>
                  <a:pt x="520" y="141"/>
                </a:lnTo>
                <a:lnTo>
                  <a:pt x="520" y="141"/>
                </a:lnTo>
                <a:lnTo>
                  <a:pt x="524" y="141"/>
                </a:lnTo>
                <a:lnTo>
                  <a:pt x="524" y="144"/>
                </a:lnTo>
                <a:lnTo>
                  <a:pt x="524" y="144"/>
                </a:lnTo>
                <a:lnTo>
                  <a:pt x="524" y="144"/>
                </a:lnTo>
                <a:lnTo>
                  <a:pt x="524" y="144"/>
                </a:lnTo>
                <a:lnTo>
                  <a:pt x="524" y="148"/>
                </a:lnTo>
                <a:lnTo>
                  <a:pt x="524" y="148"/>
                </a:lnTo>
                <a:lnTo>
                  <a:pt x="528" y="148"/>
                </a:lnTo>
                <a:lnTo>
                  <a:pt x="528" y="152"/>
                </a:lnTo>
                <a:lnTo>
                  <a:pt x="528" y="156"/>
                </a:lnTo>
                <a:lnTo>
                  <a:pt x="528" y="156"/>
                </a:lnTo>
                <a:lnTo>
                  <a:pt x="524" y="156"/>
                </a:lnTo>
                <a:lnTo>
                  <a:pt x="524" y="156"/>
                </a:lnTo>
                <a:lnTo>
                  <a:pt x="524" y="156"/>
                </a:lnTo>
                <a:lnTo>
                  <a:pt x="524" y="152"/>
                </a:lnTo>
                <a:lnTo>
                  <a:pt x="524" y="148"/>
                </a:lnTo>
                <a:lnTo>
                  <a:pt x="520" y="141"/>
                </a:lnTo>
                <a:lnTo>
                  <a:pt x="520" y="141"/>
                </a:lnTo>
                <a:lnTo>
                  <a:pt x="516" y="137"/>
                </a:lnTo>
                <a:lnTo>
                  <a:pt x="516" y="137"/>
                </a:lnTo>
                <a:lnTo>
                  <a:pt x="516" y="137"/>
                </a:lnTo>
                <a:lnTo>
                  <a:pt x="516" y="133"/>
                </a:lnTo>
                <a:lnTo>
                  <a:pt x="512" y="133"/>
                </a:lnTo>
                <a:lnTo>
                  <a:pt x="512" y="133"/>
                </a:lnTo>
                <a:lnTo>
                  <a:pt x="508" y="137"/>
                </a:lnTo>
                <a:lnTo>
                  <a:pt x="505" y="137"/>
                </a:lnTo>
                <a:lnTo>
                  <a:pt x="508" y="133"/>
                </a:lnTo>
                <a:lnTo>
                  <a:pt x="508" y="129"/>
                </a:lnTo>
                <a:lnTo>
                  <a:pt x="505" y="129"/>
                </a:lnTo>
                <a:lnTo>
                  <a:pt x="505" y="129"/>
                </a:lnTo>
                <a:lnTo>
                  <a:pt x="501" y="129"/>
                </a:lnTo>
                <a:lnTo>
                  <a:pt x="497" y="133"/>
                </a:lnTo>
                <a:lnTo>
                  <a:pt x="501" y="133"/>
                </a:lnTo>
                <a:lnTo>
                  <a:pt x="501" y="137"/>
                </a:lnTo>
                <a:lnTo>
                  <a:pt x="505" y="141"/>
                </a:lnTo>
                <a:lnTo>
                  <a:pt x="505" y="141"/>
                </a:lnTo>
                <a:lnTo>
                  <a:pt x="505" y="144"/>
                </a:lnTo>
                <a:lnTo>
                  <a:pt x="508" y="144"/>
                </a:lnTo>
                <a:lnTo>
                  <a:pt x="508" y="144"/>
                </a:lnTo>
                <a:lnTo>
                  <a:pt x="508" y="148"/>
                </a:lnTo>
                <a:lnTo>
                  <a:pt x="508" y="148"/>
                </a:lnTo>
                <a:lnTo>
                  <a:pt x="505" y="148"/>
                </a:lnTo>
                <a:lnTo>
                  <a:pt x="505" y="152"/>
                </a:lnTo>
                <a:lnTo>
                  <a:pt x="508" y="152"/>
                </a:lnTo>
                <a:lnTo>
                  <a:pt x="512" y="156"/>
                </a:lnTo>
                <a:lnTo>
                  <a:pt x="512" y="156"/>
                </a:lnTo>
                <a:lnTo>
                  <a:pt x="516" y="156"/>
                </a:lnTo>
                <a:lnTo>
                  <a:pt x="516" y="160"/>
                </a:lnTo>
                <a:lnTo>
                  <a:pt x="516" y="160"/>
                </a:lnTo>
                <a:lnTo>
                  <a:pt x="508" y="156"/>
                </a:lnTo>
                <a:lnTo>
                  <a:pt x="508" y="156"/>
                </a:lnTo>
                <a:lnTo>
                  <a:pt x="505" y="152"/>
                </a:lnTo>
                <a:lnTo>
                  <a:pt x="505" y="152"/>
                </a:lnTo>
                <a:lnTo>
                  <a:pt x="505" y="156"/>
                </a:lnTo>
                <a:lnTo>
                  <a:pt x="501" y="160"/>
                </a:lnTo>
                <a:lnTo>
                  <a:pt x="501" y="160"/>
                </a:lnTo>
                <a:lnTo>
                  <a:pt x="501" y="164"/>
                </a:lnTo>
                <a:lnTo>
                  <a:pt x="501" y="160"/>
                </a:lnTo>
                <a:lnTo>
                  <a:pt x="501" y="160"/>
                </a:lnTo>
                <a:lnTo>
                  <a:pt x="501" y="156"/>
                </a:lnTo>
                <a:lnTo>
                  <a:pt x="501" y="156"/>
                </a:lnTo>
                <a:lnTo>
                  <a:pt x="501" y="152"/>
                </a:lnTo>
                <a:lnTo>
                  <a:pt x="501" y="148"/>
                </a:lnTo>
                <a:lnTo>
                  <a:pt x="501" y="148"/>
                </a:lnTo>
                <a:lnTo>
                  <a:pt x="497" y="152"/>
                </a:lnTo>
                <a:lnTo>
                  <a:pt x="497" y="156"/>
                </a:lnTo>
                <a:lnTo>
                  <a:pt x="497" y="156"/>
                </a:lnTo>
                <a:lnTo>
                  <a:pt x="493" y="160"/>
                </a:lnTo>
                <a:lnTo>
                  <a:pt x="485" y="160"/>
                </a:lnTo>
                <a:lnTo>
                  <a:pt x="485" y="164"/>
                </a:lnTo>
                <a:lnTo>
                  <a:pt x="481" y="172"/>
                </a:lnTo>
                <a:lnTo>
                  <a:pt x="481" y="176"/>
                </a:lnTo>
                <a:lnTo>
                  <a:pt x="481" y="176"/>
                </a:lnTo>
                <a:lnTo>
                  <a:pt x="481" y="176"/>
                </a:lnTo>
                <a:lnTo>
                  <a:pt x="481" y="176"/>
                </a:lnTo>
                <a:lnTo>
                  <a:pt x="481" y="172"/>
                </a:lnTo>
                <a:lnTo>
                  <a:pt x="481" y="168"/>
                </a:lnTo>
                <a:lnTo>
                  <a:pt x="477" y="172"/>
                </a:lnTo>
                <a:lnTo>
                  <a:pt x="477" y="168"/>
                </a:lnTo>
                <a:lnTo>
                  <a:pt x="481" y="168"/>
                </a:lnTo>
                <a:lnTo>
                  <a:pt x="481" y="168"/>
                </a:lnTo>
                <a:lnTo>
                  <a:pt x="481" y="164"/>
                </a:lnTo>
                <a:lnTo>
                  <a:pt x="481" y="164"/>
                </a:lnTo>
                <a:lnTo>
                  <a:pt x="481" y="160"/>
                </a:lnTo>
                <a:lnTo>
                  <a:pt x="481" y="160"/>
                </a:lnTo>
                <a:lnTo>
                  <a:pt x="481" y="160"/>
                </a:lnTo>
                <a:lnTo>
                  <a:pt x="481" y="160"/>
                </a:lnTo>
                <a:lnTo>
                  <a:pt x="481" y="156"/>
                </a:lnTo>
                <a:lnTo>
                  <a:pt x="481" y="152"/>
                </a:lnTo>
                <a:lnTo>
                  <a:pt x="481" y="148"/>
                </a:lnTo>
                <a:lnTo>
                  <a:pt x="481" y="144"/>
                </a:lnTo>
                <a:lnTo>
                  <a:pt x="477" y="144"/>
                </a:lnTo>
                <a:lnTo>
                  <a:pt x="477" y="141"/>
                </a:lnTo>
                <a:lnTo>
                  <a:pt x="477" y="141"/>
                </a:lnTo>
                <a:lnTo>
                  <a:pt x="473" y="141"/>
                </a:lnTo>
                <a:lnTo>
                  <a:pt x="473" y="137"/>
                </a:lnTo>
                <a:lnTo>
                  <a:pt x="473" y="137"/>
                </a:lnTo>
                <a:lnTo>
                  <a:pt x="469" y="141"/>
                </a:lnTo>
                <a:lnTo>
                  <a:pt x="469" y="141"/>
                </a:lnTo>
                <a:lnTo>
                  <a:pt x="469" y="141"/>
                </a:lnTo>
                <a:lnTo>
                  <a:pt x="465" y="141"/>
                </a:lnTo>
                <a:lnTo>
                  <a:pt x="465" y="141"/>
                </a:lnTo>
                <a:lnTo>
                  <a:pt x="465" y="141"/>
                </a:lnTo>
                <a:lnTo>
                  <a:pt x="465" y="141"/>
                </a:lnTo>
                <a:lnTo>
                  <a:pt x="462" y="141"/>
                </a:lnTo>
                <a:lnTo>
                  <a:pt x="462" y="141"/>
                </a:lnTo>
                <a:lnTo>
                  <a:pt x="462" y="144"/>
                </a:lnTo>
                <a:lnTo>
                  <a:pt x="462" y="148"/>
                </a:lnTo>
                <a:lnTo>
                  <a:pt x="462" y="152"/>
                </a:lnTo>
                <a:lnTo>
                  <a:pt x="458" y="152"/>
                </a:lnTo>
                <a:lnTo>
                  <a:pt x="458" y="152"/>
                </a:lnTo>
                <a:lnTo>
                  <a:pt x="458" y="148"/>
                </a:lnTo>
                <a:lnTo>
                  <a:pt x="458" y="148"/>
                </a:lnTo>
                <a:lnTo>
                  <a:pt x="458" y="148"/>
                </a:lnTo>
                <a:lnTo>
                  <a:pt x="458" y="148"/>
                </a:lnTo>
                <a:lnTo>
                  <a:pt x="458" y="144"/>
                </a:lnTo>
                <a:lnTo>
                  <a:pt x="458" y="144"/>
                </a:lnTo>
                <a:lnTo>
                  <a:pt x="462" y="141"/>
                </a:lnTo>
                <a:lnTo>
                  <a:pt x="462" y="141"/>
                </a:lnTo>
                <a:lnTo>
                  <a:pt x="462" y="137"/>
                </a:lnTo>
                <a:lnTo>
                  <a:pt x="465" y="129"/>
                </a:lnTo>
                <a:lnTo>
                  <a:pt x="465" y="129"/>
                </a:lnTo>
                <a:lnTo>
                  <a:pt x="450" y="129"/>
                </a:lnTo>
                <a:lnTo>
                  <a:pt x="446" y="129"/>
                </a:lnTo>
                <a:lnTo>
                  <a:pt x="434" y="137"/>
                </a:lnTo>
                <a:lnTo>
                  <a:pt x="434" y="133"/>
                </a:lnTo>
                <a:lnTo>
                  <a:pt x="434" y="133"/>
                </a:lnTo>
                <a:lnTo>
                  <a:pt x="434" y="129"/>
                </a:lnTo>
                <a:lnTo>
                  <a:pt x="434" y="129"/>
                </a:lnTo>
                <a:lnTo>
                  <a:pt x="434" y="129"/>
                </a:lnTo>
                <a:lnTo>
                  <a:pt x="430" y="129"/>
                </a:lnTo>
                <a:lnTo>
                  <a:pt x="430" y="129"/>
                </a:lnTo>
                <a:lnTo>
                  <a:pt x="430" y="129"/>
                </a:lnTo>
                <a:lnTo>
                  <a:pt x="422" y="133"/>
                </a:lnTo>
                <a:lnTo>
                  <a:pt x="419" y="129"/>
                </a:lnTo>
                <a:lnTo>
                  <a:pt x="407" y="133"/>
                </a:lnTo>
                <a:lnTo>
                  <a:pt x="411" y="133"/>
                </a:lnTo>
                <a:lnTo>
                  <a:pt x="415" y="129"/>
                </a:lnTo>
                <a:lnTo>
                  <a:pt x="415" y="129"/>
                </a:lnTo>
                <a:lnTo>
                  <a:pt x="411" y="129"/>
                </a:lnTo>
                <a:lnTo>
                  <a:pt x="411" y="129"/>
                </a:lnTo>
                <a:lnTo>
                  <a:pt x="407" y="129"/>
                </a:lnTo>
                <a:lnTo>
                  <a:pt x="407" y="129"/>
                </a:lnTo>
                <a:lnTo>
                  <a:pt x="403" y="133"/>
                </a:lnTo>
                <a:lnTo>
                  <a:pt x="403" y="133"/>
                </a:lnTo>
                <a:lnTo>
                  <a:pt x="399" y="129"/>
                </a:lnTo>
                <a:lnTo>
                  <a:pt x="399" y="129"/>
                </a:lnTo>
                <a:lnTo>
                  <a:pt x="403" y="125"/>
                </a:lnTo>
                <a:lnTo>
                  <a:pt x="403" y="125"/>
                </a:lnTo>
                <a:lnTo>
                  <a:pt x="403" y="121"/>
                </a:lnTo>
                <a:lnTo>
                  <a:pt x="395" y="125"/>
                </a:lnTo>
                <a:lnTo>
                  <a:pt x="395" y="121"/>
                </a:lnTo>
                <a:lnTo>
                  <a:pt x="395" y="121"/>
                </a:lnTo>
                <a:lnTo>
                  <a:pt x="430" y="117"/>
                </a:lnTo>
                <a:lnTo>
                  <a:pt x="430" y="117"/>
                </a:lnTo>
                <a:lnTo>
                  <a:pt x="481" y="105"/>
                </a:lnTo>
                <a:lnTo>
                  <a:pt x="481" y="105"/>
                </a:lnTo>
                <a:lnTo>
                  <a:pt x="481" y="105"/>
                </a:lnTo>
                <a:lnTo>
                  <a:pt x="481" y="105"/>
                </a:lnTo>
                <a:lnTo>
                  <a:pt x="481" y="102"/>
                </a:lnTo>
                <a:lnTo>
                  <a:pt x="485" y="98"/>
                </a:lnTo>
                <a:lnTo>
                  <a:pt x="489" y="94"/>
                </a:lnTo>
                <a:lnTo>
                  <a:pt x="489" y="90"/>
                </a:lnTo>
                <a:lnTo>
                  <a:pt x="485" y="90"/>
                </a:lnTo>
                <a:lnTo>
                  <a:pt x="485" y="86"/>
                </a:lnTo>
                <a:lnTo>
                  <a:pt x="485" y="86"/>
                </a:lnTo>
                <a:lnTo>
                  <a:pt x="485" y="82"/>
                </a:lnTo>
                <a:lnTo>
                  <a:pt x="489" y="82"/>
                </a:lnTo>
                <a:lnTo>
                  <a:pt x="489" y="78"/>
                </a:lnTo>
                <a:lnTo>
                  <a:pt x="485" y="74"/>
                </a:lnTo>
                <a:lnTo>
                  <a:pt x="489" y="74"/>
                </a:lnTo>
                <a:lnTo>
                  <a:pt x="505" y="62"/>
                </a:lnTo>
                <a:lnTo>
                  <a:pt x="508" y="59"/>
                </a:lnTo>
                <a:lnTo>
                  <a:pt x="512" y="55"/>
                </a:lnTo>
                <a:lnTo>
                  <a:pt x="508" y="55"/>
                </a:lnTo>
                <a:lnTo>
                  <a:pt x="508" y="55"/>
                </a:lnTo>
                <a:moveTo>
                  <a:pt x="348" y="90"/>
                </a:moveTo>
                <a:lnTo>
                  <a:pt x="348" y="90"/>
                </a:lnTo>
                <a:lnTo>
                  <a:pt x="348" y="90"/>
                </a:lnTo>
                <a:lnTo>
                  <a:pt x="348" y="90"/>
                </a:lnTo>
                <a:lnTo>
                  <a:pt x="348" y="90"/>
                </a:lnTo>
                <a:moveTo>
                  <a:pt x="110" y="148"/>
                </a:moveTo>
                <a:lnTo>
                  <a:pt x="110" y="148"/>
                </a:lnTo>
                <a:lnTo>
                  <a:pt x="106" y="152"/>
                </a:lnTo>
                <a:lnTo>
                  <a:pt x="106" y="148"/>
                </a:lnTo>
                <a:lnTo>
                  <a:pt x="106" y="144"/>
                </a:lnTo>
                <a:lnTo>
                  <a:pt x="106" y="144"/>
                </a:lnTo>
                <a:lnTo>
                  <a:pt x="106" y="144"/>
                </a:lnTo>
                <a:lnTo>
                  <a:pt x="106" y="141"/>
                </a:lnTo>
                <a:lnTo>
                  <a:pt x="106" y="141"/>
                </a:lnTo>
                <a:lnTo>
                  <a:pt x="106" y="141"/>
                </a:lnTo>
                <a:lnTo>
                  <a:pt x="102" y="137"/>
                </a:lnTo>
                <a:lnTo>
                  <a:pt x="102" y="137"/>
                </a:lnTo>
                <a:lnTo>
                  <a:pt x="98" y="137"/>
                </a:lnTo>
                <a:lnTo>
                  <a:pt x="98" y="133"/>
                </a:lnTo>
                <a:lnTo>
                  <a:pt x="102" y="133"/>
                </a:lnTo>
                <a:lnTo>
                  <a:pt x="102" y="129"/>
                </a:lnTo>
                <a:lnTo>
                  <a:pt x="102" y="129"/>
                </a:lnTo>
                <a:lnTo>
                  <a:pt x="106" y="125"/>
                </a:lnTo>
                <a:lnTo>
                  <a:pt x="106" y="125"/>
                </a:lnTo>
                <a:lnTo>
                  <a:pt x="106" y="129"/>
                </a:lnTo>
                <a:lnTo>
                  <a:pt x="106" y="129"/>
                </a:lnTo>
                <a:lnTo>
                  <a:pt x="110" y="129"/>
                </a:lnTo>
                <a:lnTo>
                  <a:pt x="110" y="129"/>
                </a:lnTo>
                <a:lnTo>
                  <a:pt x="110" y="129"/>
                </a:lnTo>
                <a:lnTo>
                  <a:pt x="110" y="133"/>
                </a:lnTo>
                <a:lnTo>
                  <a:pt x="110" y="133"/>
                </a:lnTo>
                <a:lnTo>
                  <a:pt x="110" y="133"/>
                </a:lnTo>
                <a:lnTo>
                  <a:pt x="110" y="133"/>
                </a:lnTo>
                <a:lnTo>
                  <a:pt x="110" y="133"/>
                </a:lnTo>
                <a:lnTo>
                  <a:pt x="110" y="133"/>
                </a:lnTo>
                <a:lnTo>
                  <a:pt x="110" y="133"/>
                </a:lnTo>
                <a:lnTo>
                  <a:pt x="118" y="129"/>
                </a:lnTo>
                <a:lnTo>
                  <a:pt x="118" y="129"/>
                </a:lnTo>
                <a:lnTo>
                  <a:pt x="122" y="133"/>
                </a:lnTo>
                <a:lnTo>
                  <a:pt x="122" y="133"/>
                </a:lnTo>
                <a:lnTo>
                  <a:pt x="122" y="133"/>
                </a:lnTo>
                <a:lnTo>
                  <a:pt x="125" y="133"/>
                </a:lnTo>
                <a:lnTo>
                  <a:pt x="125" y="137"/>
                </a:lnTo>
                <a:lnTo>
                  <a:pt x="125" y="137"/>
                </a:lnTo>
                <a:lnTo>
                  <a:pt x="125" y="137"/>
                </a:lnTo>
                <a:lnTo>
                  <a:pt x="129" y="141"/>
                </a:lnTo>
                <a:lnTo>
                  <a:pt x="133" y="144"/>
                </a:lnTo>
                <a:lnTo>
                  <a:pt x="129" y="148"/>
                </a:lnTo>
                <a:lnTo>
                  <a:pt x="125" y="156"/>
                </a:lnTo>
                <a:lnTo>
                  <a:pt x="125" y="160"/>
                </a:lnTo>
                <a:lnTo>
                  <a:pt x="122" y="160"/>
                </a:lnTo>
                <a:lnTo>
                  <a:pt x="118" y="160"/>
                </a:lnTo>
                <a:lnTo>
                  <a:pt x="118" y="160"/>
                </a:lnTo>
                <a:lnTo>
                  <a:pt x="114" y="156"/>
                </a:lnTo>
                <a:lnTo>
                  <a:pt x="110" y="152"/>
                </a:lnTo>
                <a:lnTo>
                  <a:pt x="110" y="152"/>
                </a:lnTo>
                <a:lnTo>
                  <a:pt x="110" y="152"/>
                </a:lnTo>
                <a:lnTo>
                  <a:pt x="110" y="152"/>
                </a:lnTo>
                <a:lnTo>
                  <a:pt x="110" y="148"/>
                </a:lnTo>
                <a:moveTo>
                  <a:pt x="114" y="94"/>
                </a:moveTo>
                <a:lnTo>
                  <a:pt x="114" y="94"/>
                </a:lnTo>
                <a:lnTo>
                  <a:pt x="110" y="94"/>
                </a:lnTo>
                <a:lnTo>
                  <a:pt x="114" y="94"/>
                </a:lnTo>
                <a:lnTo>
                  <a:pt x="114" y="94"/>
                </a:lnTo>
                <a:lnTo>
                  <a:pt x="110" y="94"/>
                </a:lnTo>
                <a:lnTo>
                  <a:pt x="110" y="94"/>
                </a:lnTo>
                <a:lnTo>
                  <a:pt x="110" y="94"/>
                </a:lnTo>
                <a:lnTo>
                  <a:pt x="110" y="94"/>
                </a:lnTo>
                <a:lnTo>
                  <a:pt x="110" y="98"/>
                </a:lnTo>
                <a:lnTo>
                  <a:pt x="110" y="98"/>
                </a:lnTo>
                <a:lnTo>
                  <a:pt x="106" y="98"/>
                </a:lnTo>
                <a:lnTo>
                  <a:pt x="106" y="98"/>
                </a:lnTo>
                <a:lnTo>
                  <a:pt x="106" y="98"/>
                </a:lnTo>
                <a:lnTo>
                  <a:pt x="102" y="98"/>
                </a:lnTo>
                <a:lnTo>
                  <a:pt x="102" y="94"/>
                </a:lnTo>
                <a:lnTo>
                  <a:pt x="98" y="94"/>
                </a:lnTo>
                <a:lnTo>
                  <a:pt x="98" y="94"/>
                </a:lnTo>
                <a:lnTo>
                  <a:pt x="102" y="90"/>
                </a:lnTo>
                <a:lnTo>
                  <a:pt x="102" y="90"/>
                </a:lnTo>
                <a:lnTo>
                  <a:pt x="102" y="90"/>
                </a:lnTo>
                <a:lnTo>
                  <a:pt x="98" y="90"/>
                </a:lnTo>
                <a:lnTo>
                  <a:pt x="94" y="90"/>
                </a:lnTo>
                <a:lnTo>
                  <a:pt x="94" y="90"/>
                </a:lnTo>
                <a:lnTo>
                  <a:pt x="94" y="90"/>
                </a:lnTo>
                <a:lnTo>
                  <a:pt x="94" y="86"/>
                </a:lnTo>
                <a:lnTo>
                  <a:pt x="94" y="86"/>
                </a:lnTo>
                <a:lnTo>
                  <a:pt x="94" y="86"/>
                </a:lnTo>
                <a:lnTo>
                  <a:pt x="94" y="86"/>
                </a:lnTo>
                <a:lnTo>
                  <a:pt x="94" y="82"/>
                </a:lnTo>
                <a:lnTo>
                  <a:pt x="102" y="82"/>
                </a:lnTo>
                <a:lnTo>
                  <a:pt x="102" y="82"/>
                </a:lnTo>
                <a:lnTo>
                  <a:pt x="102" y="82"/>
                </a:lnTo>
                <a:lnTo>
                  <a:pt x="106" y="86"/>
                </a:lnTo>
                <a:lnTo>
                  <a:pt x="110" y="82"/>
                </a:lnTo>
                <a:lnTo>
                  <a:pt x="110" y="82"/>
                </a:lnTo>
                <a:lnTo>
                  <a:pt x="110" y="86"/>
                </a:lnTo>
                <a:lnTo>
                  <a:pt x="106" y="86"/>
                </a:lnTo>
                <a:lnTo>
                  <a:pt x="102" y="90"/>
                </a:lnTo>
                <a:lnTo>
                  <a:pt x="106" y="90"/>
                </a:lnTo>
                <a:lnTo>
                  <a:pt x="106" y="90"/>
                </a:lnTo>
                <a:lnTo>
                  <a:pt x="106" y="90"/>
                </a:lnTo>
                <a:lnTo>
                  <a:pt x="106" y="90"/>
                </a:lnTo>
                <a:lnTo>
                  <a:pt x="106" y="90"/>
                </a:lnTo>
                <a:lnTo>
                  <a:pt x="114" y="90"/>
                </a:lnTo>
                <a:lnTo>
                  <a:pt x="114" y="90"/>
                </a:lnTo>
                <a:lnTo>
                  <a:pt x="114" y="90"/>
                </a:lnTo>
                <a:lnTo>
                  <a:pt x="114" y="90"/>
                </a:lnTo>
                <a:lnTo>
                  <a:pt x="114" y="94"/>
                </a:lnTo>
                <a:lnTo>
                  <a:pt x="114" y="94"/>
                </a:lnTo>
                <a:moveTo>
                  <a:pt x="106" y="195"/>
                </a:moveTo>
                <a:lnTo>
                  <a:pt x="106" y="195"/>
                </a:lnTo>
                <a:lnTo>
                  <a:pt x="106" y="195"/>
                </a:lnTo>
                <a:lnTo>
                  <a:pt x="106" y="195"/>
                </a:lnTo>
                <a:lnTo>
                  <a:pt x="110" y="195"/>
                </a:lnTo>
                <a:lnTo>
                  <a:pt x="110" y="195"/>
                </a:lnTo>
                <a:lnTo>
                  <a:pt x="110" y="195"/>
                </a:lnTo>
                <a:lnTo>
                  <a:pt x="106" y="203"/>
                </a:lnTo>
                <a:lnTo>
                  <a:pt x="102" y="207"/>
                </a:lnTo>
                <a:lnTo>
                  <a:pt x="98" y="207"/>
                </a:lnTo>
                <a:lnTo>
                  <a:pt x="98" y="203"/>
                </a:lnTo>
                <a:lnTo>
                  <a:pt x="94" y="199"/>
                </a:lnTo>
                <a:lnTo>
                  <a:pt x="94" y="195"/>
                </a:lnTo>
                <a:lnTo>
                  <a:pt x="94" y="191"/>
                </a:lnTo>
                <a:lnTo>
                  <a:pt x="94" y="191"/>
                </a:lnTo>
                <a:lnTo>
                  <a:pt x="94" y="187"/>
                </a:lnTo>
                <a:lnTo>
                  <a:pt x="90" y="187"/>
                </a:lnTo>
                <a:lnTo>
                  <a:pt x="90" y="195"/>
                </a:lnTo>
                <a:lnTo>
                  <a:pt x="90" y="199"/>
                </a:lnTo>
                <a:lnTo>
                  <a:pt x="90" y="199"/>
                </a:lnTo>
                <a:lnTo>
                  <a:pt x="86" y="195"/>
                </a:lnTo>
                <a:lnTo>
                  <a:pt x="86" y="195"/>
                </a:lnTo>
                <a:lnTo>
                  <a:pt x="86" y="195"/>
                </a:lnTo>
                <a:lnTo>
                  <a:pt x="86" y="195"/>
                </a:lnTo>
                <a:lnTo>
                  <a:pt x="86" y="195"/>
                </a:lnTo>
                <a:lnTo>
                  <a:pt x="79" y="191"/>
                </a:lnTo>
                <a:lnTo>
                  <a:pt x="79" y="191"/>
                </a:lnTo>
                <a:lnTo>
                  <a:pt x="79" y="191"/>
                </a:lnTo>
                <a:lnTo>
                  <a:pt x="83" y="191"/>
                </a:lnTo>
                <a:lnTo>
                  <a:pt x="83" y="187"/>
                </a:lnTo>
                <a:lnTo>
                  <a:pt x="79" y="187"/>
                </a:lnTo>
                <a:lnTo>
                  <a:pt x="79" y="187"/>
                </a:lnTo>
                <a:lnTo>
                  <a:pt x="79" y="184"/>
                </a:lnTo>
                <a:lnTo>
                  <a:pt x="79" y="184"/>
                </a:lnTo>
                <a:lnTo>
                  <a:pt x="79" y="184"/>
                </a:lnTo>
                <a:lnTo>
                  <a:pt x="79" y="184"/>
                </a:lnTo>
                <a:lnTo>
                  <a:pt x="79" y="184"/>
                </a:lnTo>
                <a:lnTo>
                  <a:pt x="79" y="184"/>
                </a:lnTo>
                <a:lnTo>
                  <a:pt x="79" y="180"/>
                </a:lnTo>
                <a:lnTo>
                  <a:pt x="79" y="180"/>
                </a:lnTo>
                <a:lnTo>
                  <a:pt x="79" y="180"/>
                </a:lnTo>
                <a:lnTo>
                  <a:pt x="79" y="180"/>
                </a:lnTo>
                <a:lnTo>
                  <a:pt x="79" y="180"/>
                </a:lnTo>
                <a:lnTo>
                  <a:pt x="83" y="180"/>
                </a:lnTo>
                <a:lnTo>
                  <a:pt x="83" y="180"/>
                </a:lnTo>
                <a:lnTo>
                  <a:pt x="79" y="176"/>
                </a:lnTo>
                <a:lnTo>
                  <a:pt x="79" y="176"/>
                </a:lnTo>
                <a:lnTo>
                  <a:pt x="86" y="172"/>
                </a:lnTo>
                <a:lnTo>
                  <a:pt x="86" y="172"/>
                </a:lnTo>
                <a:lnTo>
                  <a:pt x="86" y="172"/>
                </a:lnTo>
                <a:lnTo>
                  <a:pt x="86" y="172"/>
                </a:lnTo>
                <a:lnTo>
                  <a:pt x="90" y="172"/>
                </a:lnTo>
                <a:lnTo>
                  <a:pt x="90" y="168"/>
                </a:lnTo>
                <a:lnTo>
                  <a:pt x="90" y="168"/>
                </a:lnTo>
                <a:lnTo>
                  <a:pt x="86" y="168"/>
                </a:lnTo>
                <a:lnTo>
                  <a:pt x="86" y="168"/>
                </a:lnTo>
                <a:lnTo>
                  <a:pt x="86" y="164"/>
                </a:lnTo>
                <a:lnTo>
                  <a:pt x="86" y="164"/>
                </a:lnTo>
                <a:lnTo>
                  <a:pt x="86" y="164"/>
                </a:lnTo>
                <a:lnTo>
                  <a:pt x="90" y="164"/>
                </a:lnTo>
                <a:lnTo>
                  <a:pt x="90" y="168"/>
                </a:lnTo>
                <a:lnTo>
                  <a:pt x="94" y="168"/>
                </a:lnTo>
                <a:lnTo>
                  <a:pt x="94" y="172"/>
                </a:lnTo>
                <a:lnTo>
                  <a:pt x="94" y="172"/>
                </a:lnTo>
                <a:lnTo>
                  <a:pt x="94" y="176"/>
                </a:lnTo>
                <a:lnTo>
                  <a:pt x="94" y="176"/>
                </a:lnTo>
                <a:lnTo>
                  <a:pt x="94" y="172"/>
                </a:lnTo>
                <a:lnTo>
                  <a:pt x="94" y="168"/>
                </a:lnTo>
                <a:lnTo>
                  <a:pt x="94" y="164"/>
                </a:lnTo>
                <a:lnTo>
                  <a:pt x="94" y="164"/>
                </a:lnTo>
                <a:lnTo>
                  <a:pt x="90" y="164"/>
                </a:lnTo>
                <a:lnTo>
                  <a:pt x="94" y="164"/>
                </a:lnTo>
                <a:lnTo>
                  <a:pt x="94" y="164"/>
                </a:lnTo>
                <a:lnTo>
                  <a:pt x="94" y="164"/>
                </a:lnTo>
                <a:lnTo>
                  <a:pt x="98" y="164"/>
                </a:lnTo>
                <a:lnTo>
                  <a:pt x="98" y="164"/>
                </a:lnTo>
                <a:lnTo>
                  <a:pt x="98" y="164"/>
                </a:lnTo>
                <a:lnTo>
                  <a:pt x="98" y="164"/>
                </a:lnTo>
                <a:lnTo>
                  <a:pt x="98" y="160"/>
                </a:lnTo>
                <a:lnTo>
                  <a:pt x="102" y="160"/>
                </a:lnTo>
                <a:lnTo>
                  <a:pt x="106" y="160"/>
                </a:lnTo>
                <a:lnTo>
                  <a:pt x="102" y="160"/>
                </a:lnTo>
                <a:lnTo>
                  <a:pt x="102" y="156"/>
                </a:lnTo>
                <a:lnTo>
                  <a:pt x="98" y="156"/>
                </a:lnTo>
                <a:lnTo>
                  <a:pt x="98" y="156"/>
                </a:lnTo>
                <a:lnTo>
                  <a:pt x="98" y="152"/>
                </a:lnTo>
                <a:lnTo>
                  <a:pt x="98" y="152"/>
                </a:lnTo>
                <a:lnTo>
                  <a:pt x="94" y="152"/>
                </a:lnTo>
                <a:lnTo>
                  <a:pt x="94" y="152"/>
                </a:lnTo>
                <a:lnTo>
                  <a:pt x="94" y="148"/>
                </a:lnTo>
                <a:lnTo>
                  <a:pt x="98" y="148"/>
                </a:lnTo>
                <a:lnTo>
                  <a:pt x="98" y="152"/>
                </a:lnTo>
                <a:lnTo>
                  <a:pt x="98" y="152"/>
                </a:lnTo>
                <a:lnTo>
                  <a:pt x="102" y="148"/>
                </a:lnTo>
                <a:lnTo>
                  <a:pt x="102" y="148"/>
                </a:lnTo>
                <a:lnTo>
                  <a:pt x="102" y="152"/>
                </a:lnTo>
                <a:lnTo>
                  <a:pt x="102" y="152"/>
                </a:lnTo>
                <a:lnTo>
                  <a:pt x="106" y="156"/>
                </a:lnTo>
                <a:lnTo>
                  <a:pt x="106" y="156"/>
                </a:lnTo>
                <a:lnTo>
                  <a:pt x="106" y="160"/>
                </a:lnTo>
                <a:lnTo>
                  <a:pt x="106" y="160"/>
                </a:lnTo>
                <a:lnTo>
                  <a:pt x="106" y="160"/>
                </a:lnTo>
                <a:lnTo>
                  <a:pt x="110" y="164"/>
                </a:lnTo>
                <a:lnTo>
                  <a:pt x="110" y="164"/>
                </a:lnTo>
                <a:lnTo>
                  <a:pt x="114" y="164"/>
                </a:lnTo>
                <a:lnTo>
                  <a:pt x="114" y="164"/>
                </a:lnTo>
                <a:lnTo>
                  <a:pt x="114" y="164"/>
                </a:lnTo>
                <a:lnTo>
                  <a:pt x="114" y="168"/>
                </a:lnTo>
                <a:lnTo>
                  <a:pt x="114" y="168"/>
                </a:lnTo>
                <a:lnTo>
                  <a:pt x="114" y="168"/>
                </a:lnTo>
                <a:lnTo>
                  <a:pt x="114" y="168"/>
                </a:lnTo>
                <a:lnTo>
                  <a:pt x="118" y="168"/>
                </a:lnTo>
                <a:lnTo>
                  <a:pt x="118" y="176"/>
                </a:lnTo>
                <a:lnTo>
                  <a:pt x="118" y="180"/>
                </a:lnTo>
                <a:lnTo>
                  <a:pt x="110" y="191"/>
                </a:lnTo>
                <a:lnTo>
                  <a:pt x="106" y="195"/>
                </a:lnTo>
                <a:moveTo>
                  <a:pt x="188" y="62"/>
                </a:moveTo>
                <a:lnTo>
                  <a:pt x="188" y="62"/>
                </a:lnTo>
                <a:lnTo>
                  <a:pt x="188" y="62"/>
                </a:lnTo>
                <a:lnTo>
                  <a:pt x="192" y="66"/>
                </a:lnTo>
                <a:lnTo>
                  <a:pt x="192" y="66"/>
                </a:lnTo>
                <a:lnTo>
                  <a:pt x="192" y="66"/>
                </a:lnTo>
                <a:lnTo>
                  <a:pt x="188" y="66"/>
                </a:lnTo>
                <a:lnTo>
                  <a:pt x="184" y="70"/>
                </a:lnTo>
                <a:lnTo>
                  <a:pt x="184" y="70"/>
                </a:lnTo>
                <a:lnTo>
                  <a:pt x="180" y="70"/>
                </a:lnTo>
                <a:lnTo>
                  <a:pt x="180" y="70"/>
                </a:lnTo>
                <a:lnTo>
                  <a:pt x="176" y="66"/>
                </a:lnTo>
                <a:lnTo>
                  <a:pt x="176" y="66"/>
                </a:lnTo>
                <a:lnTo>
                  <a:pt x="172" y="66"/>
                </a:lnTo>
                <a:lnTo>
                  <a:pt x="176" y="62"/>
                </a:lnTo>
                <a:lnTo>
                  <a:pt x="176" y="59"/>
                </a:lnTo>
                <a:lnTo>
                  <a:pt x="172" y="59"/>
                </a:lnTo>
                <a:lnTo>
                  <a:pt x="172" y="59"/>
                </a:lnTo>
                <a:lnTo>
                  <a:pt x="172" y="59"/>
                </a:lnTo>
                <a:lnTo>
                  <a:pt x="165" y="62"/>
                </a:lnTo>
                <a:lnTo>
                  <a:pt x="165" y="62"/>
                </a:lnTo>
                <a:lnTo>
                  <a:pt x="165" y="62"/>
                </a:lnTo>
                <a:lnTo>
                  <a:pt x="165" y="62"/>
                </a:lnTo>
                <a:lnTo>
                  <a:pt x="161" y="59"/>
                </a:lnTo>
                <a:lnTo>
                  <a:pt x="161" y="59"/>
                </a:lnTo>
                <a:lnTo>
                  <a:pt x="165" y="55"/>
                </a:lnTo>
                <a:lnTo>
                  <a:pt x="161" y="55"/>
                </a:lnTo>
                <a:lnTo>
                  <a:pt x="161" y="55"/>
                </a:lnTo>
                <a:lnTo>
                  <a:pt x="161" y="51"/>
                </a:lnTo>
                <a:lnTo>
                  <a:pt x="165" y="51"/>
                </a:lnTo>
                <a:lnTo>
                  <a:pt x="165" y="51"/>
                </a:lnTo>
                <a:lnTo>
                  <a:pt x="168" y="51"/>
                </a:lnTo>
                <a:lnTo>
                  <a:pt x="168" y="51"/>
                </a:lnTo>
                <a:lnTo>
                  <a:pt x="168" y="51"/>
                </a:lnTo>
                <a:lnTo>
                  <a:pt x="168" y="51"/>
                </a:lnTo>
                <a:lnTo>
                  <a:pt x="168" y="51"/>
                </a:lnTo>
                <a:lnTo>
                  <a:pt x="168" y="51"/>
                </a:lnTo>
                <a:lnTo>
                  <a:pt x="168" y="47"/>
                </a:lnTo>
                <a:lnTo>
                  <a:pt x="168" y="47"/>
                </a:lnTo>
                <a:lnTo>
                  <a:pt x="168" y="47"/>
                </a:lnTo>
                <a:lnTo>
                  <a:pt x="172" y="47"/>
                </a:lnTo>
                <a:lnTo>
                  <a:pt x="172" y="47"/>
                </a:lnTo>
                <a:lnTo>
                  <a:pt x="172" y="47"/>
                </a:lnTo>
                <a:lnTo>
                  <a:pt x="176" y="51"/>
                </a:lnTo>
                <a:lnTo>
                  <a:pt x="176" y="47"/>
                </a:lnTo>
                <a:lnTo>
                  <a:pt x="180" y="51"/>
                </a:lnTo>
                <a:lnTo>
                  <a:pt x="184" y="51"/>
                </a:lnTo>
                <a:lnTo>
                  <a:pt x="180" y="47"/>
                </a:lnTo>
                <a:lnTo>
                  <a:pt x="180" y="47"/>
                </a:lnTo>
                <a:lnTo>
                  <a:pt x="176" y="47"/>
                </a:lnTo>
                <a:lnTo>
                  <a:pt x="168" y="39"/>
                </a:lnTo>
                <a:lnTo>
                  <a:pt x="168" y="39"/>
                </a:lnTo>
                <a:lnTo>
                  <a:pt x="172" y="39"/>
                </a:lnTo>
                <a:lnTo>
                  <a:pt x="172" y="39"/>
                </a:lnTo>
                <a:lnTo>
                  <a:pt x="172" y="35"/>
                </a:lnTo>
                <a:lnTo>
                  <a:pt x="172" y="35"/>
                </a:lnTo>
                <a:lnTo>
                  <a:pt x="172" y="35"/>
                </a:lnTo>
                <a:lnTo>
                  <a:pt x="172" y="35"/>
                </a:lnTo>
                <a:lnTo>
                  <a:pt x="176" y="39"/>
                </a:lnTo>
                <a:lnTo>
                  <a:pt x="180" y="35"/>
                </a:lnTo>
                <a:lnTo>
                  <a:pt x="180" y="35"/>
                </a:lnTo>
                <a:lnTo>
                  <a:pt x="180" y="39"/>
                </a:lnTo>
                <a:lnTo>
                  <a:pt x="184" y="43"/>
                </a:lnTo>
                <a:lnTo>
                  <a:pt x="184" y="43"/>
                </a:lnTo>
                <a:lnTo>
                  <a:pt x="184" y="39"/>
                </a:lnTo>
                <a:lnTo>
                  <a:pt x="188" y="39"/>
                </a:lnTo>
                <a:lnTo>
                  <a:pt x="188" y="43"/>
                </a:lnTo>
                <a:lnTo>
                  <a:pt x="188" y="39"/>
                </a:lnTo>
                <a:lnTo>
                  <a:pt x="188" y="39"/>
                </a:lnTo>
                <a:lnTo>
                  <a:pt x="188" y="39"/>
                </a:lnTo>
                <a:lnTo>
                  <a:pt x="192" y="39"/>
                </a:lnTo>
                <a:lnTo>
                  <a:pt x="192" y="35"/>
                </a:lnTo>
                <a:lnTo>
                  <a:pt x="192" y="35"/>
                </a:lnTo>
                <a:lnTo>
                  <a:pt x="196" y="39"/>
                </a:lnTo>
                <a:lnTo>
                  <a:pt x="196" y="43"/>
                </a:lnTo>
                <a:lnTo>
                  <a:pt x="192" y="47"/>
                </a:lnTo>
                <a:lnTo>
                  <a:pt x="192" y="47"/>
                </a:lnTo>
                <a:lnTo>
                  <a:pt x="192" y="47"/>
                </a:lnTo>
                <a:lnTo>
                  <a:pt x="196" y="51"/>
                </a:lnTo>
                <a:lnTo>
                  <a:pt x="196" y="47"/>
                </a:lnTo>
                <a:lnTo>
                  <a:pt x="196" y="47"/>
                </a:lnTo>
                <a:lnTo>
                  <a:pt x="196" y="51"/>
                </a:lnTo>
                <a:lnTo>
                  <a:pt x="196" y="51"/>
                </a:lnTo>
                <a:lnTo>
                  <a:pt x="196" y="55"/>
                </a:lnTo>
                <a:lnTo>
                  <a:pt x="200" y="55"/>
                </a:lnTo>
                <a:lnTo>
                  <a:pt x="200" y="55"/>
                </a:lnTo>
                <a:lnTo>
                  <a:pt x="204" y="55"/>
                </a:lnTo>
                <a:lnTo>
                  <a:pt x="204" y="51"/>
                </a:lnTo>
                <a:lnTo>
                  <a:pt x="204" y="51"/>
                </a:lnTo>
                <a:lnTo>
                  <a:pt x="204" y="47"/>
                </a:lnTo>
                <a:lnTo>
                  <a:pt x="204" y="47"/>
                </a:lnTo>
                <a:lnTo>
                  <a:pt x="208" y="43"/>
                </a:lnTo>
                <a:lnTo>
                  <a:pt x="208" y="43"/>
                </a:lnTo>
                <a:lnTo>
                  <a:pt x="208" y="43"/>
                </a:lnTo>
                <a:lnTo>
                  <a:pt x="211" y="47"/>
                </a:lnTo>
                <a:lnTo>
                  <a:pt x="208" y="51"/>
                </a:lnTo>
                <a:lnTo>
                  <a:pt x="208" y="51"/>
                </a:lnTo>
                <a:lnTo>
                  <a:pt x="208" y="51"/>
                </a:lnTo>
                <a:lnTo>
                  <a:pt x="208" y="55"/>
                </a:lnTo>
                <a:lnTo>
                  <a:pt x="208" y="55"/>
                </a:lnTo>
                <a:lnTo>
                  <a:pt x="200" y="59"/>
                </a:lnTo>
                <a:lnTo>
                  <a:pt x="200" y="59"/>
                </a:lnTo>
                <a:lnTo>
                  <a:pt x="200" y="59"/>
                </a:lnTo>
                <a:lnTo>
                  <a:pt x="200" y="59"/>
                </a:lnTo>
                <a:lnTo>
                  <a:pt x="192" y="62"/>
                </a:lnTo>
                <a:lnTo>
                  <a:pt x="188" y="62"/>
                </a:lnTo>
                <a:lnTo>
                  <a:pt x="188" y="62"/>
                </a:lnTo>
                <a:moveTo>
                  <a:pt x="59" y="211"/>
                </a:moveTo>
                <a:lnTo>
                  <a:pt x="59" y="211"/>
                </a:lnTo>
                <a:lnTo>
                  <a:pt x="55" y="211"/>
                </a:lnTo>
                <a:lnTo>
                  <a:pt x="55" y="207"/>
                </a:lnTo>
                <a:lnTo>
                  <a:pt x="55" y="207"/>
                </a:lnTo>
                <a:lnTo>
                  <a:pt x="55" y="203"/>
                </a:lnTo>
                <a:lnTo>
                  <a:pt x="59" y="207"/>
                </a:lnTo>
                <a:lnTo>
                  <a:pt x="59" y="207"/>
                </a:lnTo>
                <a:lnTo>
                  <a:pt x="63" y="207"/>
                </a:lnTo>
                <a:lnTo>
                  <a:pt x="63" y="211"/>
                </a:lnTo>
                <a:lnTo>
                  <a:pt x="59" y="207"/>
                </a:lnTo>
                <a:lnTo>
                  <a:pt x="59" y="207"/>
                </a:lnTo>
                <a:lnTo>
                  <a:pt x="59" y="203"/>
                </a:lnTo>
                <a:lnTo>
                  <a:pt x="59" y="203"/>
                </a:lnTo>
                <a:lnTo>
                  <a:pt x="59" y="199"/>
                </a:lnTo>
                <a:lnTo>
                  <a:pt x="63" y="203"/>
                </a:lnTo>
                <a:lnTo>
                  <a:pt x="63" y="199"/>
                </a:lnTo>
                <a:lnTo>
                  <a:pt x="67" y="203"/>
                </a:lnTo>
                <a:lnTo>
                  <a:pt x="67" y="199"/>
                </a:lnTo>
                <a:lnTo>
                  <a:pt x="67" y="199"/>
                </a:lnTo>
                <a:lnTo>
                  <a:pt x="67" y="199"/>
                </a:lnTo>
                <a:lnTo>
                  <a:pt x="67" y="199"/>
                </a:lnTo>
                <a:lnTo>
                  <a:pt x="67" y="199"/>
                </a:lnTo>
                <a:lnTo>
                  <a:pt x="67" y="199"/>
                </a:lnTo>
                <a:lnTo>
                  <a:pt x="67" y="195"/>
                </a:lnTo>
                <a:lnTo>
                  <a:pt x="67" y="195"/>
                </a:lnTo>
                <a:lnTo>
                  <a:pt x="71" y="195"/>
                </a:lnTo>
                <a:lnTo>
                  <a:pt x="71" y="195"/>
                </a:lnTo>
                <a:lnTo>
                  <a:pt x="71" y="199"/>
                </a:lnTo>
                <a:lnTo>
                  <a:pt x="71" y="203"/>
                </a:lnTo>
                <a:lnTo>
                  <a:pt x="75" y="203"/>
                </a:lnTo>
                <a:lnTo>
                  <a:pt x="75" y="203"/>
                </a:lnTo>
                <a:lnTo>
                  <a:pt x="75" y="199"/>
                </a:lnTo>
                <a:lnTo>
                  <a:pt x="71" y="195"/>
                </a:lnTo>
                <a:lnTo>
                  <a:pt x="75" y="195"/>
                </a:lnTo>
                <a:lnTo>
                  <a:pt x="75" y="195"/>
                </a:lnTo>
                <a:lnTo>
                  <a:pt x="79" y="199"/>
                </a:lnTo>
                <a:lnTo>
                  <a:pt x="79" y="203"/>
                </a:lnTo>
                <a:lnTo>
                  <a:pt x="83" y="203"/>
                </a:lnTo>
                <a:lnTo>
                  <a:pt x="86" y="203"/>
                </a:lnTo>
                <a:lnTo>
                  <a:pt x="86" y="203"/>
                </a:lnTo>
                <a:lnTo>
                  <a:pt x="86" y="203"/>
                </a:lnTo>
                <a:lnTo>
                  <a:pt x="86" y="203"/>
                </a:lnTo>
                <a:lnTo>
                  <a:pt x="86" y="207"/>
                </a:lnTo>
                <a:lnTo>
                  <a:pt x="90" y="207"/>
                </a:lnTo>
                <a:lnTo>
                  <a:pt x="90" y="207"/>
                </a:lnTo>
                <a:lnTo>
                  <a:pt x="90" y="207"/>
                </a:lnTo>
                <a:lnTo>
                  <a:pt x="94" y="207"/>
                </a:lnTo>
                <a:lnTo>
                  <a:pt x="94" y="211"/>
                </a:lnTo>
                <a:lnTo>
                  <a:pt x="94" y="211"/>
                </a:lnTo>
                <a:lnTo>
                  <a:pt x="94" y="211"/>
                </a:lnTo>
                <a:lnTo>
                  <a:pt x="79" y="215"/>
                </a:lnTo>
                <a:lnTo>
                  <a:pt x="63" y="215"/>
                </a:lnTo>
                <a:lnTo>
                  <a:pt x="59" y="211"/>
                </a:lnTo>
                <a:moveTo>
                  <a:pt x="40" y="184"/>
                </a:moveTo>
                <a:lnTo>
                  <a:pt x="40" y="184"/>
                </a:lnTo>
                <a:lnTo>
                  <a:pt x="40" y="184"/>
                </a:lnTo>
                <a:lnTo>
                  <a:pt x="40" y="180"/>
                </a:lnTo>
                <a:lnTo>
                  <a:pt x="40" y="184"/>
                </a:lnTo>
                <a:lnTo>
                  <a:pt x="40" y="187"/>
                </a:lnTo>
                <a:lnTo>
                  <a:pt x="40" y="191"/>
                </a:lnTo>
                <a:lnTo>
                  <a:pt x="40" y="191"/>
                </a:lnTo>
                <a:lnTo>
                  <a:pt x="36" y="191"/>
                </a:lnTo>
                <a:lnTo>
                  <a:pt x="36" y="191"/>
                </a:lnTo>
                <a:lnTo>
                  <a:pt x="36" y="187"/>
                </a:lnTo>
                <a:lnTo>
                  <a:pt x="36" y="187"/>
                </a:lnTo>
                <a:lnTo>
                  <a:pt x="36" y="184"/>
                </a:lnTo>
                <a:lnTo>
                  <a:pt x="36" y="180"/>
                </a:lnTo>
                <a:lnTo>
                  <a:pt x="36" y="180"/>
                </a:lnTo>
                <a:lnTo>
                  <a:pt x="36" y="176"/>
                </a:lnTo>
                <a:lnTo>
                  <a:pt x="36" y="176"/>
                </a:lnTo>
                <a:lnTo>
                  <a:pt x="36" y="176"/>
                </a:lnTo>
                <a:lnTo>
                  <a:pt x="36" y="172"/>
                </a:lnTo>
                <a:lnTo>
                  <a:pt x="36" y="168"/>
                </a:lnTo>
                <a:lnTo>
                  <a:pt x="24" y="176"/>
                </a:lnTo>
                <a:lnTo>
                  <a:pt x="24" y="176"/>
                </a:lnTo>
                <a:lnTo>
                  <a:pt x="24" y="176"/>
                </a:lnTo>
                <a:lnTo>
                  <a:pt x="24" y="176"/>
                </a:lnTo>
                <a:lnTo>
                  <a:pt x="24" y="176"/>
                </a:lnTo>
                <a:lnTo>
                  <a:pt x="20" y="176"/>
                </a:lnTo>
                <a:lnTo>
                  <a:pt x="20" y="176"/>
                </a:lnTo>
                <a:lnTo>
                  <a:pt x="20" y="172"/>
                </a:lnTo>
                <a:lnTo>
                  <a:pt x="20" y="172"/>
                </a:lnTo>
                <a:lnTo>
                  <a:pt x="20" y="172"/>
                </a:lnTo>
                <a:lnTo>
                  <a:pt x="16" y="172"/>
                </a:lnTo>
                <a:lnTo>
                  <a:pt x="16" y="172"/>
                </a:lnTo>
                <a:lnTo>
                  <a:pt x="16" y="168"/>
                </a:lnTo>
                <a:lnTo>
                  <a:pt x="20" y="168"/>
                </a:lnTo>
                <a:lnTo>
                  <a:pt x="28" y="168"/>
                </a:lnTo>
                <a:lnTo>
                  <a:pt x="32" y="168"/>
                </a:lnTo>
                <a:lnTo>
                  <a:pt x="32" y="168"/>
                </a:lnTo>
                <a:lnTo>
                  <a:pt x="32" y="164"/>
                </a:lnTo>
                <a:lnTo>
                  <a:pt x="28" y="164"/>
                </a:lnTo>
                <a:lnTo>
                  <a:pt x="28" y="164"/>
                </a:lnTo>
                <a:lnTo>
                  <a:pt x="28" y="160"/>
                </a:lnTo>
                <a:lnTo>
                  <a:pt x="28" y="160"/>
                </a:lnTo>
                <a:lnTo>
                  <a:pt x="32" y="164"/>
                </a:lnTo>
                <a:lnTo>
                  <a:pt x="40" y="168"/>
                </a:lnTo>
                <a:lnTo>
                  <a:pt x="40" y="164"/>
                </a:lnTo>
                <a:lnTo>
                  <a:pt x="40" y="164"/>
                </a:lnTo>
                <a:lnTo>
                  <a:pt x="36" y="160"/>
                </a:lnTo>
                <a:lnTo>
                  <a:pt x="36" y="156"/>
                </a:lnTo>
                <a:lnTo>
                  <a:pt x="32" y="156"/>
                </a:lnTo>
                <a:lnTo>
                  <a:pt x="36" y="152"/>
                </a:lnTo>
                <a:lnTo>
                  <a:pt x="36" y="152"/>
                </a:lnTo>
                <a:lnTo>
                  <a:pt x="36" y="156"/>
                </a:lnTo>
                <a:lnTo>
                  <a:pt x="36" y="156"/>
                </a:lnTo>
                <a:lnTo>
                  <a:pt x="40" y="156"/>
                </a:lnTo>
                <a:lnTo>
                  <a:pt x="40" y="156"/>
                </a:lnTo>
                <a:lnTo>
                  <a:pt x="40" y="156"/>
                </a:lnTo>
                <a:lnTo>
                  <a:pt x="43" y="156"/>
                </a:lnTo>
                <a:lnTo>
                  <a:pt x="40" y="156"/>
                </a:lnTo>
                <a:lnTo>
                  <a:pt x="40" y="156"/>
                </a:lnTo>
                <a:lnTo>
                  <a:pt x="40" y="152"/>
                </a:lnTo>
                <a:lnTo>
                  <a:pt x="40" y="152"/>
                </a:lnTo>
                <a:lnTo>
                  <a:pt x="40" y="152"/>
                </a:lnTo>
                <a:lnTo>
                  <a:pt x="43" y="152"/>
                </a:lnTo>
                <a:lnTo>
                  <a:pt x="47" y="152"/>
                </a:lnTo>
                <a:lnTo>
                  <a:pt x="51" y="156"/>
                </a:lnTo>
                <a:lnTo>
                  <a:pt x="51" y="156"/>
                </a:lnTo>
                <a:lnTo>
                  <a:pt x="47" y="160"/>
                </a:lnTo>
                <a:lnTo>
                  <a:pt x="47" y="160"/>
                </a:lnTo>
                <a:lnTo>
                  <a:pt x="51" y="160"/>
                </a:lnTo>
                <a:lnTo>
                  <a:pt x="51" y="160"/>
                </a:lnTo>
                <a:lnTo>
                  <a:pt x="51" y="160"/>
                </a:lnTo>
                <a:lnTo>
                  <a:pt x="51" y="156"/>
                </a:lnTo>
                <a:lnTo>
                  <a:pt x="51" y="156"/>
                </a:lnTo>
                <a:lnTo>
                  <a:pt x="55" y="156"/>
                </a:lnTo>
                <a:lnTo>
                  <a:pt x="55" y="160"/>
                </a:lnTo>
                <a:lnTo>
                  <a:pt x="55" y="164"/>
                </a:lnTo>
                <a:lnTo>
                  <a:pt x="59" y="164"/>
                </a:lnTo>
                <a:lnTo>
                  <a:pt x="59" y="164"/>
                </a:lnTo>
                <a:lnTo>
                  <a:pt x="59" y="164"/>
                </a:lnTo>
                <a:lnTo>
                  <a:pt x="59" y="160"/>
                </a:lnTo>
                <a:lnTo>
                  <a:pt x="55" y="160"/>
                </a:lnTo>
                <a:lnTo>
                  <a:pt x="55" y="156"/>
                </a:lnTo>
                <a:lnTo>
                  <a:pt x="59" y="156"/>
                </a:lnTo>
                <a:lnTo>
                  <a:pt x="59" y="156"/>
                </a:lnTo>
                <a:lnTo>
                  <a:pt x="59" y="156"/>
                </a:lnTo>
                <a:lnTo>
                  <a:pt x="55" y="152"/>
                </a:lnTo>
                <a:lnTo>
                  <a:pt x="55" y="152"/>
                </a:lnTo>
                <a:lnTo>
                  <a:pt x="55" y="148"/>
                </a:lnTo>
                <a:lnTo>
                  <a:pt x="51" y="148"/>
                </a:lnTo>
                <a:lnTo>
                  <a:pt x="51" y="144"/>
                </a:lnTo>
                <a:lnTo>
                  <a:pt x="51" y="144"/>
                </a:lnTo>
                <a:lnTo>
                  <a:pt x="47" y="144"/>
                </a:lnTo>
                <a:lnTo>
                  <a:pt x="47" y="144"/>
                </a:lnTo>
                <a:lnTo>
                  <a:pt x="51" y="144"/>
                </a:lnTo>
                <a:lnTo>
                  <a:pt x="51" y="141"/>
                </a:lnTo>
                <a:lnTo>
                  <a:pt x="51" y="141"/>
                </a:lnTo>
                <a:lnTo>
                  <a:pt x="51" y="141"/>
                </a:lnTo>
                <a:lnTo>
                  <a:pt x="55" y="144"/>
                </a:lnTo>
                <a:lnTo>
                  <a:pt x="55" y="141"/>
                </a:lnTo>
                <a:lnTo>
                  <a:pt x="59" y="144"/>
                </a:lnTo>
                <a:lnTo>
                  <a:pt x="55" y="144"/>
                </a:lnTo>
                <a:lnTo>
                  <a:pt x="59" y="144"/>
                </a:lnTo>
                <a:lnTo>
                  <a:pt x="59" y="144"/>
                </a:lnTo>
                <a:lnTo>
                  <a:pt x="59" y="144"/>
                </a:lnTo>
                <a:lnTo>
                  <a:pt x="59" y="144"/>
                </a:lnTo>
                <a:lnTo>
                  <a:pt x="63" y="144"/>
                </a:lnTo>
                <a:lnTo>
                  <a:pt x="63" y="148"/>
                </a:lnTo>
                <a:lnTo>
                  <a:pt x="63" y="148"/>
                </a:lnTo>
                <a:lnTo>
                  <a:pt x="63" y="148"/>
                </a:lnTo>
                <a:lnTo>
                  <a:pt x="67" y="152"/>
                </a:lnTo>
                <a:lnTo>
                  <a:pt x="67" y="152"/>
                </a:lnTo>
                <a:lnTo>
                  <a:pt x="67" y="152"/>
                </a:lnTo>
                <a:lnTo>
                  <a:pt x="67" y="148"/>
                </a:lnTo>
                <a:lnTo>
                  <a:pt x="67" y="148"/>
                </a:lnTo>
                <a:lnTo>
                  <a:pt x="67" y="148"/>
                </a:lnTo>
                <a:lnTo>
                  <a:pt x="67" y="144"/>
                </a:lnTo>
                <a:lnTo>
                  <a:pt x="67" y="141"/>
                </a:lnTo>
                <a:lnTo>
                  <a:pt x="67" y="141"/>
                </a:lnTo>
                <a:lnTo>
                  <a:pt x="71" y="144"/>
                </a:lnTo>
                <a:lnTo>
                  <a:pt x="71" y="144"/>
                </a:lnTo>
                <a:lnTo>
                  <a:pt x="71" y="141"/>
                </a:lnTo>
                <a:lnTo>
                  <a:pt x="71" y="141"/>
                </a:lnTo>
                <a:lnTo>
                  <a:pt x="71" y="141"/>
                </a:lnTo>
                <a:lnTo>
                  <a:pt x="71" y="141"/>
                </a:lnTo>
                <a:lnTo>
                  <a:pt x="75" y="141"/>
                </a:lnTo>
                <a:lnTo>
                  <a:pt x="75" y="137"/>
                </a:lnTo>
                <a:lnTo>
                  <a:pt x="75" y="137"/>
                </a:lnTo>
                <a:lnTo>
                  <a:pt x="71" y="137"/>
                </a:lnTo>
                <a:lnTo>
                  <a:pt x="71" y="137"/>
                </a:lnTo>
                <a:lnTo>
                  <a:pt x="71" y="137"/>
                </a:lnTo>
                <a:lnTo>
                  <a:pt x="71" y="137"/>
                </a:lnTo>
                <a:lnTo>
                  <a:pt x="71" y="137"/>
                </a:lnTo>
                <a:lnTo>
                  <a:pt x="71" y="137"/>
                </a:lnTo>
                <a:lnTo>
                  <a:pt x="67" y="137"/>
                </a:lnTo>
                <a:lnTo>
                  <a:pt x="63" y="133"/>
                </a:lnTo>
                <a:lnTo>
                  <a:pt x="63" y="133"/>
                </a:lnTo>
                <a:lnTo>
                  <a:pt x="63" y="133"/>
                </a:lnTo>
                <a:lnTo>
                  <a:pt x="67" y="129"/>
                </a:lnTo>
                <a:lnTo>
                  <a:pt x="67" y="129"/>
                </a:lnTo>
                <a:lnTo>
                  <a:pt x="63" y="129"/>
                </a:lnTo>
                <a:lnTo>
                  <a:pt x="63" y="129"/>
                </a:lnTo>
                <a:lnTo>
                  <a:pt x="63" y="129"/>
                </a:lnTo>
                <a:lnTo>
                  <a:pt x="63" y="129"/>
                </a:lnTo>
                <a:lnTo>
                  <a:pt x="67" y="129"/>
                </a:lnTo>
                <a:lnTo>
                  <a:pt x="71" y="129"/>
                </a:lnTo>
                <a:lnTo>
                  <a:pt x="71" y="129"/>
                </a:lnTo>
                <a:lnTo>
                  <a:pt x="71" y="129"/>
                </a:lnTo>
                <a:lnTo>
                  <a:pt x="71" y="129"/>
                </a:lnTo>
                <a:lnTo>
                  <a:pt x="67" y="125"/>
                </a:lnTo>
                <a:lnTo>
                  <a:pt x="67" y="125"/>
                </a:lnTo>
                <a:lnTo>
                  <a:pt x="71" y="125"/>
                </a:lnTo>
                <a:lnTo>
                  <a:pt x="75" y="129"/>
                </a:lnTo>
                <a:lnTo>
                  <a:pt x="75" y="129"/>
                </a:lnTo>
                <a:lnTo>
                  <a:pt x="79" y="129"/>
                </a:lnTo>
                <a:lnTo>
                  <a:pt x="79" y="129"/>
                </a:lnTo>
                <a:lnTo>
                  <a:pt x="79" y="129"/>
                </a:lnTo>
                <a:lnTo>
                  <a:pt x="79" y="125"/>
                </a:lnTo>
                <a:lnTo>
                  <a:pt x="75" y="125"/>
                </a:lnTo>
                <a:lnTo>
                  <a:pt x="75" y="121"/>
                </a:lnTo>
                <a:lnTo>
                  <a:pt x="75" y="121"/>
                </a:lnTo>
                <a:lnTo>
                  <a:pt x="75" y="121"/>
                </a:lnTo>
                <a:lnTo>
                  <a:pt x="71" y="117"/>
                </a:lnTo>
                <a:lnTo>
                  <a:pt x="75" y="117"/>
                </a:lnTo>
                <a:lnTo>
                  <a:pt x="75" y="117"/>
                </a:lnTo>
                <a:lnTo>
                  <a:pt x="75" y="117"/>
                </a:lnTo>
                <a:lnTo>
                  <a:pt x="75" y="117"/>
                </a:lnTo>
                <a:lnTo>
                  <a:pt x="79" y="117"/>
                </a:lnTo>
                <a:lnTo>
                  <a:pt x="79" y="121"/>
                </a:lnTo>
                <a:lnTo>
                  <a:pt x="83" y="121"/>
                </a:lnTo>
                <a:lnTo>
                  <a:pt x="83" y="121"/>
                </a:lnTo>
                <a:lnTo>
                  <a:pt x="83" y="121"/>
                </a:lnTo>
                <a:lnTo>
                  <a:pt x="83" y="125"/>
                </a:lnTo>
                <a:lnTo>
                  <a:pt x="86" y="125"/>
                </a:lnTo>
                <a:lnTo>
                  <a:pt x="86" y="125"/>
                </a:lnTo>
                <a:lnTo>
                  <a:pt x="86" y="125"/>
                </a:lnTo>
                <a:lnTo>
                  <a:pt x="83" y="125"/>
                </a:lnTo>
                <a:lnTo>
                  <a:pt x="83" y="129"/>
                </a:lnTo>
                <a:lnTo>
                  <a:pt x="83" y="129"/>
                </a:lnTo>
                <a:lnTo>
                  <a:pt x="83" y="129"/>
                </a:lnTo>
                <a:lnTo>
                  <a:pt x="86" y="129"/>
                </a:lnTo>
                <a:lnTo>
                  <a:pt x="86" y="129"/>
                </a:lnTo>
                <a:lnTo>
                  <a:pt x="86" y="129"/>
                </a:lnTo>
                <a:lnTo>
                  <a:pt x="83" y="129"/>
                </a:lnTo>
                <a:lnTo>
                  <a:pt x="83" y="133"/>
                </a:lnTo>
                <a:lnTo>
                  <a:pt x="86" y="133"/>
                </a:lnTo>
                <a:lnTo>
                  <a:pt x="86" y="133"/>
                </a:lnTo>
                <a:lnTo>
                  <a:pt x="83" y="133"/>
                </a:lnTo>
                <a:lnTo>
                  <a:pt x="83" y="133"/>
                </a:lnTo>
                <a:lnTo>
                  <a:pt x="83" y="133"/>
                </a:lnTo>
                <a:lnTo>
                  <a:pt x="83" y="137"/>
                </a:lnTo>
                <a:lnTo>
                  <a:pt x="83" y="137"/>
                </a:lnTo>
                <a:lnTo>
                  <a:pt x="83" y="141"/>
                </a:lnTo>
                <a:lnTo>
                  <a:pt x="83" y="141"/>
                </a:lnTo>
                <a:lnTo>
                  <a:pt x="83" y="141"/>
                </a:lnTo>
                <a:lnTo>
                  <a:pt x="83" y="141"/>
                </a:lnTo>
                <a:lnTo>
                  <a:pt x="83" y="141"/>
                </a:lnTo>
                <a:lnTo>
                  <a:pt x="79" y="144"/>
                </a:lnTo>
                <a:lnTo>
                  <a:pt x="83" y="144"/>
                </a:lnTo>
                <a:lnTo>
                  <a:pt x="83" y="144"/>
                </a:lnTo>
                <a:lnTo>
                  <a:pt x="79" y="144"/>
                </a:lnTo>
                <a:lnTo>
                  <a:pt x="75" y="144"/>
                </a:lnTo>
                <a:lnTo>
                  <a:pt x="75" y="144"/>
                </a:lnTo>
                <a:lnTo>
                  <a:pt x="75" y="148"/>
                </a:lnTo>
                <a:lnTo>
                  <a:pt x="75" y="148"/>
                </a:lnTo>
                <a:lnTo>
                  <a:pt x="75" y="148"/>
                </a:lnTo>
                <a:lnTo>
                  <a:pt x="75" y="148"/>
                </a:lnTo>
                <a:lnTo>
                  <a:pt x="79" y="148"/>
                </a:lnTo>
                <a:lnTo>
                  <a:pt x="79" y="148"/>
                </a:lnTo>
                <a:lnTo>
                  <a:pt x="79" y="148"/>
                </a:lnTo>
                <a:lnTo>
                  <a:pt x="79" y="152"/>
                </a:lnTo>
                <a:lnTo>
                  <a:pt x="79" y="152"/>
                </a:lnTo>
                <a:lnTo>
                  <a:pt x="79" y="156"/>
                </a:lnTo>
                <a:lnTo>
                  <a:pt x="79" y="156"/>
                </a:lnTo>
                <a:lnTo>
                  <a:pt x="75" y="156"/>
                </a:lnTo>
                <a:lnTo>
                  <a:pt x="75" y="156"/>
                </a:lnTo>
                <a:lnTo>
                  <a:pt x="79" y="156"/>
                </a:lnTo>
                <a:lnTo>
                  <a:pt x="79" y="160"/>
                </a:lnTo>
                <a:lnTo>
                  <a:pt x="75" y="160"/>
                </a:lnTo>
                <a:lnTo>
                  <a:pt x="75" y="160"/>
                </a:lnTo>
                <a:lnTo>
                  <a:pt x="71" y="160"/>
                </a:lnTo>
                <a:lnTo>
                  <a:pt x="75" y="160"/>
                </a:lnTo>
                <a:lnTo>
                  <a:pt x="75" y="164"/>
                </a:lnTo>
                <a:lnTo>
                  <a:pt x="75" y="164"/>
                </a:lnTo>
                <a:lnTo>
                  <a:pt x="75" y="168"/>
                </a:lnTo>
                <a:lnTo>
                  <a:pt x="71" y="168"/>
                </a:lnTo>
                <a:lnTo>
                  <a:pt x="71" y="164"/>
                </a:lnTo>
                <a:lnTo>
                  <a:pt x="67" y="164"/>
                </a:lnTo>
                <a:lnTo>
                  <a:pt x="67" y="168"/>
                </a:lnTo>
                <a:lnTo>
                  <a:pt x="71" y="168"/>
                </a:lnTo>
                <a:lnTo>
                  <a:pt x="71" y="168"/>
                </a:lnTo>
                <a:lnTo>
                  <a:pt x="71" y="172"/>
                </a:lnTo>
                <a:lnTo>
                  <a:pt x="71" y="172"/>
                </a:lnTo>
                <a:lnTo>
                  <a:pt x="71" y="172"/>
                </a:lnTo>
                <a:lnTo>
                  <a:pt x="71" y="172"/>
                </a:lnTo>
                <a:lnTo>
                  <a:pt x="67" y="172"/>
                </a:lnTo>
                <a:lnTo>
                  <a:pt x="67" y="172"/>
                </a:lnTo>
                <a:lnTo>
                  <a:pt x="67" y="172"/>
                </a:lnTo>
                <a:lnTo>
                  <a:pt x="67" y="176"/>
                </a:lnTo>
                <a:lnTo>
                  <a:pt x="67" y="176"/>
                </a:lnTo>
                <a:lnTo>
                  <a:pt x="67" y="176"/>
                </a:lnTo>
                <a:lnTo>
                  <a:pt x="63" y="176"/>
                </a:lnTo>
                <a:lnTo>
                  <a:pt x="63" y="172"/>
                </a:lnTo>
                <a:lnTo>
                  <a:pt x="63" y="172"/>
                </a:lnTo>
                <a:lnTo>
                  <a:pt x="59" y="172"/>
                </a:lnTo>
                <a:lnTo>
                  <a:pt x="55" y="172"/>
                </a:lnTo>
                <a:lnTo>
                  <a:pt x="55" y="172"/>
                </a:lnTo>
                <a:lnTo>
                  <a:pt x="55" y="176"/>
                </a:lnTo>
                <a:lnTo>
                  <a:pt x="59" y="176"/>
                </a:lnTo>
                <a:lnTo>
                  <a:pt x="59" y="176"/>
                </a:lnTo>
                <a:lnTo>
                  <a:pt x="59" y="180"/>
                </a:lnTo>
                <a:lnTo>
                  <a:pt x="55" y="180"/>
                </a:lnTo>
                <a:lnTo>
                  <a:pt x="55" y="180"/>
                </a:lnTo>
                <a:lnTo>
                  <a:pt x="55" y="176"/>
                </a:lnTo>
                <a:lnTo>
                  <a:pt x="55" y="180"/>
                </a:lnTo>
                <a:lnTo>
                  <a:pt x="55" y="180"/>
                </a:lnTo>
                <a:lnTo>
                  <a:pt x="55" y="180"/>
                </a:lnTo>
                <a:lnTo>
                  <a:pt x="55" y="180"/>
                </a:lnTo>
                <a:lnTo>
                  <a:pt x="55" y="184"/>
                </a:lnTo>
                <a:lnTo>
                  <a:pt x="51" y="180"/>
                </a:lnTo>
                <a:lnTo>
                  <a:pt x="51" y="180"/>
                </a:lnTo>
                <a:lnTo>
                  <a:pt x="51" y="184"/>
                </a:lnTo>
                <a:lnTo>
                  <a:pt x="51" y="184"/>
                </a:lnTo>
                <a:lnTo>
                  <a:pt x="51" y="184"/>
                </a:lnTo>
                <a:lnTo>
                  <a:pt x="47" y="184"/>
                </a:lnTo>
                <a:lnTo>
                  <a:pt x="47" y="184"/>
                </a:lnTo>
                <a:lnTo>
                  <a:pt x="47" y="184"/>
                </a:lnTo>
                <a:lnTo>
                  <a:pt x="47" y="184"/>
                </a:lnTo>
                <a:lnTo>
                  <a:pt x="47" y="184"/>
                </a:lnTo>
                <a:lnTo>
                  <a:pt x="43" y="187"/>
                </a:lnTo>
                <a:lnTo>
                  <a:pt x="43" y="187"/>
                </a:lnTo>
                <a:lnTo>
                  <a:pt x="40" y="184"/>
                </a:lnTo>
                <a:moveTo>
                  <a:pt x="489" y="152"/>
                </a:moveTo>
                <a:lnTo>
                  <a:pt x="489" y="152"/>
                </a:lnTo>
                <a:lnTo>
                  <a:pt x="489" y="152"/>
                </a:lnTo>
                <a:lnTo>
                  <a:pt x="489" y="152"/>
                </a:lnTo>
                <a:lnTo>
                  <a:pt x="489" y="156"/>
                </a:lnTo>
                <a:lnTo>
                  <a:pt x="489" y="156"/>
                </a:lnTo>
                <a:lnTo>
                  <a:pt x="485" y="160"/>
                </a:lnTo>
                <a:lnTo>
                  <a:pt x="485" y="152"/>
                </a:lnTo>
                <a:lnTo>
                  <a:pt x="485" y="148"/>
                </a:lnTo>
                <a:lnTo>
                  <a:pt x="485" y="144"/>
                </a:lnTo>
                <a:lnTo>
                  <a:pt x="481" y="141"/>
                </a:lnTo>
                <a:lnTo>
                  <a:pt x="481" y="137"/>
                </a:lnTo>
                <a:lnTo>
                  <a:pt x="481" y="137"/>
                </a:lnTo>
                <a:lnTo>
                  <a:pt x="481" y="133"/>
                </a:lnTo>
                <a:lnTo>
                  <a:pt x="485" y="133"/>
                </a:lnTo>
                <a:lnTo>
                  <a:pt x="489" y="133"/>
                </a:lnTo>
                <a:lnTo>
                  <a:pt x="489" y="133"/>
                </a:lnTo>
                <a:lnTo>
                  <a:pt x="489" y="137"/>
                </a:lnTo>
                <a:lnTo>
                  <a:pt x="493" y="137"/>
                </a:lnTo>
                <a:lnTo>
                  <a:pt x="493" y="137"/>
                </a:lnTo>
                <a:lnTo>
                  <a:pt x="493" y="141"/>
                </a:lnTo>
                <a:lnTo>
                  <a:pt x="493" y="141"/>
                </a:lnTo>
                <a:lnTo>
                  <a:pt x="493" y="141"/>
                </a:lnTo>
                <a:lnTo>
                  <a:pt x="493" y="141"/>
                </a:lnTo>
                <a:lnTo>
                  <a:pt x="497" y="141"/>
                </a:lnTo>
                <a:lnTo>
                  <a:pt x="501" y="141"/>
                </a:lnTo>
                <a:lnTo>
                  <a:pt x="501" y="144"/>
                </a:lnTo>
                <a:lnTo>
                  <a:pt x="497" y="144"/>
                </a:lnTo>
                <a:lnTo>
                  <a:pt x="497" y="148"/>
                </a:lnTo>
                <a:lnTo>
                  <a:pt x="493" y="152"/>
                </a:lnTo>
                <a:lnTo>
                  <a:pt x="493" y="152"/>
                </a:lnTo>
                <a:lnTo>
                  <a:pt x="493" y="152"/>
                </a:lnTo>
                <a:lnTo>
                  <a:pt x="489" y="152"/>
                </a:lnTo>
                <a:lnTo>
                  <a:pt x="489" y="152"/>
                </a:lnTo>
              </a:path>
            </a:pathLst>
          </a:cu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211" name="Rectangle 32"/>
          <p:cNvSpPr>
            <a:spLocks noChangeArrowheads="1"/>
          </p:cNvSpPr>
          <p:nvPr/>
        </p:nvSpPr>
        <p:spPr bwMode="auto">
          <a:xfrm>
            <a:off x="6944819" y="5780975"/>
            <a:ext cx="2442" cy="2445"/>
          </a:xfrm>
          <a:prstGeom prst="rect">
            <a:avLst/>
          </a:prstGeom>
          <a:solidFill>
            <a:schemeClr val="bg1">
              <a:lumMod val="85000"/>
            </a:schemeClr>
          </a:solidFill>
          <a:ln w="12700" cap="rnd" cmpd="sng">
            <a:solidFill>
              <a:schemeClr val="bg1"/>
            </a:solidFill>
          </a:ln>
          <a:effectLst>
            <a:outerShdw blurRad="50800" dist="38100" dir="2700000" algn="tl" rotWithShape="0">
              <a:prstClr val="black">
                <a:alpha val="40000"/>
              </a:prstClr>
            </a:outerShdw>
          </a:effectLst>
        </p:spPr>
        <p:txBody>
          <a:bodyPr/>
          <a:lstStyle/>
          <a:p>
            <a:pPr defTabSz="2437888">
              <a:defRPr/>
            </a:pPr>
            <a:endParaRPr lang="en-US" sz="1872"/>
          </a:p>
        </p:txBody>
      </p:sp>
      <p:sp>
        <p:nvSpPr>
          <p:cNvPr id="118" name="Block Arc 117"/>
          <p:cNvSpPr>
            <a:spLocks noChangeAspect="1"/>
          </p:cNvSpPr>
          <p:nvPr/>
        </p:nvSpPr>
        <p:spPr>
          <a:xfrm rot="16200000" flipH="1">
            <a:off x="8847154" y="1656849"/>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19" name="Oval 118"/>
          <p:cNvSpPr>
            <a:spLocks noChangeAspect="1"/>
          </p:cNvSpPr>
          <p:nvPr/>
        </p:nvSpPr>
        <p:spPr>
          <a:xfrm>
            <a:off x="8970474" y="1782452"/>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74%</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0" name="Isosceles Triangle 119"/>
          <p:cNvSpPr/>
          <p:nvPr/>
        </p:nvSpPr>
        <p:spPr bwMode="auto">
          <a:xfrm flipV="1">
            <a:off x="9360907" y="2814510"/>
            <a:ext cx="203200" cy="203200"/>
          </a:xfrm>
          <a:prstGeom prst="triangle">
            <a:avLst/>
          </a:prstGeom>
          <a:solidFill>
            <a:srgbClr val="34738D"/>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1" name="Group 120"/>
          <p:cNvGrpSpPr/>
          <p:nvPr/>
        </p:nvGrpSpPr>
        <p:grpSpPr>
          <a:xfrm>
            <a:off x="293322" y="2194206"/>
            <a:ext cx="4545168" cy="1130397"/>
            <a:chOff x="2879034" y="5745836"/>
            <a:chExt cx="4627096" cy="1005841"/>
          </a:xfrm>
          <a:effectLst>
            <a:outerShdw blurRad="50800" dist="38100" dir="18900000" algn="bl" rotWithShape="0">
              <a:prstClr val="black">
                <a:alpha val="40000"/>
              </a:prstClr>
            </a:outerShdw>
          </a:effectLst>
        </p:grpSpPr>
        <p:grpSp>
          <p:nvGrpSpPr>
            <p:cNvPr id="122" name="Group 12"/>
            <p:cNvGrpSpPr/>
            <p:nvPr/>
          </p:nvGrpSpPr>
          <p:grpSpPr>
            <a:xfrm>
              <a:off x="2879034" y="5745836"/>
              <a:ext cx="4461909" cy="1005841"/>
              <a:chOff x="323619" y="3562349"/>
              <a:chExt cx="2881714" cy="914401"/>
            </a:xfrm>
          </p:grpSpPr>
          <p:sp>
            <p:nvSpPr>
              <p:cNvPr id="125" name="Rectangle 124"/>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6" name="Rectangle 125"/>
              <p:cNvSpPr/>
              <p:nvPr/>
            </p:nvSpPr>
            <p:spPr>
              <a:xfrm>
                <a:off x="323619" y="3562350"/>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3" name="TextBox 122"/>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24" name="TextBox 123"/>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7" name="Block Arc 126"/>
          <p:cNvSpPr>
            <a:spLocks noChangeAspect="1"/>
          </p:cNvSpPr>
          <p:nvPr/>
        </p:nvSpPr>
        <p:spPr>
          <a:xfrm rot="16200000" flipH="1">
            <a:off x="6313627" y="2686100"/>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8" name="Oval 127"/>
          <p:cNvSpPr>
            <a:spLocks noChangeAspect="1"/>
          </p:cNvSpPr>
          <p:nvPr/>
        </p:nvSpPr>
        <p:spPr>
          <a:xfrm>
            <a:off x="6436947" y="281170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87%</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29" name="Isosceles Triangle 128"/>
          <p:cNvSpPr/>
          <p:nvPr/>
        </p:nvSpPr>
        <p:spPr bwMode="auto">
          <a:xfrm flipV="1">
            <a:off x="6827380" y="3843761"/>
            <a:ext cx="203200" cy="203200"/>
          </a:xfrm>
          <a:prstGeom prst="triangle">
            <a:avLst/>
          </a:prstGeom>
          <a:solidFill>
            <a:srgbClr val="189A80"/>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0" name="Group 129"/>
          <p:cNvGrpSpPr/>
          <p:nvPr/>
        </p:nvGrpSpPr>
        <p:grpSpPr>
          <a:xfrm>
            <a:off x="293322" y="3586898"/>
            <a:ext cx="4545168" cy="1130397"/>
            <a:chOff x="2879034" y="5745836"/>
            <a:chExt cx="4627096" cy="1005841"/>
          </a:xfrm>
          <a:effectLst>
            <a:outerShdw blurRad="50800" dist="38100" dir="18900000" algn="bl" rotWithShape="0">
              <a:prstClr val="black">
                <a:alpha val="40000"/>
              </a:prstClr>
            </a:outerShdw>
          </a:effectLst>
        </p:grpSpPr>
        <p:grpSp>
          <p:nvGrpSpPr>
            <p:cNvPr id="131" name="Group 12"/>
            <p:cNvGrpSpPr/>
            <p:nvPr/>
          </p:nvGrpSpPr>
          <p:grpSpPr>
            <a:xfrm>
              <a:off x="2879034" y="5745836"/>
              <a:ext cx="4461909" cy="1005841"/>
              <a:chOff x="323619" y="3562349"/>
              <a:chExt cx="2881714" cy="914401"/>
            </a:xfrm>
          </p:grpSpPr>
          <p:sp>
            <p:nvSpPr>
              <p:cNvPr id="134" name="Rectangle 133"/>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5" name="Rectangle 134"/>
              <p:cNvSpPr/>
              <p:nvPr/>
            </p:nvSpPr>
            <p:spPr>
              <a:xfrm>
                <a:off x="323619" y="3562350"/>
                <a:ext cx="541087" cy="9144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2" name="TextBox 131"/>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33" name="TextBox 132"/>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sp>
        <p:nvSpPr>
          <p:cNvPr id="136" name="Block Arc 135"/>
          <p:cNvSpPr>
            <a:spLocks noChangeAspect="1"/>
          </p:cNvSpPr>
          <p:nvPr/>
        </p:nvSpPr>
        <p:spPr>
          <a:xfrm rot="16200000" flipH="1">
            <a:off x="7767027" y="3860790"/>
            <a:ext cx="1188720" cy="1188682"/>
          </a:xfrm>
          <a:prstGeom prst="blockArc">
            <a:avLst>
              <a:gd name="adj1" fmla="val 18177909"/>
              <a:gd name="adj2" fmla="val 10822413"/>
              <a:gd name="adj3" fmla="val 14427"/>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Oval 136"/>
          <p:cNvSpPr>
            <a:spLocks noChangeAspect="1"/>
          </p:cNvSpPr>
          <p:nvPr/>
        </p:nvSpPr>
        <p:spPr>
          <a:xfrm>
            <a:off x="7890347" y="3986393"/>
            <a:ext cx="914370" cy="914400"/>
          </a:xfrm>
          <a:prstGeom prst="ellipse">
            <a:avLst/>
          </a:prstGeom>
          <a:solidFill>
            <a:schemeClr val="bg2">
              <a:lumMod val="95000"/>
            </a:schemeClr>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10000"/>
                  </a:schemeClr>
                </a:solidFill>
                <a:latin typeface="Candara" panose="020E0502030303020204" pitchFamily="34" charset="0"/>
              </a:rPr>
              <a:t>61%</a:t>
            </a:r>
            <a:br>
              <a:rPr lang="en-US" sz="1200" b="1" dirty="0">
                <a:solidFill>
                  <a:schemeClr val="bg2">
                    <a:lumMod val="10000"/>
                  </a:schemeClr>
                </a:solidFill>
              </a:rPr>
            </a:br>
            <a:r>
              <a:rPr lang="en-US" sz="1200" dirty="0">
                <a:solidFill>
                  <a:schemeClr val="bg2">
                    <a:lumMod val="10000"/>
                  </a:schemeClr>
                </a:solidFill>
                <a:latin typeface="Candara" panose="020E0502030303020204" pitchFamily="34" charset="0"/>
              </a:rPr>
              <a:t>Lorem Ipsum</a:t>
            </a:r>
          </a:p>
        </p:txBody>
      </p:sp>
      <p:sp>
        <p:nvSpPr>
          <p:cNvPr id="138" name="Isosceles Triangle 137"/>
          <p:cNvSpPr/>
          <p:nvPr/>
        </p:nvSpPr>
        <p:spPr bwMode="auto">
          <a:xfrm flipV="1">
            <a:off x="8280780" y="5018451"/>
            <a:ext cx="203200" cy="203200"/>
          </a:xfrm>
          <a:prstGeom prst="triangle">
            <a:avLst/>
          </a:prstGeom>
          <a:solidFill>
            <a:srgbClr val="EF9D27"/>
          </a:solidFill>
          <a:ln w="19050">
            <a:no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39" name="Group 138"/>
          <p:cNvGrpSpPr/>
          <p:nvPr/>
        </p:nvGrpSpPr>
        <p:grpSpPr>
          <a:xfrm>
            <a:off x="293322" y="4976252"/>
            <a:ext cx="4545168" cy="1130397"/>
            <a:chOff x="2879034" y="5745836"/>
            <a:chExt cx="4627096" cy="1005841"/>
          </a:xfrm>
          <a:effectLst>
            <a:outerShdw blurRad="50800" dist="38100" dir="18900000" algn="bl" rotWithShape="0">
              <a:prstClr val="black">
                <a:alpha val="40000"/>
              </a:prstClr>
            </a:outerShdw>
          </a:effectLst>
        </p:grpSpPr>
        <p:grpSp>
          <p:nvGrpSpPr>
            <p:cNvPr id="140" name="Group 12"/>
            <p:cNvGrpSpPr/>
            <p:nvPr/>
          </p:nvGrpSpPr>
          <p:grpSpPr>
            <a:xfrm>
              <a:off x="2879034" y="5745836"/>
              <a:ext cx="4461909" cy="1005841"/>
              <a:chOff x="323619" y="3562349"/>
              <a:chExt cx="2881714" cy="914401"/>
            </a:xfrm>
          </p:grpSpPr>
          <p:sp>
            <p:nvSpPr>
              <p:cNvPr id="143" name="Rectangle 142"/>
              <p:cNvSpPr/>
              <p:nvPr/>
            </p:nvSpPr>
            <p:spPr>
              <a:xfrm>
                <a:off x="800500" y="3562349"/>
                <a:ext cx="2404833" cy="813644"/>
              </a:xfrm>
              <a:prstGeom prst="rect">
                <a:avLst/>
              </a:prstGeom>
              <a:solidFill>
                <a:schemeClr val="bg1">
                  <a:lumMod val="95000"/>
                  <a:alpha val="80000"/>
                </a:schemeClr>
              </a:solid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44" name="Rectangle 143"/>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41" name="TextBox 140"/>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42" name="TextBox 141"/>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70" name="TextBox 69"/>
          <p:cNvSpPr txBox="1"/>
          <p:nvPr/>
        </p:nvSpPr>
        <p:spPr>
          <a:xfrm>
            <a:off x="370046" y="304456"/>
            <a:ext cx="5943600" cy="1046440"/>
          </a:xfrm>
          <a:prstGeom prst="rect">
            <a:avLst/>
          </a:prstGeom>
          <a:noFill/>
        </p:spPr>
        <p:txBody>
          <a:bodyPr wrap="square" rtlCol="0">
            <a:spAutoFit/>
          </a:bodyPr>
          <a:lstStyle/>
          <a:p>
            <a:r>
              <a:rPr lang="en-US" sz="4400" b="1" dirty="0">
                <a:solidFill>
                  <a:srgbClr val="4C4F54"/>
                </a:solidFill>
                <a:latin typeface="Candara" panose="020E0502030303020204" pitchFamily="34" charset="0"/>
              </a:rPr>
              <a:t>SCANDINAVIA MAP</a:t>
            </a:r>
          </a:p>
          <a:p>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25842982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wipe(left)">
                                      <p:cBhvr>
                                        <p:cTn id="7" dur="500"/>
                                        <p:tgtEl>
                                          <p:spTgt spid="7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46"/>
                                        </p:tgtEl>
                                        <p:attrNameLst>
                                          <p:attrName>style.visibility</p:attrName>
                                        </p:attrNameLst>
                                      </p:cBhvr>
                                      <p:to>
                                        <p:strVal val="visible"/>
                                      </p:to>
                                    </p:set>
                                    <p:anim calcmode="lin" valueType="num">
                                      <p:cBhvr additive="base">
                                        <p:cTn id="11" dur="100" fill="hold"/>
                                        <p:tgtEl>
                                          <p:spTgt spid="146"/>
                                        </p:tgtEl>
                                        <p:attrNameLst>
                                          <p:attrName>ppt_x</p:attrName>
                                        </p:attrNameLst>
                                      </p:cBhvr>
                                      <p:tavLst>
                                        <p:tav tm="0">
                                          <p:val>
                                            <p:strVal val="#ppt_x"/>
                                          </p:val>
                                        </p:tav>
                                        <p:tav tm="100000">
                                          <p:val>
                                            <p:strVal val="#ppt_x"/>
                                          </p:val>
                                        </p:tav>
                                      </p:tavLst>
                                    </p:anim>
                                    <p:anim calcmode="lin" valueType="num">
                                      <p:cBhvr additive="base">
                                        <p:cTn id="12" dur="100" fill="hold"/>
                                        <p:tgtEl>
                                          <p:spTgt spid="146"/>
                                        </p:tgtEl>
                                        <p:attrNameLst>
                                          <p:attrName>ppt_y</p:attrName>
                                        </p:attrNameLst>
                                      </p:cBhvr>
                                      <p:tavLst>
                                        <p:tav tm="0">
                                          <p:val>
                                            <p:strVal val="1+#ppt_h/2"/>
                                          </p:val>
                                        </p:tav>
                                        <p:tav tm="100000">
                                          <p:val>
                                            <p:strVal val="#ppt_y"/>
                                          </p:val>
                                        </p:tav>
                                      </p:tavLst>
                                    </p:anim>
                                  </p:childTnLst>
                                </p:cTn>
                              </p:par>
                            </p:childTnLst>
                          </p:cTn>
                        </p:par>
                        <p:par>
                          <p:cTn id="13" fill="hold">
                            <p:stCondLst>
                              <p:cond delay="600"/>
                            </p:stCondLst>
                            <p:childTnLst>
                              <p:par>
                                <p:cTn id="14" presetID="2" presetClass="entr" presetSubtype="4" fill="hold" grpId="0" nodeType="afterEffect">
                                  <p:stCondLst>
                                    <p:cond delay="0"/>
                                  </p:stCondLst>
                                  <p:childTnLst>
                                    <p:set>
                                      <p:cBhvr>
                                        <p:cTn id="15" dur="1" fill="hold">
                                          <p:stCondLst>
                                            <p:cond delay="0"/>
                                          </p:stCondLst>
                                        </p:cTn>
                                        <p:tgtEl>
                                          <p:spTgt spid="147"/>
                                        </p:tgtEl>
                                        <p:attrNameLst>
                                          <p:attrName>style.visibility</p:attrName>
                                        </p:attrNameLst>
                                      </p:cBhvr>
                                      <p:to>
                                        <p:strVal val="visible"/>
                                      </p:to>
                                    </p:set>
                                    <p:anim calcmode="lin" valueType="num">
                                      <p:cBhvr additive="base">
                                        <p:cTn id="16" dur="100" fill="hold"/>
                                        <p:tgtEl>
                                          <p:spTgt spid="147"/>
                                        </p:tgtEl>
                                        <p:attrNameLst>
                                          <p:attrName>ppt_x</p:attrName>
                                        </p:attrNameLst>
                                      </p:cBhvr>
                                      <p:tavLst>
                                        <p:tav tm="0">
                                          <p:val>
                                            <p:strVal val="#ppt_x"/>
                                          </p:val>
                                        </p:tav>
                                        <p:tav tm="100000">
                                          <p:val>
                                            <p:strVal val="#ppt_x"/>
                                          </p:val>
                                        </p:tav>
                                      </p:tavLst>
                                    </p:anim>
                                    <p:anim calcmode="lin" valueType="num">
                                      <p:cBhvr additive="base">
                                        <p:cTn id="17" dur="100" fill="hold"/>
                                        <p:tgtEl>
                                          <p:spTgt spid="147"/>
                                        </p:tgtEl>
                                        <p:attrNameLst>
                                          <p:attrName>ppt_y</p:attrName>
                                        </p:attrNameLst>
                                      </p:cBhvr>
                                      <p:tavLst>
                                        <p:tav tm="0">
                                          <p:val>
                                            <p:strVal val="1+#ppt_h/2"/>
                                          </p:val>
                                        </p:tav>
                                        <p:tav tm="100000">
                                          <p:val>
                                            <p:strVal val="#ppt_y"/>
                                          </p:val>
                                        </p:tav>
                                      </p:tavLst>
                                    </p:anim>
                                  </p:childTnLst>
                                </p:cTn>
                              </p:par>
                            </p:childTnLst>
                          </p:cTn>
                        </p:par>
                        <p:par>
                          <p:cTn id="18" fill="hold">
                            <p:stCondLst>
                              <p:cond delay="700"/>
                            </p:stCondLst>
                            <p:childTnLst>
                              <p:par>
                                <p:cTn id="19" presetID="2" presetClass="entr" presetSubtype="4" fill="hold" grpId="0" nodeType="afterEffect">
                                  <p:stCondLst>
                                    <p:cond delay="0"/>
                                  </p:stCondLst>
                                  <p:childTnLst>
                                    <p:set>
                                      <p:cBhvr>
                                        <p:cTn id="20" dur="1" fill="hold">
                                          <p:stCondLst>
                                            <p:cond delay="0"/>
                                          </p:stCondLst>
                                        </p:cTn>
                                        <p:tgtEl>
                                          <p:spTgt spid="148"/>
                                        </p:tgtEl>
                                        <p:attrNameLst>
                                          <p:attrName>style.visibility</p:attrName>
                                        </p:attrNameLst>
                                      </p:cBhvr>
                                      <p:to>
                                        <p:strVal val="visible"/>
                                      </p:to>
                                    </p:set>
                                    <p:anim calcmode="lin" valueType="num">
                                      <p:cBhvr additive="base">
                                        <p:cTn id="21" dur="100" fill="hold"/>
                                        <p:tgtEl>
                                          <p:spTgt spid="148"/>
                                        </p:tgtEl>
                                        <p:attrNameLst>
                                          <p:attrName>ppt_x</p:attrName>
                                        </p:attrNameLst>
                                      </p:cBhvr>
                                      <p:tavLst>
                                        <p:tav tm="0">
                                          <p:val>
                                            <p:strVal val="#ppt_x"/>
                                          </p:val>
                                        </p:tav>
                                        <p:tav tm="100000">
                                          <p:val>
                                            <p:strVal val="#ppt_x"/>
                                          </p:val>
                                        </p:tav>
                                      </p:tavLst>
                                    </p:anim>
                                    <p:anim calcmode="lin" valueType="num">
                                      <p:cBhvr additive="base">
                                        <p:cTn id="22" dur="100" fill="hold"/>
                                        <p:tgtEl>
                                          <p:spTgt spid="148"/>
                                        </p:tgtEl>
                                        <p:attrNameLst>
                                          <p:attrName>ppt_y</p:attrName>
                                        </p:attrNameLst>
                                      </p:cBhvr>
                                      <p:tavLst>
                                        <p:tav tm="0">
                                          <p:val>
                                            <p:strVal val="1+#ppt_h/2"/>
                                          </p:val>
                                        </p:tav>
                                        <p:tav tm="100000">
                                          <p:val>
                                            <p:strVal val="#ppt_y"/>
                                          </p:val>
                                        </p:tav>
                                      </p:tavLst>
                                    </p:anim>
                                  </p:childTnLst>
                                </p:cTn>
                              </p:par>
                            </p:childTnLst>
                          </p:cTn>
                        </p:par>
                        <p:par>
                          <p:cTn id="23" fill="hold">
                            <p:stCondLst>
                              <p:cond delay="800"/>
                            </p:stCondLst>
                            <p:childTnLst>
                              <p:par>
                                <p:cTn id="24" presetID="2" presetClass="entr" presetSubtype="4" fill="hold" grpId="0" nodeType="afterEffect">
                                  <p:stCondLst>
                                    <p:cond delay="0"/>
                                  </p:stCondLst>
                                  <p:childTnLst>
                                    <p:set>
                                      <p:cBhvr>
                                        <p:cTn id="25" dur="1" fill="hold">
                                          <p:stCondLst>
                                            <p:cond delay="0"/>
                                          </p:stCondLst>
                                        </p:cTn>
                                        <p:tgtEl>
                                          <p:spTgt spid="149"/>
                                        </p:tgtEl>
                                        <p:attrNameLst>
                                          <p:attrName>style.visibility</p:attrName>
                                        </p:attrNameLst>
                                      </p:cBhvr>
                                      <p:to>
                                        <p:strVal val="visible"/>
                                      </p:to>
                                    </p:set>
                                    <p:anim calcmode="lin" valueType="num">
                                      <p:cBhvr additive="base">
                                        <p:cTn id="26" dur="100" fill="hold"/>
                                        <p:tgtEl>
                                          <p:spTgt spid="149"/>
                                        </p:tgtEl>
                                        <p:attrNameLst>
                                          <p:attrName>ppt_x</p:attrName>
                                        </p:attrNameLst>
                                      </p:cBhvr>
                                      <p:tavLst>
                                        <p:tav tm="0">
                                          <p:val>
                                            <p:strVal val="#ppt_x"/>
                                          </p:val>
                                        </p:tav>
                                        <p:tav tm="100000">
                                          <p:val>
                                            <p:strVal val="#ppt_x"/>
                                          </p:val>
                                        </p:tav>
                                      </p:tavLst>
                                    </p:anim>
                                    <p:anim calcmode="lin" valueType="num">
                                      <p:cBhvr additive="base">
                                        <p:cTn id="27" dur="100" fill="hold"/>
                                        <p:tgtEl>
                                          <p:spTgt spid="149"/>
                                        </p:tgtEl>
                                        <p:attrNameLst>
                                          <p:attrName>ppt_y</p:attrName>
                                        </p:attrNameLst>
                                      </p:cBhvr>
                                      <p:tavLst>
                                        <p:tav tm="0">
                                          <p:val>
                                            <p:strVal val="1+#ppt_h/2"/>
                                          </p:val>
                                        </p:tav>
                                        <p:tav tm="100000">
                                          <p:val>
                                            <p:strVal val="#ppt_y"/>
                                          </p:val>
                                        </p:tav>
                                      </p:tavLst>
                                    </p:anim>
                                  </p:childTnLst>
                                </p:cTn>
                              </p:par>
                            </p:childTnLst>
                          </p:cTn>
                        </p:par>
                        <p:par>
                          <p:cTn id="28" fill="hold">
                            <p:stCondLst>
                              <p:cond delay="900"/>
                            </p:stCondLst>
                            <p:childTnLst>
                              <p:par>
                                <p:cTn id="29" presetID="2" presetClass="entr" presetSubtype="4" fill="hold" grpId="0" nodeType="afterEffect">
                                  <p:stCondLst>
                                    <p:cond delay="0"/>
                                  </p:stCondLst>
                                  <p:childTnLst>
                                    <p:set>
                                      <p:cBhvr>
                                        <p:cTn id="30" dur="1" fill="hold">
                                          <p:stCondLst>
                                            <p:cond delay="0"/>
                                          </p:stCondLst>
                                        </p:cTn>
                                        <p:tgtEl>
                                          <p:spTgt spid="150"/>
                                        </p:tgtEl>
                                        <p:attrNameLst>
                                          <p:attrName>style.visibility</p:attrName>
                                        </p:attrNameLst>
                                      </p:cBhvr>
                                      <p:to>
                                        <p:strVal val="visible"/>
                                      </p:to>
                                    </p:set>
                                    <p:anim calcmode="lin" valueType="num">
                                      <p:cBhvr additive="base">
                                        <p:cTn id="31" dur="100" fill="hold"/>
                                        <p:tgtEl>
                                          <p:spTgt spid="150"/>
                                        </p:tgtEl>
                                        <p:attrNameLst>
                                          <p:attrName>ppt_x</p:attrName>
                                        </p:attrNameLst>
                                      </p:cBhvr>
                                      <p:tavLst>
                                        <p:tav tm="0">
                                          <p:val>
                                            <p:strVal val="#ppt_x"/>
                                          </p:val>
                                        </p:tav>
                                        <p:tav tm="100000">
                                          <p:val>
                                            <p:strVal val="#ppt_x"/>
                                          </p:val>
                                        </p:tav>
                                      </p:tavLst>
                                    </p:anim>
                                    <p:anim calcmode="lin" valueType="num">
                                      <p:cBhvr additive="base">
                                        <p:cTn id="32" dur="100" fill="hold"/>
                                        <p:tgtEl>
                                          <p:spTgt spid="150"/>
                                        </p:tgtEl>
                                        <p:attrNameLst>
                                          <p:attrName>ppt_y</p:attrName>
                                        </p:attrNameLst>
                                      </p:cBhvr>
                                      <p:tavLst>
                                        <p:tav tm="0">
                                          <p:val>
                                            <p:strVal val="1+#ppt_h/2"/>
                                          </p:val>
                                        </p:tav>
                                        <p:tav tm="100000">
                                          <p:val>
                                            <p:strVal val="#ppt_y"/>
                                          </p:val>
                                        </p:tav>
                                      </p:tavLst>
                                    </p:anim>
                                  </p:childTnLst>
                                </p:cTn>
                              </p:par>
                            </p:childTnLst>
                          </p:cTn>
                        </p:par>
                        <p:par>
                          <p:cTn id="33" fill="hold">
                            <p:stCondLst>
                              <p:cond delay="1000"/>
                            </p:stCondLst>
                            <p:childTnLst>
                              <p:par>
                                <p:cTn id="34" presetID="2" presetClass="entr" presetSubtype="4" fill="hold" grpId="0" nodeType="afterEffect">
                                  <p:stCondLst>
                                    <p:cond delay="0"/>
                                  </p:stCondLst>
                                  <p:childTnLst>
                                    <p:set>
                                      <p:cBhvr>
                                        <p:cTn id="35" dur="1" fill="hold">
                                          <p:stCondLst>
                                            <p:cond delay="0"/>
                                          </p:stCondLst>
                                        </p:cTn>
                                        <p:tgtEl>
                                          <p:spTgt spid="151"/>
                                        </p:tgtEl>
                                        <p:attrNameLst>
                                          <p:attrName>style.visibility</p:attrName>
                                        </p:attrNameLst>
                                      </p:cBhvr>
                                      <p:to>
                                        <p:strVal val="visible"/>
                                      </p:to>
                                    </p:set>
                                    <p:anim calcmode="lin" valueType="num">
                                      <p:cBhvr additive="base">
                                        <p:cTn id="36" dur="100" fill="hold"/>
                                        <p:tgtEl>
                                          <p:spTgt spid="151"/>
                                        </p:tgtEl>
                                        <p:attrNameLst>
                                          <p:attrName>ppt_x</p:attrName>
                                        </p:attrNameLst>
                                      </p:cBhvr>
                                      <p:tavLst>
                                        <p:tav tm="0">
                                          <p:val>
                                            <p:strVal val="#ppt_x"/>
                                          </p:val>
                                        </p:tav>
                                        <p:tav tm="100000">
                                          <p:val>
                                            <p:strVal val="#ppt_x"/>
                                          </p:val>
                                        </p:tav>
                                      </p:tavLst>
                                    </p:anim>
                                    <p:anim calcmode="lin" valueType="num">
                                      <p:cBhvr additive="base">
                                        <p:cTn id="37" dur="100" fill="hold"/>
                                        <p:tgtEl>
                                          <p:spTgt spid="151"/>
                                        </p:tgtEl>
                                        <p:attrNameLst>
                                          <p:attrName>ppt_y</p:attrName>
                                        </p:attrNameLst>
                                      </p:cBhvr>
                                      <p:tavLst>
                                        <p:tav tm="0">
                                          <p:val>
                                            <p:strVal val="1+#ppt_h/2"/>
                                          </p:val>
                                        </p:tav>
                                        <p:tav tm="100000">
                                          <p:val>
                                            <p:strVal val="#ppt_y"/>
                                          </p:val>
                                        </p:tav>
                                      </p:tavLst>
                                    </p:anim>
                                  </p:childTnLst>
                                </p:cTn>
                              </p:par>
                            </p:childTnLst>
                          </p:cTn>
                        </p:par>
                        <p:par>
                          <p:cTn id="38" fill="hold">
                            <p:stCondLst>
                              <p:cond delay="1100"/>
                            </p:stCondLst>
                            <p:childTnLst>
                              <p:par>
                                <p:cTn id="39" presetID="2" presetClass="entr" presetSubtype="4" fill="hold" grpId="0" nodeType="afterEffect">
                                  <p:stCondLst>
                                    <p:cond delay="0"/>
                                  </p:stCondLst>
                                  <p:childTnLst>
                                    <p:set>
                                      <p:cBhvr>
                                        <p:cTn id="40" dur="1" fill="hold">
                                          <p:stCondLst>
                                            <p:cond delay="0"/>
                                          </p:stCondLst>
                                        </p:cTn>
                                        <p:tgtEl>
                                          <p:spTgt spid="152"/>
                                        </p:tgtEl>
                                        <p:attrNameLst>
                                          <p:attrName>style.visibility</p:attrName>
                                        </p:attrNameLst>
                                      </p:cBhvr>
                                      <p:to>
                                        <p:strVal val="visible"/>
                                      </p:to>
                                    </p:set>
                                    <p:anim calcmode="lin" valueType="num">
                                      <p:cBhvr additive="base">
                                        <p:cTn id="41" dur="100" fill="hold"/>
                                        <p:tgtEl>
                                          <p:spTgt spid="152"/>
                                        </p:tgtEl>
                                        <p:attrNameLst>
                                          <p:attrName>ppt_x</p:attrName>
                                        </p:attrNameLst>
                                      </p:cBhvr>
                                      <p:tavLst>
                                        <p:tav tm="0">
                                          <p:val>
                                            <p:strVal val="#ppt_x"/>
                                          </p:val>
                                        </p:tav>
                                        <p:tav tm="100000">
                                          <p:val>
                                            <p:strVal val="#ppt_x"/>
                                          </p:val>
                                        </p:tav>
                                      </p:tavLst>
                                    </p:anim>
                                    <p:anim calcmode="lin" valueType="num">
                                      <p:cBhvr additive="base">
                                        <p:cTn id="42" dur="100" fill="hold"/>
                                        <p:tgtEl>
                                          <p:spTgt spid="152"/>
                                        </p:tgtEl>
                                        <p:attrNameLst>
                                          <p:attrName>ppt_y</p:attrName>
                                        </p:attrNameLst>
                                      </p:cBhvr>
                                      <p:tavLst>
                                        <p:tav tm="0">
                                          <p:val>
                                            <p:strVal val="1+#ppt_h/2"/>
                                          </p:val>
                                        </p:tav>
                                        <p:tav tm="100000">
                                          <p:val>
                                            <p:strVal val="#ppt_y"/>
                                          </p:val>
                                        </p:tav>
                                      </p:tavLst>
                                    </p:anim>
                                  </p:childTnLst>
                                </p:cTn>
                              </p:par>
                            </p:childTnLst>
                          </p:cTn>
                        </p:par>
                        <p:par>
                          <p:cTn id="43" fill="hold">
                            <p:stCondLst>
                              <p:cond delay="1200"/>
                            </p:stCondLst>
                            <p:childTnLst>
                              <p:par>
                                <p:cTn id="44" presetID="2" presetClass="entr" presetSubtype="4" fill="hold" grpId="0" nodeType="afterEffect">
                                  <p:stCondLst>
                                    <p:cond delay="0"/>
                                  </p:stCondLst>
                                  <p:childTnLst>
                                    <p:set>
                                      <p:cBhvr>
                                        <p:cTn id="45" dur="1" fill="hold">
                                          <p:stCondLst>
                                            <p:cond delay="0"/>
                                          </p:stCondLst>
                                        </p:cTn>
                                        <p:tgtEl>
                                          <p:spTgt spid="153"/>
                                        </p:tgtEl>
                                        <p:attrNameLst>
                                          <p:attrName>style.visibility</p:attrName>
                                        </p:attrNameLst>
                                      </p:cBhvr>
                                      <p:to>
                                        <p:strVal val="visible"/>
                                      </p:to>
                                    </p:set>
                                    <p:anim calcmode="lin" valueType="num">
                                      <p:cBhvr additive="base">
                                        <p:cTn id="46" dur="100" fill="hold"/>
                                        <p:tgtEl>
                                          <p:spTgt spid="153"/>
                                        </p:tgtEl>
                                        <p:attrNameLst>
                                          <p:attrName>ppt_x</p:attrName>
                                        </p:attrNameLst>
                                      </p:cBhvr>
                                      <p:tavLst>
                                        <p:tav tm="0">
                                          <p:val>
                                            <p:strVal val="#ppt_x"/>
                                          </p:val>
                                        </p:tav>
                                        <p:tav tm="100000">
                                          <p:val>
                                            <p:strVal val="#ppt_x"/>
                                          </p:val>
                                        </p:tav>
                                      </p:tavLst>
                                    </p:anim>
                                    <p:anim calcmode="lin" valueType="num">
                                      <p:cBhvr additive="base">
                                        <p:cTn id="47" dur="100" fill="hold"/>
                                        <p:tgtEl>
                                          <p:spTgt spid="153"/>
                                        </p:tgtEl>
                                        <p:attrNameLst>
                                          <p:attrName>ppt_y</p:attrName>
                                        </p:attrNameLst>
                                      </p:cBhvr>
                                      <p:tavLst>
                                        <p:tav tm="0">
                                          <p:val>
                                            <p:strVal val="1+#ppt_h/2"/>
                                          </p:val>
                                        </p:tav>
                                        <p:tav tm="100000">
                                          <p:val>
                                            <p:strVal val="#ppt_y"/>
                                          </p:val>
                                        </p:tav>
                                      </p:tavLst>
                                    </p:anim>
                                  </p:childTnLst>
                                </p:cTn>
                              </p:par>
                            </p:childTnLst>
                          </p:cTn>
                        </p:par>
                        <p:par>
                          <p:cTn id="48" fill="hold">
                            <p:stCondLst>
                              <p:cond delay="1300"/>
                            </p:stCondLst>
                            <p:childTnLst>
                              <p:par>
                                <p:cTn id="49" presetID="2" presetClass="entr" presetSubtype="4" fill="hold" grpId="0" nodeType="afterEffect">
                                  <p:stCondLst>
                                    <p:cond delay="0"/>
                                  </p:stCondLst>
                                  <p:childTnLst>
                                    <p:set>
                                      <p:cBhvr>
                                        <p:cTn id="50" dur="1" fill="hold">
                                          <p:stCondLst>
                                            <p:cond delay="0"/>
                                          </p:stCondLst>
                                        </p:cTn>
                                        <p:tgtEl>
                                          <p:spTgt spid="154"/>
                                        </p:tgtEl>
                                        <p:attrNameLst>
                                          <p:attrName>style.visibility</p:attrName>
                                        </p:attrNameLst>
                                      </p:cBhvr>
                                      <p:to>
                                        <p:strVal val="visible"/>
                                      </p:to>
                                    </p:set>
                                    <p:anim calcmode="lin" valueType="num">
                                      <p:cBhvr additive="base">
                                        <p:cTn id="51" dur="100" fill="hold"/>
                                        <p:tgtEl>
                                          <p:spTgt spid="154"/>
                                        </p:tgtEl>
                                        <p:attrNameLst>
                                          <p:attrName>ppt_x</p:attrName>
                                        </p:attrNameLst>
                                      </p:cBhvr>
                                      <p:tavLst>
                                        <p:tav tm="0">
                                          <p:val>
                                            <p:strVal val="#ppt_x"/>
                                          </p:val>
                                        </p:tav>
                                        <p:tav tm="100000">
                                          <p:val>
                                            <p:strVal val="#ppt_x"/>
                                          </p:val>
                                        </p:tav>
                                      </p:tavLst>
                                    </p:anim>
                                    <p:anim calcmode="lin" valueType="num">
                                      <p:cBhvr additive="base">
                                        <p:cTn id="52" dur="100" fill="hold"/>
                                        <p:tgtEl>
                                          <p:spTgt spid="154"/>
                                        </p:tgtEl>
                                        <p:attrNameLst>
                                          <p:attrName>ppt_y</p:attrName>
                                        </p:attrNameLst>
                                      </p:cBhvr>
                                      <p:tavLst>
                                        <p:tav tm="0">
                                          <p:val>
                                            <p:strVal val="1+#ppt_h/2"/>
                                          </p:val>
                                        </p:tav>
                                        <p:tav tm="100000">
                                          <p:val>
                                            <p:strVal val="#ppt_y"/>
                                          </p:val>
                                        </p:tav>
                                      </p:tavLst>
                                    </p:anim>
                                  </p:childTnLst>
                                </p:cTn>
                              </p:par>
                            </p:childTnLst>
                          </p:cTn>
                        </p:par>
                        <p:par>
                          <p:cTn id="53" fill="hold">
                            <p:stCondLst>
                              <p:cond delay="1400"/>
                            </p:stCondLst>
                            <p:childTnLst>
                              <p:par>
                                <p:cTn id="54" presetID="2" presetClass="entr" presetSubtype="4" fill="hold" grpId="0" nodeType="afterEffect">
                                  <p:stCondLst>
                                    <p:cond delay="0"/>
                                  </p:stCondLst>
                                  <p:childTnLst>
                                    <p:set>
                                      <p:cBhvr>
                                        <p:cTn id="55" dur="1" fill="hold">
                                          <p:stCondLst>
                                            <p:cond delay="0"/>
                                          </p:stCondLst>
                                        </p:cTn>
                                        <p:tgtEl>
                                          <p:spTgt spid="155"/>
                                        </p:tgtEl>
                                        <p:attrNameLst>
                                          <p:attrName>style.visibility</p:attrName>
                                        </p:attrNameLst>
                                      </p:cBhvr>
                                      <p:to>
                                        <p:strVal val="visible"/>
                                      </p:to>
                                    </p:set>
                                    <p:anim calcmode="lin" valueType="num">
                                      <p:cBhvr additive="base">
                                        <p:cTn id="56" dur="100" fill="hold"/>
                                        <p:tgtEl>
                                          <p:spTgt spid="155"/>
                                        </p:tgtEl>
                                        <p:attrNameLst>
                                          <p:attrName>ppt_x</p:attrName>
                                        </p:attrNameLst>
                                      </p:cBhvr>
                                      <p:tavLst>
                                        <p:tav tm="0">
                                          <p:val>
                                            <p:strVal val="#ppt_x"/>
                                          </p:val>
                                        </p:tav>
                                        <p:tav tm="100000">
                                          <p:val>
                                            <p:strVal val="#ppt_x"/>
                                          </p:val>
                                        </p:tav>
                                      </p:tavLst>
                                    </p:anim>
                                    <p:anim calcmode="lin" valueType="num">
                                      <p:cBhvr additive="base">
                                        <p:cTn id="57" dur="100" fill="hold"/>
                                        <p:tgtEl>
                                          <p:spTgt spid="155"/>
                                        </p:tgtEl>
                                        <p:attrNameLst>
                                          <p:attrName>ppt_y</p:attrName>
                                        </p:attrNameLst>
                                      </p:cBhvr>
                                      <p:tavLst>
                                        <p:tav tm="0">
                                          <p:val>
                                            <p:strVal val="1+#ppt_h/2"/>
                                          </p:val>
                                        </p:tav>
                                        <p:tav tm="100000">
                                          <p:val>
                                            <p:strVal val="#ppt_y"/>
                                          </p:val>
                                        </p:tav>
                                      </p:tavLst>
                                    </p:anim>
                                  </p:childTnLst>
                                </p:cTn>
                              </p:par>
                            </p:childTnLst>
                          </p:cTn>
                        </p:par>
                        <p:par>
                          <p:cTn id="58" fill="hold">
                            <p:stCondLst>
                              <p:cond delay="1500"/>
                            </p:stCondLst>
                            <p:childTnLst>
                              <p:par>
                                <p:cTn id="59" presetID="2" presetClass="entr" presetSubtype="4" fill="hold" grpId="0" nodeType="afterEffect">
                                  <p:stCondLst>
                                    <p:cond delay="0"/>
                                  </p:stCondLst>
                                  <p:childTnLst>
                                    <p:set>
                                      <p:cBhvr>
                                        <p:cTn id="60" dur="1" fill="hold">
                                          <p:stCondLst>
                                            <p:cond delay="0"/>
                                          </p:stCondLst>
                                        </p:cTn>
                                        <p:tgtEl>
                                          <p:spTgt spid="156"/>
                                        </p:tgtEl>
                                        <p:attrNameLst>
                                          <p:attrName>style.visibility</p:attrName>
                                        </p:attrNameLst>
                                      </p:cBhvr>
                                      <p:to>
                                        <p:strVal val="visible"/>
                                      </p:to>
                                    </p:set>
                                    <p:anim calcmode="lin" valueType="num">
                                      <p:cBhvr additive="base">
                                        <p:cTn id="61" dur="100" fill="hold"/>
                                        <p:tgtEl>
                                          <p:spTgt spid="156"/>
                                        </p:tgtEl>
                                        <p:attrNameLst>
                                          <p:attrName>ppt_x</p:attrName>
                                        </p:attrNameLst>
                                      </p:cBhvr>
                                      <p:tavLst>
                                        <p:tav tm="0">
                                          <p:val>
                                            <p:strVal val="#ppt_x"/>
                                          </p:val>
                                        </p:tav>
                                        <p:tav tm="100000">
                                          <p:val>
                                            <p:strVal val="#ppt_x"/>
                                          </p:val>
                                        </p:tav>
                                      </p:tavLst>
                                    </p:anim>
                                    <p:anim calcmode="lin" valueType="num">
                                      <p:cBhvr additive="base">
                                        <p:cTn id="62" dur="100" fill="hold"/>
                                        <p:tgtEl>
                                          <p:spTgt spid="156"/>
                                        </p:tgtEl>
                                        <p:attrNameLst>
                                          <p:attrName>ppt_y</p:attrName>
                                        </p:attrNameLst>
                                      </p:cBhvr>
                                      <p:tavLst>
                                        <p:tav tm="0">
                                          <p:val>
                                            <p:strVal val="1+#ppt_h/2"/>
                                          </p:val>
                                        </p:tav>
                                        <p:tav tm="100000">
                                          <p:val>
                                            <p:strVal val="#ppt_y"/>
                                          </p:val>
                                        </p:tav>
                                      </p:tavLst>
                                    </p:anim>
                                  </p:childTnLst>
                                </p:cTn>
                              </p:par>
                            </p:childTnLst>
                          </p:cTn>
                        </p:par>
                        <p:par>
                          <p:cTn id="63" fill="hold">
                            <p:stCondLst>
                              <p:cond delay="1600"/>
                            </p:stCondLst>
                            <p:childTnLst>
                              <p:par>
                                <p:cTn id="64" presetID="2" presetClass="entr" presetSubtype="4" fill="hold" grpId="0" nodeType="afterEffect">
                                  <p:stCondLst>
                                    <p:cond delay="0"/>
                                  </p:stCondLst>
                                  <p:childTnLst>
                                    <p:set>
                                      <p:cBhvr>
                                        <p:cTn id="65" dur="1" fill="hold">
                                          <p:stCondLst>
                                            <p:cond delay="0"/>
                                          </p:stCondLst>
                                        </p:cTn>
                                        <p:tgtEl>
                                          <p:spTgt spid="157"/>
                                        </p:tgtEl>
                                        <p:attrNameLst>
                                          <p:attrName>style.visibility</p:attrName>
                                        </p:attrNameLst>
                                      </p:cBhvr>
                                      <p:to>
                                        <p:strVal val="visible"/>
                                      </p:to>
                                    </p:set>
                                    <p:anim calcmode="lin" valueType="num">
                                      <p:cBhvr additive="base">
                                        <p:cTn id="66" dur="100" fill="hold"/>
                                        <p:tgtEl>
                                          <p:spTgt spid="157"/>
                                        </p:tgtEl>
                                        <p:attrNameLst>
                                          <p:attrName>ppt_x</p:attrName>
                                        </p:attrNameLst>
                                      </p:cBhvr>
                                      <p:tavLst>
                                        <p:tav tm="0">
                                          <p:val>
                                            <p:strVal val="#ppt_x"/>
                                          </p:val>
                                        </p:tav>
                                        <p:tav tm="100000">
                                          <p:val>
                                            <p:strVal val="#ppt_x"/>
                                          </p:val>
                                        </p:tav>
                                      </p:tavLst>
                                    </p:anim>
                                    <p:anim calcmode="lin" valueType="num">
                                      <p:cBhvr additive="base">
                                        <p:cTn id="67" dur="100" fill="hold"/>
                                        <p:tgtEl>
                                          <p:spTgt spid="157"/>
                                        </p:tgtEl>
                                        <p:attrNameLst>
                                          <p:attrName>ppt_y</p:attrName>
                                        </p:attrNameLst>
                                      </p:cBhvr>
                                      <p:tavLst>
                                        <p:tav tm="0">
                                          <p:val>
                                            <p:strVal val="1+#ppt_h/2"/>
                                          </p:val>
                                        </p:tav>
                                        <p:tav tm="100000">
                                          <p:val>
                                            <p:strVal val="#ppt_y"/>
                                          </p:val>
                                        </p:tav>
                                      </p:tavLst>
                                    </p:anim>
                                  </p:childTnLst>
                                </p:cTn>
                              </p:par>
                            </p:childTnLst>
                          </p:cTn>
                        </p:par>
                        <p:par>
                          <p:cTn id="68" fill="hold">
                            <p:stCondLst>
                              <p:cond delay="1700"/>
                            </p:stCondLst>
                            <p:childTnLst>
                              <p:par>
                                <p:cTn id="69" presetID="2" presetClass="entr" presetSubtype="4" fill="hold" grpId="0" nodeType="afterEffect">
                                  <p:stCondLst>
                                    <p:cond delay="0"/>
                                  </p:stCondLst>
                                  <p:childTnLst>
                                    <p:set>
                                      <p:cBhvr>
                                        <p:cTn id="70" dur="1" fill="hold">
                                          <p:stCondLst>
                                            <p:cond delay="0"/>
                                          </p:stCondLst>
                                        </p:cTn>
                                        <p:tgtEl>
                                          <p:spTgt spid="158"/>
                                        </p:tgtEl>
                                        <p:attrNameLst>
                                          <p:attrName>style.visibility</p:attrName>
                                        </p:attrNameLst>
                                      </p:cBhvr>
                                      <p:to>
                                        <p:strVal val="visible"/>
                                      </p:to>
                                    </p:set>
                                    <p:anim calcmode="lin" valueType="num">
                                      <p:cBhvr additive="base">
                                        <p:cTn id="71" dur="100" fill="hold"/>
                                        <p:tgtEl>
                                          <p:spTgt spid="158"/>
                                        </p:tgtEl>
                                        <p:attrNameLst>
                                          <p:attrName>ppt_x</p:attrName>
                                        </p:attrNameLst>
                                      </p:cBhvr>
                                      <p:tavLst>
                                        <p:tav tm="0">
                                          <p:val>
                                            <p:strVal val="#ppt_x"/>
                                          </p:val>
                                        </p:tav>
                                        <p:tav tm="100000">
                                          <p:val>
                                            <p:strVal val="#ppt_x"/>
                                          </p:val>
                                        </p:tav>
                                      </p:tavLst>
                                    </p:anim>
                                    <p:anim calcmode="lin" valueType="num">
                                      <p:cBhvr additive="base">
                                        <p:cTn id="72" dur="100" fill="hold"/>
                                        <p:tgtEl>
                                          <p:spTgt spid="158"/>
                                        </p:tgtEl>
                                        <p:attrNameLst>
                                          <p:attrName>ppt_y</p:attrName>
                                        </p:attrNameLst>
                                      </p:cBhvr>
                                      <p:tavLst>
                                        <p:tav tm="0">
                                          <p:val>
                                            <p:strVal val="1+#ppt_h/2"/>
                                          </p:val>
                                        </p:tav>
                                        <p:tav tm="100000">
                                          <p:val>
                                            <p:strVal val="#ppt_y"/>
                                          </p:val>
                                        </p:tav>
                                      </p:tavLst>
                                    </p:anim>
                                  </p:childTnLst>
                                </p:cTn>
                              </p:par>
                            </p:childTnLst>
                          </p:cTn>
                        </p:par>
                        <p:par>
                          <p:cTn id="73" fill="hold">
                            <p:stCondLst>
                              <p:cond delay="1800"/>
                            </p:stCondLst>
                            <p:childTnLst>
                              <p:par>
                                <p:cTn id="74" presetID="2" presetClass="entr" presetSubtype="4" fill="hold" grpId="0" nodeType="afterEffect">
                                  <p:stCondLst>
                                    <p:cond delay="0"/>
                                  </p:stCondLst>
                                  <p:childTnLst>
                                    <p:set>
                                      <p:cBhvr>
                                        <p:cTn id="75" dur="1" fill="hold">
                                          <p:stCondLst>
                                            <p:cond delay="0"/>
                                          </p:stCondLst>
                                        </p:cTn>
                                        <p:tgtEl>
                                          <p:spTgt spid="159"/>
                                        </p:tgtEl>
                                        <p:attrNameLst>
                                          <p:attrName>style.visibility</p:attrName>
                                        </p:attrNameLst>
                                      </p:cBhvr>
                                      <p:to>
                                        <p:strVal val="visible"/>
                                      </p:to>
                                    </p:set>
                                    <p:anim calcmode="lin" valueType="num">
                                      <p:cBhvr additive="base">
                                        <p:cTn id="76" dur="100" fill="hold"/>
                                        <p:tgtEl>
                                          <p:spTgt spid="159"/>
                                        </p:tgtEl>
                                        <p:attrNameLst>
                                          <p:attrName>ppt_x</p:attrName>
                                        </p:attrNameLst>
                                      </p:cBhvr>
                                      <p:tavLst>
                                        <p:tav tm="0">
                                          <p:val>
                                            <p:strVal val="#ppt_x"/>
                                          </p:val>
                                        </p:tav>
                                        <p:tav tm="100000">
                                          <p:val>
                                            <p:strVal val="#ppt_x"/>
                                          </p:val>
                                        </p:tav>
                                      </p:tavLst>
                                    </p:anim>
                                    <p:anim calcmode="lin" valueType="num">
                                      <p:cBhvr additive="base">
                                        <p:cTn id="77" dur="100" fill="hold"/>
                                        <p:tgtEl>
                                          <p:spTgt spid="159"/>
                                        </p:tgtEl>
                                        <p:attrNameLst>
                                          <p:attrName>ppt_y</p:attrName>
                                        </p:attrNameLst>
                                      </p:cBhvr>
                                      <p:tavLst>
                                        <p:tav tm="0">
                                          <p:val>
                                            <p:strVal val="1+#ppt_h/2"/>
                                          </p:val>
                                        </p:tav>
                                        <p:tav tm="100000">
                                          <p:val>
                                            <p:strVal val="#ppt_y"/>
                                          </p:val>
                                        </p:tav>
                                      </p:tavLst>
                                    </p:anim>
                                  </p:childTnLst>
                                </p:cTn>
                              </p:par>
                            </p:childTnLst>
                          </p:cTn>
                        </p:par>
                        <p:par>
                          <p:cTn id="78" fill="hold">
                            <p:stCondLst>
                              <p:cond delay="1900"/>
                            </p:stCondLst>
                            <p:childTnLst>
                              <p:par>
                                <p:cTn id="79" presetID="2" presetClass="entr" presetSubtype="4" fill="hold" grpId="0" nodeType="afterEffect">
                                  <p:stCondLst>
                                    <p:cond delay="0"/>
                                  </p:stCondLst>
                                  <p:childTnLst>
                                    <p:set>
                                      <p:cBhvr>
                                        <p:cTn id="80" dur="1" fill="hold">
                                          <p:stCondLst>
                                            <p:cond delay="0"/>
                                          </p:stCondLst>
                                        </p:cTn>
                                        <p:tgtEl>
                                          <p:spTgt spid="160"/>
                                        </p:tgtEl>
                                        <p:attrNameLst>
                                          <p:attrName>style.visibility</p:attrName>
                                        </p:attrNameLst>
                                      </p:cBhvr>
                                      <p:to>
                                        <p:strVal val="visible"/>
                                      </p:to>
                                    </p:set>
                                    <p:anim calcmode="lin" valueType="num">
                                      <p:cBhvr additive="base">
                                        <p:cTn id="81" dur="100" fill="hold"/>
                                        <p:tgtEl>
                                          <p:spTgt spid="160"/>
                                        </p:tgtEl>
                                        <p:attrNameLst>
                                          <p:attrName>ppt_x</p:attrName>
                                        </p:attrNameLst>
                                      </p:cBhvr>
                                      <p:tavLst>
                                        <p:tav tm="0">
                                          <p:val>
                                            <p:strVal val="#ppt_x"/>
                                          </p:val>
                                        </p:tav>
                                        <p:tav tm="100000">
                                          <p:val>
                                            <p:strVal val="#ppt_x"/>
                                          </p:val>
                                        </p:tav>
                                      </p:tavLst>
                                    </p:anim>
                                    <p:anim calcmode="lin" valueType="num">
                                      <p:cBhvr additive="base">
                                        <p:cTn id="82" dur="100" fill="hold"/>
                                        <p:tgtEl>
                                          <p:spTgt spid="160"/>
                                        </p:tgtEl>
                                        <p:attrNameLst>
                                          <p:attrName>ppt_y</p:attrName>
                                        </p:attrNameLst>
                                      </p:cBhvr>
                                      <p:tavLst>
                                        <p:tav tm="0">
                                          <p:val>
                                            <p:strVal val="1+#ppt_h/2"/>
                                          </p:val>
                                        </p:tav>
                                        <p:tav tm="100000">
                                          <p:val>
                                            <p:strVal val="#ppt_y"/>
                                          </p:val>
                                        </p:tav>
                                      </p:tavLst>
                                    </p:anim>
                                  </p:childTnLst>
                                </p:cTn>
                              </p:par>
                            </p:childTnLst>
                          </p:cTn>
                        </p:par>
                        <p:par>
                          <p:cTn id="83" fill="hold">
                            <p:stCondLst>
                              <p:cond delay="2000"/>
                            </p:stCondLst>
                            <p:childTnLst>
                              <p:par>
                                <p:cTn id="84" presetID="2" presetClass="entr" presetSubtype="4" fill="hold" grpId="0" nodeType="afterEffect">
                                  <p:stCondLst>
                                    <p:cond delay="0"/>
                                  </p:stCondLst>
                                  <p:childTnLst>
                                    <p:set>
                                      <p:cBhvr>
                                        <p:cTn id="85" dur="1" fill="hold">
                                          <p:stCondLst>
                                            <p:cond delay="0"/>
                                          </p:stCondLst>
                                        </p:cTn>
                                        <p:tgtEl>
                                          <p:spTgt spid="161"/>
                                        </p:tgtEl>
                                        <p:attrNameLst>
                                          <p:attrName>style.visibility</p:attrName>
                                        </p:attrNameLst>
                                      </p:cBhvr>
                                      <p:to>
                                        <p:strVal val="visible"/>
                                      </p:to>
                                    </p:set>
                                    <p:anim calcmode="lin" valueType="num">
                                      <p:cBhvr additive="base">
                                        <p:cTn id="86" dur="100" fill="hold"/>
                                        <p:tgtEl>
                                          <p:spTgt spid="161"/>
                                        </p:tgtEl>
                                        <p:attrNameLst>
                                          <p:attrName>ppt_x</p:attrName>
                                        </p:attrNameLst>
                                      </p:cBhvr>
                                      <p:tavLst>
                                        <p:tav tm="0">
                                          <p:val>
                                            <p:strVal val="#ppt_x"/>
                                          </p:val>
                                        </p:tav>
                                        <p:tav tm="100000">
                                          <p:val>
                                            <p:strVal val="#ppt_x"/>
                                          </p:val>
                                        </p:tav>
                                      </p:tavLst>
                                    </p:anim>
                                    <p:anim calcmode="lin" valueType="num">
                                      <p:cBhvr additive="base">
                                        <p:cTn id="87" dur="100" fill="hold"/>
                                        <p:tgtEl>
                                          <p:spTgt spid="161"/>
                                        </p:tgtEl>
                                        <p:attrNameLst>
                                          <p:attrName>ppt_y</p:attrName>
                                        </p:attrNameLst>
                                      </p:cBhvr>
                                      <p:tavLst>
                                        <p:tav tm="0">
                                          <p:val>
                                            <p:strVal val="1+#ppt_h/2"/>
                                          </p:val>
                                        </p:tav>
                                        <p:tav tm="100000">
                                          <p:val>
                                            <p:strVal val="#ppt_y"/>
                                          </p:val>
                                        </p:tav>
                                      </p:tavLst>
                                    </p:anim>
                                  </p:childTnLst>
                                </p:cTn>
                              </p:par>
                            </p:childTnLst>
                          </p:cTn>
                        </p:par>
                        <p:par>
                          <p:cTn id="88" fill="hold">
                            <p:stCondLst>
                              <p:cond delay="2100"/>
                            </p:stCondLst>
                            <p:childTnLst>
                              <p:par>
                                <p:cTn id="89" presetID="2" presetClass="entr" presetSubtype="4" fill="hold" grpId="0" nodeType="afterEffect">
                                  <p:stCondLst>
                                    <p:cond delay="0"/>
                                  </p:stCondLst>
                                  <p:childTnLst>
                                    <p:set>
                                      <p:cBhvr>
                                        <p:cTn id="90" dur="1" fill="hold">
                                          <p:stCondLst>
                                            <p:cond delay="0"/>
                                          </p:stCondLst>
                                        </p:cTn>
                                        <p:tgtEl>
                                          <p:spTgt spid="162"/>
                                        </p:tgtEl>
                                        <p:attrNameLst>
                                          <p:attrName>style.visibility</p:attrName>
                                        </p:attrNameLst>
                                      </p:cBhvr>
                                      <p:to>
                                        <p:strVal val="visible"/>
                                      </p:to>
                                    </p:set>
                                    <p:anim calcmode="lin" valueType="num">
                                      <p:cBhvr additive="base">
                                        <p:cTn id="91" dur="100" fill="hold"/>
                                        <p:tgtEl>
                                          <p:spTgt spid="162"/>
                                        </p:tgtEl>
                                        <p:attrNameLst>
                                          <p:attrName>ppt_x</p:attrName>
                                        </p:attrNameLst>
                                      </p:cBhvr>
                                      <p:tavLst>
                                        <p:tav tm="0">
                                          <p:val>
                                            <p:strVal val="#ppt_x"/>
                                          </p:val>
                                        </p:tav>
                                        <p:tav tm="100000">
                                          <p:val>
                                            <p:strVal val="#ppt_x"/>
                                          </p:val>
                                        </p:tav>
                                      </p:tavLst>
                                    </p:anim>
                                    <p:anim calcmode="lin" valueType="num">
                                      <p:cBhvr additive="base">
                                        <p:cTn id="92" dur="100" fill="hold"/>
                                        <p:tgtEl>
                                          <p:spTgt spid="162"/>
                                        </p:tgtEl>
                                        <p:attrNameLst>
                                          <p:attrName>ppt_y</p:attrName>
                                        </p:attrNameLst>
                                      </p:cBhvr>
                                      <p:tavLst>
                                        <p:tav tm="0">
                                          <p:val>
                                            <p:strVal val="1+#ppt_h/2"/>
                                          </p:val>
                                        </p:tav>
                                        <p:tav tm="100000">
                                          <p:val>
                                            <p:strVal val="#ppt_y"/>
                                          </p:val>
                                        </p:tav>
                                      </p:tavLst>
                                    </p:anim>
                                  </p:childTnLst>
                                </p:cTn>
                              </p:par>
                            </p:childTnLst>
                          </p:cTn>
                        </p:par>
                        <p:par>
                          <p:cTn id="93" fill="hold">
                            <p:stCondLst>
                              <p:cond delay="2200"/>
                            </p:stCondLst>
                            <p:childTnLst>
                              <p:par>
                                <p:cTn id="94" presetID="2" presetClass="entr" presetSubtype="4" fill="hold" grpId="0" nodeType="afterEffect">
                                  <p:stCondLst>
                                    <p:cond delay="0"/>
                                  </p:stCondLst>
                                  <p:childTnLst>
                                    <p:set>
                                      <p:cBhvr>
                                        <p:cTn id="95" dur="1" fill="hold">
                                          <p:stCondLst>
                                            <p:cond delay="0"/>
                                          </p:stCondLst>
                                        </p:cTn>
                                        <p:tgtEl>
                                          <p:spTgt spid="163"/>
                                        </p:tgtEl>
                                        <p:attrNameLst>
                                          <p:attrName>style.visibility</p:attrName>
                                        </p:attrNameLst>
                                      </p:cBhvr>
                                      <p:to>
                                        <p:strVal val="visible"/>
                                      </p:to>
                                    </p:set>
                                    <p:anim calcmode="lin" valueType="num">
                                      <p:cBhvr additive="base">
                                        <p:cTn id="96" dur="100" fill="hold"/>
                                        <p:tgtEl>
                                          <p:spTgt spid="163"/>
                                        </p:tgtEl>
                                        <p:attrNameLst>
                                          <p:attrName>ppt_x</p:attrName>
                                        </p:attrNameLst>
                                      </p:cBhvr>
                                      <p:tavLst>
                                        <p:tav tm="0">
                                          <p:val>
                                            <p:strVal val="#ppt_x"/>
                                          </p:val>
                                        </p:tav>
                                        <p:tav tm="100000">
                                          <p:val>
                                            <p:strVal val="#ppt_x"/>
                                          </p:val>
                                        </p:tav>
                                      </p:tavLst>
                                    </p:anim>
                                    <p:anim calcmode="lin" valueType="num">
                                      <p:cBhvr additive="base">
                                        <p:cTn id="97" dur="100" fill="hold"/>
                                        <p:tgtEl>
                                          <p:spTgt spid="163"/>
                                        </p:tgtEl>
                                        <p:attrNameLst>
                                          <p:attrName>ppt_y</p:attrName>
                                        </p:attrNameLst>
                                      </p:cBhvr>
                                      <p:tavLst>
                                        <p:tav tm="0">
                                          <p:val>
                                            <p:strVal val="1+#ppt_h/2"/>
                                          </p:val>
                                        </p:tav>
                                        <p:tav tm="100000">
                                          <p:val>
                                            <p:strVal val="#ppt_y"/>
                                          </p:val>
                                        </p:tav>
                                      </p:tavLst>
                                    </p:anim>
                                  </p:childTnLst>
                                </p:cTn>
                              </p:par>
                            </p:childTnLst>
                          </p:cTn>
                        </p:par>
                        <p:par>
                          <p:cTn id="98" fill="hold">
                            <p:stCondLst>
                              <p:cond delay="2300"/>
                            </p:stCondLst>
                            <p:childTnLst>
                              <p:par>
                                <p:cTn id="99" presetID="2" presetClass="entr" presetSubtype="4" fill="hold" grpId="0" nodeType="afterEffect">
                                  <p:stCondLst>
                                    <p:cond delay="0"/>
                                  </p:stCondLst>
                                  <p:childTnLst>
                                    <p:set>
                                      <p:cBhvr>
                                        <p:cTn id="100" dur="1" fill="hold">
                                          <p:stCondLst>
                                            <p:cond delay="0"/>
                                          </p:stCondLst>
                                        </p:cTn>
                                        <p:tgtEl>
                                          <p:spTgt spid="164"/>
                                        </p:tgtEl>
                                        <p:attrNameLst>
                                          <p:attrName>style.visibility</p:attrName>
                                        </p:attrNameLst>
                                      </p:cBhvr>
                                      <p:to>
                                        <p:strVal val="visible"/>
                                      </p:to>
                                    </p:set>
                                    <p:anim calcmode="lin" valueType="num">
                                      <p:cBhvr additive="base">
                                        <p:cTn id="101" dur="100" fill="hold"/>
                                        <p:tgtEl>
                                          <p:spTgt spid="164"/>
                                        </p:tgtEl>
                                        <p:attrNameLst>
                                          <p:attrName>ppt_x</p:attrName>
                                        </p:attrNameLst>
                                      </p:cBhvr>
                                      <p:tavLst>
                                        <p:tav tm="0">
                                          <p:val>
                                            <p:strVal val="#ppt_x"/>
                                          </p:val>
                                        </p:tav>
                                        <p:tav tm="100000">
                                          <p:val>
                                            <p:strVal val="#ppt_x"/>
                                          </p:val>
                                        </p:tav>
                                      </p:tavLst>
                                    </p:anim>
                                    <p:anim calcmode="lin" valueType="num">
                                      <p:cBhvr additive="base">
                                        <p:cTn id="102" dur="100" fill="hold"/>
                                        <p:tgtEl>
                                          <p:spTgt spid="164"/>
                                        </p:tgtEl>
                                        <p:attrNameLst>
                                          <p:attrName>ppt_y</p:attrName>
                                        </p:attrNameLst>
                                      </p:cBhvr>
                                      <p:tavLst>
                                        <p:tav tm="0">
                                          <p:val>
                                            <p:strVal val="1+#ppt_h/2"/>
                                          </p:val>
                                        </p:tav>
                                        <p:tav tm="100000">
                                          <p:val>
                                            <p:strVal val="#ppt_y"/>
                                          </p:val>
                                        </p:tav>
                                      </p:tavLst>
                                    </p:anim>
                                  </p:childTnLst>
                                </p:cTn>
                              </p:par>
                            </p:childTnLst>
                          </p:cTn>
                        </p:par>
                        <p:par>
                          <p:cTn id="103" fill="hold">
                            <p:stCondLst>
                              <p:cond delay="2400"/>
                            </p:stCondLst>
                            <p:childTnLst>
                              <p:par>
                                <p:cTn id="104" presetID="2" presetClass="entr" presetSubtype="4" fill="hold" grpId="0" nodeType="afterEffect">
                                  <p:stCondLst>
                                    <p:cond delay="0"/>
                                  </p:stCondLst>
                                  <p:childTnLst>
                                    <p:set>
                                      <p:cBhvr>
                                        <p:cTn id="105" dur="1" fill="hold">
                                          <p:stCondLst>
                                            <p:cond delay="0"/>
                                          </p:stCondLst>
                                        </p:cTn>
                                        <p:tgtEl>
                                          <p:spTgt spid="165"/>
                                        </p:tgtEl>
                                        <p:attrNameLst>
                                          <p:attrName>style.visibility</p:attrName>
                                        </p:attrNameLst>
                                      </p:cBhvr>
                                      <p:to>
                                        <p:strVal val="visible"/>
                                      </p:to>
                                    </p:set>
                                    <p:anim calcmode="lin" valueType="num">
                                      <p:cBhvr additive="base">
                                        <p:cTn id="106" dur="100" fill="hold"/>
                                        <p:tgtEl>
                                          <p:spTgt spid="165"/>
                                        </p:tgtEl>
                                        <p:attrNameLst>
                                          <p:attrName>ppt_x</p:attrName>
                                        </p:attrNameLst>
                                      </p:cBhvr>
                                      <p:tavLst>
                                        <p:tav tm="0">
                                          <p:val>
                                            <p:strVal val="#ppt_x"/>
                                          </p:val>
                                        </p:tav>
                                        <p:tav tm="100000">
                                          <p:val>
                                            <p:strVal val="#ppt_x"/>
                                          </p:val>
                                        </p:tav>
                                      </p:tavLst>
                                    </p:anim>
                                    <p:anim calcmode="lin" valueType="num">
                                      <p:cBhvr additive="base">
                                        <p:cTn id="107" dur="100" fill="hold"/>
                                        <p:tgtEl>
                                          <p:spTgt spid="165"/>
                                        </p:tgtEl>
                                        <p:attrNameLst>
                                          <p:attrName>ppt_y</p:attrName>
                                        </p:attrNameLst>
                                      </p:cBhvr>
                                      <p:tavLst>
                                        <p:tav tm="0">
                                          <p:val>
                                            <p:strVal val="1+#ppt_h/2"/>
                                          </p:val>
                                        </p:tav>
                                        <p:tav tm="100000">
                                          <p:val>
                                            <p:strVal val="#ppt_y"/>
                                          </p:val>
                                        </p:tav>
                                      </p:tavLst>
                                    </p:anim>
                                  </p:childTnLst>
                                </p:cTn>
                              </p:par>
                            </p:childTnLst>
                          </p:cTn>
                        </p:par>
                        <p:par>
                          <p:cTn id="108" fill="hold">
                            <p:stCondLst>
                              <p:cond delay="2500"/>
                            </p:stCondLst>
                            <p:childTnLst>
                              <p:par>
                                <p:cTn id="109" presetID="2" presetClass="entr" presetSubtype="4" fill="hold" grpId="0" nodeType="afterEffect">
                                  <p:stCondLst>
                                    <p:cond delay="0"/>
                                  </p:stCondLst>
                                  <p:childTnLst>
                                    <p:set>
                                      <p:cBhvr>
                                        <p:cTn id="110" dur="1" fill="hold">
                                          <p:stCondLst>
                                            <p:cond delay="0"/>
                                          </p:stCondLst>
                                        </p:cTn>
                                        <p:tgtEl>
                                          <p:spTgt spid="166"/>
                                        </p:tgtEl>
                                        <p:attrNameLst>
                                          <p:attrName>style.visibility</p:attrName>
                                        </p:attrNameLst>
                                      </p:cBhvr>
                                      <p:to>
                                        <p:strVal val="visible"/>
                                      </p:to>
                                    </p:set>
                                    <p:anim calcmode="lin" valueType="num">
                                      <p:cBhvr additive="base">
                                        <p:cTn id="111" dur="100" fill="hold"/>
                                        <p:tgtEl>
                                          <p:spTgt spid="166"/>
                                        </p:tgtEl>
                                        <p:attrNameLst>
                                          <p:attrName>ppt_x</p:attrName>
                                        </p:attrNameLst>
                                      </p:cBhvr>
                                      <p:tavLst>
                                        <p:tav tm="0">
                                          <p:val>
                                            <p:strVal val="#ppt_x"/>
                                          </p:val>
                                        </p:tav>
                                        <p:tav tm="100000">
                                          <p:val>
                                            <p:strVal val="#ppt_x"/>
                                          </p:val>
                                        </p:tav>
                                      </p:tavLst>
                                    </p:anim>
                                    <p:anim calcmode="lin" valueType="num">
                                      <p:cBhvr additive="base">
                                        <p:cTn id="112" dur="100" fill="hold"/>
                                        <p:tgtEl>
                                          <p:spTgt spid="166"/>
                                        </p:tgtEl>
                                        <p:attrNameLst>
                                          <p:attrName>ppt_y</p:attrName>
                                        </p:attrNameLst>
                                      </p:cBhvr>
                                      <p:tavLst>
                                        <p:tav tm="0">
                                          <p:val>
                                            <p:strVal val="1+#ppt_h/2"/>
                                          </p:val>
                                        </p:tav>
                                        <p:tav tm="100000">
                                          <p:val>
                                            <p:strVal val="#ppt_y"/>
                                          </p:val>
                                        </p:tav>
                                      </p:tavLst>
                                    </p:anim>
                                  </p:childTnLst>
                                </p:cTn>
                              </p:par>
                            </p:childTnLst>
                          </p:cTn>
                        </p:par>
                        <p:par>
                          <p:cTn id="113" fill="hold">
                            <p:stCondLst>
                              <p:cond delay="2600"/>
                            </p:stCondLst>
                            <p:childTnLst>
                              <p:par>
                                <p:cTn id="114" presetID="2" presetClass="entr" presetSubtype="4" fill="hold" grpId="0" nodeType="afterEffect">
                                  <p:stCondLst>
                                    <p:cond delay="0"/>
                                  </p:stCondLst>
                                  <p:childTnLst>
                                    <p:set>
                                      <p:cBhvr>
                                        <p:cTn id="115" dur="1" fill="hold">
                                          <p:stCondLst>
                                            <p:cond delay="0"/>
                                          </p:stCondLst>
                                        </p:cTn>
                                        <p:tgtEl>
                                          <p:spTgt spid="167"/>
                                        </p:tgtEl>
                                        <p:attrNameLst>
                                          <p:attrName>style.visibility</p:attrName>
                                        </p:attrNameLst>
                                      </p:cBhvr>
                                      <p:to>
                                        <p:strVal val="visible"/>
                                      </p:to>
                                    </p:set>
                                    <p:anim calcmode="lin" valueType="num">
                                      <p:cBhvr additive="base">
                                        <p:cTn id="116" dur="100" fill="hold"/>
                                        <p:tgtEl>
                                          <p:spTgt spid="167"/>
                                        </p:tgtEl>
                                        <p:attrNameLst>
                                          <p:attrName>ppt_x</p:attrName>
                                        </p:attrNameLst>
                                      </p:cBhvr>
                                      <p:tavLst>
                                        <p:tav tm="0">
                                          <p:val>
                                            <p:strVal val="#ppt_x"/>
                                          </p:val>
                                        </p:tav>
                                        <p:tav tm="100000">
                                          <p:val>
                                            <p:strVal val="#ppt_x"/>
                                          </p:val>
                                        </p:tav>
                                      </p:tavLst>
                                    </p:anim>
                                    <p:anim calcmode="lin" valueType="num">
                                      <p:cBhvr additive="base">
                                        <p:cTn id="117" dur="100" fill="hold"/>
                                        <p:tgtEl>
                                          <p:spTgt spid="167"/>
                                        </p:tgtEl>
                                        <p:attrNameLst>
                                          <p:attrName>ppt_y</p:attrName>
                                        </p:attrNameLst>
                                      </p:cBhvr>
                                      <p:tavLst>
                                        <p:tav tm="0">
                                          <p:val>
                                            <p:strVal val="1+#ppt_h/2"/>
                                          </p:val>
                                        </p:tav>
                                        <p:tav tm="100000">
                                          <p:val>
                                            <p:strVal val="#ppt_y"/>
                                          </p:val>
                                        </p:tav>
                                      </p:tavLst>
                                    </p:anim>
                                  </p:childTnLst>
                                </p:cTn>
                              </p:par>
                            </p:childTnLst>
                          </p:cTn>
                        </p:par>
                        <p:par>
                          <p:cTn id="118" fill="hold">
                            <p:stCondLst>
                              <p:cond delay="2700"/>
                            </p:stCondLst>
                            <p:childTnLst>
                              <p:par>
                                <p:cTn id="119" presetID="2" presetClass="entr" presetSubtype="4"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additive="base">
                                        <p:cTn id="121" dur="100" fill="hold"/>
                                        <p:tgtEl>
                                          <p:spTgt spid="168"/>
                                        </p:tgtEl>
                                        <p:attrNameLst>
                                          <p:attrName>ppt_x</p:attrName>
                                        </p:attrNameLst>
                                      </p:cBhvr>
                                      <p:tavLst>
                                        <p:tav tm="0">
                                          <p:val>
                                            <p:strVal val="#ppt_x"/>
                                          </p:val>
                                        </p:tav>
                                        <p:tav tm="100000">
                                          <p:val>
                                            <p:strVal val="#ppt_x"/>
                                          </p:val>
                                        </p:tav>
                                      </p:tavLst>
                                    </p:anim>
                                    <p:anim calcmode="lin" valueType="num">
                                      <p:cBhvr additive="base">
                                        <p:cTn id="122" dur="100" fill="hold"/>
                                        <p:tgtEl>
                                          <p:spTgt spid="168"/>
                                        </p:tgtEl>
                                        <p:attrNameLst>
                                          <p:attrName>ppt_y</p:attrName>
                                        </p:attrNameLst>
                                      </p:cBhvr>
                                      <p:tavLst>
                                        <p:tav tm="0">
                                          <p:val>
                                            <p:strVal val="1+#ppt_h/2"/>
                                          </p:val>
                                        </p:tav>
                                        <p:tav tm="100000">
                                          <p:val>
                                            <p:strVal val="#ppt_y"/>
                                          </p:val>
                                        </p:tav>
                                      </p:tavLst>
                                    </p:anim>
                                  </p:childTnLst>
                                </p:cTn>
                              </p:par>
                            </p:childTnLst>
                          </p:cTn>
                        </p:par>
                        <p:par>
                          <p:cTn id="123" fill="hold">
                            <p:stCondLst>
                              <p:cond delay="2800"/>
                            </p:stCondLst>
                            <p:childTnLst>
                              <p:par>
                                <p:cTn id="124" presetID="2" presetClass="entr" presetSubtype="4" fill="hold" grpId="0" nodeType="afterEffect">
                                  <p:stCondLst>
                                    <p:cond delay="0"/>
                                  </p:stCondLst>
                                  <p:childTnLst>
                                    <p:set>
                                      <p:cBhvr>
                                        <p:cTn id="125" dur="1" fill="hold">
                                          <p:stCondLst>
                                            <p:cond delay="0"/>
                                          </p:stCondLst>
                                        </p:cTn>
                                        <p:tgtEl>
                                          <p:spTgt spid="169"/>
                                        </p:tgtEl>
                                        <p:attrNameLst>
                                          <p:attrName>style.visibility</p:attrName>
                                        </p:attrNameLst>
                                      </p:cBhvr>
                                      <p:to>
                                        <p:strVal val="visible"/>
                                      </p:to>
                                    </p:set>
                                    <p:anim calcmode="lin" valueType="num">
                                      <p:cBhvr additive="base">
                                        <p:cTn id="126" dur="100" fill="hold"/>
                                        <p:tgtEl>
                                          <p:spTgt spid="169"/>
                                        </p:tgtEl>
                                        <p:attrNameLst>
                                          <p:attrName>ppt_x</p:attrName>
                                        </p:attrNameLst>
                                      </p:cBhvr>
                                      <p:tavLst>
                                        <p:tav tm="0">
                                          <p:val>
                                            <p:strVal val="#ppt_x"/>
                                          </p:val>
                                        </p:tav>
                                        <p:tav tm="100000">
                                          <p:val>
                                            <p:strVal val="#ppt_x"/>
                                          </p:val>
                                        </p:tav>
                                      </p:tavLst>
                                    </p:anim>
                                    <p:anim calcmode="lin" valueType="num">
                                      <p:cBhvr additive="base">
                                        <p:cTn id="127" dur="100" fill="hold"/>
                                        <p:tgtEl>
                                          <p:spTgt spid="169"/>
                                        </p:tgtEl>
                                        <p:attrNameLst>
                                          <p:attrName>ppt_y</p:attrName>
                                        </p:attrNameLst>
                                      </p:cBhvr>
                                      <p:tavLst>
                                        <p:tav tm="0">
                                          <p:val>
                                            <p:strVal val="1+#ppt_h/2"/>
                                          </p:val>
                                        </p:tav>
                                        <p:tav tm="100000">
                                          <p:val>
                                            <p:strVal val="#ppt_y"/>
                                          </p:val>
                                        </p:tav>
                                      </p:tavLst>
                                    </p:anim>
                                  </p:childTnLst>
                                </p:cTn>
                              </p:par>
                            </p:childTnLst>
                          </p:cTn>
                        </p:par>
                        <p:par>
                          <p:cTn id="128" fill="hold">
                            <p:stCondLst>
                              <p:cond delay="2900"/>
                            </p:stCondLst>
                            <p:childTnLst>
                              <p:par>
                                <p:cTn id="129" presetID="2" presetClass="entr" presetSubtype="4" fill="hold" grpId="0" nodeType="afterEffect">
                                  <p:stCondLst>
                                    <p:cond delay="0"/>
                                  </p:stCondLst>
                                  <p:childTnLst>
                                    <p:set>
                                      <p:cBhvr>
                                        <p:cTn id="130" dur="1" fill="hold">
                                          <p:stCondLst>
                                            <p:cond delay="0"/>
                                          </p:stCondLst>
                                        </p:cTn>
                                        <p:tgtEl>
                                          <p:spTgt spid="170"/>
                                        </p:tgtEl>
                                        <p:attrNameLst>
                                          <p:attrName>style.visibility</p:attrName>
                                        </p:attrNameLst>
                                      </p:cBhvr>
                                      <p:to>
                                        <p:strVal val="visible"/>
                                      </p:to>
                                    </p:set>
                                    <p:anim calcmode="lin" valueType="num">
                                      <p:cBhvr additive="base">
                                        <p:cTn id="131" dur="100" fill="hold"/>
                                        <p:tgtEl>
                                          <p:spTgt spid="170"/>
                                        </p:tgtEl>
                                        <p:attrNameLst>
                                          <p:attrName>ppt_x</p:attrName>
                                        </p:attrNameLst>
                                      </p:cBhvr>
                                      <p:tavLst>
                                        <p:tav tm="0">
                                          <p:val>
                                            <p:strVal val="#ppt_x"/>
                                          </p:val>
                                        </p:tav>
                                        <p:tav tm="100000">
                                          <p:val>
                                            <p:strVal val="#ppt_x"/>
                                          </p:val>
                                        </p:tav>
                                      </p:tavLst>
                                    </p:anim>
                                    <p:anim calcmode="lin" valueType="num">
                                      <p:cBhvr additive="base">
                                        <p:cTn id="132" dur="100" fill="hold"/>
                                        <p:tgtEl>
                                          <p:spTgt spid="170"/>
                                        </p:tgtEl>
                                        <p:attrNameLst>
                                          <p:attrName>ppt_y</p:attrName>
                                        </p:attrNameLst>
                                      </p:cBhvr>
                                      <p:tavLst>
                                        <p:tav tm="0">
                                          <p:val>
                                            <p:strVal val="1+#ppt_h/2"/>
                                          </p:val>
                                        </p:tav>
                                        <p:tav tm="100000">
                                          <p:val>
                                            <p:strVal val="#ppt_y"/>
                                          </p:val>
                                        </p:tav>
                                      </p:tavLst>
                                    </p:anim>
                                  </p:childTnLst>
                                </p:cTn>
                              </p:par>
                            </p:childTnLst>
                          </p:cTn>
                        </p:par>
                        <p:par>
                          <p:cTn id="133" fill="hold">
                            <p:stCondLst>
                              <p:cond delay="3000"/>
                            </p:stCondLst>
                            <p:childTnLst>
                              <p:par>
                                <p:cTn id="134" presetID="2" presetClass="entr" presetSubtype="4" fill="hold" grpId="0" nodeType="afterEffect">
                                  <p:stCondLst>
                                    <p:cond delay="0"/>
                                  </p:stCondLst>
                                  <p:childTnLst>
                                    <p:set>
                                      <p:cBhvr>
                                        <p:cTn id="135" dur="1" fill="hold">
                                          <p:stCondLst>
                                            <p:cond delay="0"/>
                                          </p:stCondLst>
                                        </p:cTn>
                                        <p:tgtEl>
                                          <p:spTgt spid="171"/>
                                        </p:tgtEl>
                                        <p:attrNameLst>
                                          <p:attrName>style.visibility</p:attrName>
                                        </p:attrNameLst>
                                      </p:cBhvr>
                                      <p:to>
                                        <p:strVal val="visible"/>
                                      </p:to>
                                    </p:set>
                                    <p:anim calcmode="lin" valueType="num">
                                      <p:cBhvr additive="base">
                                        <p:cTn id="136" dur="100" fill="hold"/>
                                        <p:tgtEl>
                                          <p:spTgt spid="171"/>
                                        </p:tgtEl>
                                        <p:attrNameLst>
                                          <p:attrName>ppt_x</p:attrName>
                                        </p:attrNameLst>
                                      </p:cBhvr>
                                      <p:tavLst>
                                        <p:tav tm="0">
                                          <p:val>
                                            <p:strVal val="#ppt_x"/>
                                          </p:val>
                                        </p:tav>
                                        <p:tav tm="100000">
                                          <p:val>
                                            <p:strVal val="#ppt_x"/>
                                          </p:val>
                                        </p:tav>
                                      </p:tavLst>
                                    </p:anim>
                                    <p:anim calcmode="lin" valueType="num">
                                      <p:cBhvr additive="base">
                                        <p:cTn id="137" dur="100" fill="hold"/>
                                        <p:tgtEl>
                                          <p:spTgt spid="171"/>
                                        </p:tgtEl>
                                        <p:attrNameLst>
                                          <p:attrName>ppt_y</p:attrName>
                                        </p:attrNameLst>
                                      </p:cBhvr>
                                      <p:tavLst>
                                        <p:tav tm="0">
                                          <p:val>
                                            <p:strVal val="1+#ppt_h/2"/>
                                          </p:val>
                                        </p:tav>
                                        <p:tav tm="100000">
                                          <p:val>
                                            <p:strVal val="#ppt_y"/>
                                          </p:val>
                                        </p:tav>
                                      </p:tavLst>
                                    </p:anim>
                                  </p:childTnLst>
                                </p:cTn>
                              </p:par>
                            </p:childTnLst>
                          </p:cTn>
                        </p:par>
                        <p:par>
                          <p:cTn id="138" fill="hold">
                            <p:stCondLst>
                              <p:cond delay="3100"/>
                            </p:stCondLst>
                            <p:childTnLst>
                              <p:par>
                                <p:cTn id="139" presetID="2" presetClass="entr" presetSubtype="4" fill="hold" grpId="0" nodeType="afterEffect">
                                  <p:stCondLst>
                                    <p:cond delay="0"/>
                                  </p:stCondLst>
                                  <p:childTnLst>
                                    <p:set>
                                      <p:cBhvr>
                                        <p:cTn id="140" dur="1" fill="hold">
                                          <p:stCondLst>
                                            <p:cond delay="0"/>
                                          </p:stCondLst>
                                        </p:cTn>
                                        <p:tgtEl>
                                          <p:spTgt spid="172"/>
                                        </p:tgtEl>
                                        <p:attrNameLst>
                                          <p:attrName>style.visibility</p:attrName>
                                        </p:attrNameLst>
                                      </p:cBhvr>
                                      <p:to>
                                        <p:strVal val="visible"/>
                                      </p:to>
                                    </p:set>
                                    <p:anim calcmode="lin" valueType="num">
                                      <p:cBhvr additive="base">
                                        <p:cTn id="141" dur="100" fill="hold"/>
                                        <p:tgtEl>
                                          <p:spTgt spid="172"/>
                                        </p:tgtEl>
                                        <p:attrNameLst>
                                          <p:attrName>ppt_x</p:attrName>
                                        </p:attrNameLst>
                                      </p:cBhvr>
                                      <p:tavLst>
                                        <p:tav tm="0">
                                          <p:val>
                                            <p:strVal val="#ppt_x"/>
                                          </p:val>
                                        </p:tav>
                                        <p:tav tm="100000">
                                          <p:val>
                                            <p:strVal val="#ppt_x"/>
                                          </p:val>
                                        </p:tav>
                                      </p:tavLst>
                                    </p:anim>
                                    <p:anim calcmode="lin" valueType="num">
                                      <p:cBhvr additive="base">
                                        <p:cTn id="142" dur="100" fill="hold"/>
                                        <p:tgtEl>
                                          <p:spTgt spid="172"/>
                                        </p:tgtEl>
                                        <p:attrNameLst>
                                          <p:attrName>ppt_y</p:attrName>
                                        </p:attrNameLst>
                                      </p:cBhvr>
                                      <p:tavLst>
                                        <p:tav tm="0">
                                          <p:val>
                                            <p:strVal val="1+#ppt_h/2"/>
                                          </p:val>
                                        </p:tav>
                                        <p:tav tm="100000">
                                          <p:val>
                                            <p:strVal val="#ppt_y"/>
                                          </p:val>
                                        </p:tav>
                                      </p:tavLst>
                                    </p:anim>
                                  </p:childTnLst>
                                </p:cTn>
                              </p:par>
                            </p:childTnLst>
                          </p:cTn>
                        </p:par>
                        <p:par>
                          <p:cTn id="143" fill="hold">
                            <p:stCondLst>
                              <p:cond delay="3200"/>
                            </p:stCondLst>
                            <p:childTnLst>
                              <p:par>
                                <p:cTn id="144" presetID="2" presetClass="entr" presetSubtype="4" fill="hold" grpId="0" nodeType="afterEffect">
                                  <p:stCondLst>
                                    <p:cond delay="0"/>
                                  </p:stCondLst>
                                  <p:childTnLst>
                                    <p:set>
                                      <p:cBhvr>
                                        <p:cTn id="145" dur="1" fill="hold">
                                          <p:stCondLst>
                                            <p:cond delay="0"/>
                                          </p:stCondLst>
                                        </p:cTn>
                                        <p:tgtEl>
                                          <p:spTgt spid="173"/>
                                        </p:tgtEl>
                                        <p:attrNameLst>
                                          <p:attrName>style.visibility</p:attrName>
                                        </p:attrNameLst>
                                      </p:cBhvr>
                                      <p:to>
                                        <p:strVal val="visible"/>
                                      </p:to>
                                    </p:set>
                                    <p:anim calcmode="lin" valueType="num">
                                      <p:cBhvr additive="base">
                                        <p:cTn id="146" dur="100" fill="hold"/>
                                        <p:tgtEl>
                                          <p:spTgt spid="173"/>
                                        </p:tgtEl>
                                        <p:attrNameLst>
                                          <p:attrName>ppt_x</p:attrName>
                                        </p:attrNameLst>
                                      </p:cBhvr>
                                      <p:tavLst>
                                        <p:tav tm="0">
                                          <p:val>
                                            <p:strVal val="#ppt_x"/>
                                          </p:val>
                                        </p:tav>
                                        <p:tav tm="100000">
                                          <p:val>
                                            <p:strVal val="#ppt_x"/>
                                          </p:val>
                                        </p:tav>
                                      </p:tavLst>
                                    </p:anim>
                                    <p:anim calcmode="lin" valueType="num">
                                      <p:cBhvr additive="base">
                                        <p:cTn id="147" dur="100" fill="hold"/>
                                        <p:tgtEl>
                                          <p:spTgt spid="173"/>
                                        </p:tgtEl>
                                        <p:attrNameLst>
                                          <p:attrName>ppt_y</p:attrName>
                                        </p:attrNameLst>
                                      </p:cBhvr>
                                      <p:tavLst>
                                        <p:tav tm="0">
                                          <p:val>
                                            <p:strVal val="1+#ppt_h/2"/>
                                          </p:val>
                                        </p:tav>
                                        <p:tav tm="100000">
                                          <p:val>
                                            <p:strVal val="#ppt_y"/>
                                          </p:val>
                                        </p:tav>
                                      </p:tavLst>
                                    </p:anim>
                                  </p:childTnLst>
                                </p:cTn>
                              </p:par>
                            </p:childTnLst>
                          </p:cTn>
                        </p:par>
                        <p:par>
                          <p:cTn id="148" fill="hold">
                            <p:stCondLst>
                              <p:cond delay="3300"/>
                            </p:stCondLst>
                            <p:childTnLst>
                              <p:par>
                                <p:cTn id="149" presetID="2" presetClass="entr" presetSubtype="4" fill="hold" grpId="0" nodeType="afterEffect">
                                  <p:stCondLst>
                                    <p:cond delay="0"/>
                                  </p:stCondLst>
                                  <p:childTnLst>
                                    <p:set>
                                      <p:cBhvr>
                                        <p:cTn id="150" dur="1" fill="hold">
                                          <p:stCondLst>
                                            <p:cond delay="0"/>
                                          </p:stCondLst>
                                        </p:cTn>
                                        <p:tgtEl>
                                          <p:spTgt spid="174"/>
                                        </p:tgtEl>
                                        <p:attrNameLst>
                                          <p:attrName>style.visibility</p:attrName>
                                        </p:attrNameLst>
                                      </p:cBhvr>
                                      <p:to>
                                        <p:strVal val="visible"/>
                                      </p:to>
                                    </p:set>
                                    <p:anim calcmode="lin" valueType="num">
                                      <p:cBhvr additive="base">
                                        <p:cTn id="151" dur="100" fill="hold"/>
                                        <p:tgtEl>
                                          <p:spTgt spid="174"/>
                                        </p:tgtEl>
                                        <p:attrNameLst>
                                          <p:attrName>ppt_x</p:attrName>
                                        </p:attrNameLst>
                                      </p:cBhvr>
                                      <p:tavLst>
                                        <p:tav tm="0">
                                          <p:val>
                                            <p:strVal val="#ppt_x"/>
                                          </p:val>
                                        </p:tav>
                                        <p:tav tm="100000">
                                          <p:val>
                                            <p:strVal val="#ppt_x"/>
                                          </p:val>
                                        </p:tav>
                                      </p:tavLst>
                                    </p:anim>
                                    <p:anim calcmode="lin" valueType="num">
                                      <p:cBhvr additive="base">
                                        <p:cTn id="152" dur="100" fill="hold"/>
                                        <p:tgtEl>
                                          <p:spTgt spid="174"/>
                                        </p:tgtEl>
                                        <p:attrNameLst>
                                          <p:attrName>ppt_y</p:attrName>
                                        </p:attrNameLst>
                                      </p:cBhvr>
                                      <p:tavLst>
                                        <p:tav tm="0">
                                          <p:val>
                                            <p:strVal val="1+#ppt_h/2"/>
                                          </p:val>
                                        </p:tav>
                                        <p:tav tm="100000">
                                          <p:val>
                                            <p:strVal val="#ppt_y"/>
                                          </p:val>
                                        </p:tav>
                                      </p:tavLst>
                                    </p:anim>
                                  </p:childTnLst>
                                </p:cTn>
                              </p:par>
                            </p:childTnLst>
                          </p:cTn>
                        </p:par>
                        <p:par>
                          <p:cTn id="153" fill="hold">
                            <p:stCondLst>
                              <p:cond delay="3400"/>
                            </p:stCondLst>
                            <p:childTnLst>
                              <p:par>
                                <p:cTn id="154" presetID="2" presetClass="entr" presetSubtype="4" fill="hold" grpId="0" nodeType="afterEffect">
                                  <p:stCondLst>
                                    <p:cond delay="0"/>
                                  </p:stCondLst>
                                  <p:childTnLst>
                                    <p:set>
                                      <p:cBhvr>
                                        <p:cTn id="155" dur="1" fill="hold">
                                          <p:stCondLst>
                                            <p:cond delay="0"/>
                                          </p:stCondLst>
                                        </p:cTn>
                                        <p:tgtEl>
                                          <p:spTgt spid="175"/>
                                        </p:tgtEl>
                                        <p:attrNameLst>
                                          <p:attrName>style.visibility</p:attrName>
                                        </p:attrNameLst>
                                      </p:cBhvr>
                                      <p:to>
                                        <p:strVal val="visible"/>
                                      </p:to>
                                    </p:set>
                                    <p:anim calcmode="lin" valueType="num">
                                      <p:cBhvr additive="base">
                                        <p:cTn id="156" dur="100" fill="hold"/>
                                        <p:tgtEl>
                                          <p:spTgt spid="175"/>
                                        </p:tgtEl>
                                        <p:attrNameLst>
                                          <p:attrName>ppt_x</p:attrName>
                                        </p:attrNameLst>
                                      </p:cBhvr>
                                      <p:tavLst>
                                        <p:tav tm="0">
                                          <p:val>
                                            <p:strVal val="#ppt_x"/>
                                          </p:val>
                                        </p:tav>
                                        <p:tav tm="100000">
                                          <p:val>
                                            <p:strVal val="#ppt_x"/>
                                          </p:val>
                                        </p:tav>
                                      </p:tavLst>
                                    </p:anim>
                                    <p:anim calcmode="lin" valueType="num">
                                      <p:cBhvr additive="base">
                                        <p:cTn id="157" dur="100" fill="hold"/>
                                        <p:tgtEl>
                                          <p:spTgt spid="175"/>
                                        </p:tgtEl>
                                        <p:attrNameLst>
                                          <p:attrName>ppt_y</p:attrName>
                                        </p:attrNameLst>
                                      </p:cBhvr>
                                      <p:tavLst>
                                        <p:tav tm="0">
                                          <p:val>
                                            <p:strVal val="1+#ppt_h/2"/>
                                          </p:val>
                                        </p:tav>
                                        <p:tav tm="100000">
                                          <p:val>
                                            <p:strVal val="#ppt_y"/>
                                          </p:val>
                                        </p:tav>
                                      </p:tavLst>
                                    </p:anim>
                                  </p:childTnLst>
                                </p:cTn>
                              </p:par>
                            </p:childTnLst>
                          </p:cTn>
                        </p:par>
                        <p:par>
                          <p:cTn id="158" fill="hold">
                            <p:stCondLst>
                              <p:cond delay="3500"/>
                            </p:stCondLst>
                            <p:childTnLst>
                              <p:par>
                                <p:cTn id="159" presetID="2" presetClass="entr" presetSubtype="4" fill="hold" grpId="0" nodeType="afterEffect">
                                  <p:stCondLst>
                                    <p:cond delay="0"/>
                                  </p:stCondLst>
                                  <p:childTnLst>
                                    <p:set>
                                      <p:cBhvr>
                                        <p:cTn id="160" dur="1" fill="hold">
                                          <p:stCondLst>
                                            <p:cond delay="0"/>
                                          </p:stCondLst>
                                        </p:cTn>
                                        <p:tgtEl>
                                          <p:spTgt spid="176"/>
                                        </p:tgtEl>
                                        <p:attrNameLst>
                                          <p:attrName>style.visibility</p:attrName>
                                        </p:attrNameLst>
                                      </p:cBhvr>
                                      <p:to>
                                        <p:strVal val="visible"/>
                                      </p:to>
                                    </p:set>
                                    <p:anim calcmode="lin" valueType="num">
                                      <p:cBhvr additive="base">
                                        <p:cTn id="161" dur="100" fill="hold"/>
                                        <p:tgtEl>
                                          <p:spTgt spid="176"/>
                                        </p:tgtEl>
                                        <p:attrNameLst>
                                          <p:attrName>ppt_x</p:attrName>
                                        </p:attrNameLst>
                                      </p:cBhvr>
                                      <p:tavLst>
                                        <p:tav tm="0">
                                          <p:val>
                                            <p:strVal val="#ppt_x"/>
                                          </p:val>
                                        </p:tav>
                                        <p:tav tm="100000">
                                          <p:val>
                                            <p:strVal val="#ppt_x"/>
                                          </p:val>
                                        </p:tav>
                                      </p:tavLst>
                                    </p:anim>
                                    <p:anim calcmode="lin" valueType="num">
                                      <p:cBhvr additive="base">
                                        <p:cTn id="162" dur="100" fill="hold"/>
                                        <p:tgtEl>
                                          <p:spTgt spid="176"/>
                                        </p:tgtEl>
                                        <p:attrNameLst>
                                          <p:attrName>ppt_y</p:attrName>
                                        </p:attrNameLst>
                                      </p:cBhvr>
                                      <p:tavLst>
                                        <p:tav tm="0">
                                          <p:val>
                                            <p:strVal val="1+#ppt_h/2"/>
                                          </p:val>
                                        </p:tav>
                                        <p:tav tm="100000">
                                          <p:val>
                                            <p:strVal val="#ppt_y"/>
                                          </p:val>
                                        </p:tav>
                                      </p:tavLst>
                                    </p:anim>
                                  </p:childTnLst>
                                </p:cTn>
                              </p:par>
                            </p:childTnLst>
                          </p:cTn>
                        </p:par>
                        <p:par>
                          <p:cTn id="163" fill="hold">
                            <p:stCondLst>
                              <p:cond delay="3600"/>
                            </p:stCondLst>
                            <p:childTnLst>
                              <p:par>
                                <p:cTn id="164" presetID="2" presetClass="entr" presetSubtype="4" fill="hold" grpId="0" nodeType="afterEffect">
                                  <p:stCondLst>
                                    <p:cond delay="0"/>
                                  </p:stCondLst>
                                  <p:childTnLst>
                                    <p:set>
                                      <p:cBhvr>
                                        <p:cTn id="165" dur="1" fill="hold">
                                          <p:stCondLst>
                                            <p:cond delay="0"/>
                                          </p:stCondLst>
                                        </p:cTn>
                                        <p:tgtEl>
                                          <p:spTgt spid="177"/>
                                        </p:tgtEl>
                                        <p:attrNameLst>
                                          <p:attrName>style.visibility</p:attrName>
                                        </p:attrNameLst>
                                      </p:cBhvr>
                                      <p:to>
                                        <p:strVal val="visible"/>
                                      </p:to>
                                    </p:set>
                                    <p:anim calcmode="lin" valueType="num">
                                      <p:cBhvr additive="base">
                                        <p:cTn id="166" dur="100" fill="hold"/>
                                        <p:tgtEl>
                                          <p:spTgt spid="177"/>
                                        </p:tgtEl>
                                        <p:attrNameLst>
                                          <p:attrName>ppt_x</p:attrName>
                                        </p:attrNameLst>
                                      </p:cBhvr>
                                      <p:tavLst>
                                        <p:tav tm="0">
                                          <p:val>
                                            <p:strVal val="#ppt_x"/>
                                          </p:val>
                                        </p:tav>
                                        <p:tav tm="100000">
                                          <p:val>
                                            <p:strVal val="#ppt_x"/>
                                          </p:val>
                                        </p:tav>
                                      </p:tavLst>
                                    </p:anim>
                                    <p:anim calcmode="lin" valueType="num">
                                      <p:cBhvr additive="base">
                                        <p:cTn id="167" dur="100" fill="hold"/>
                                        <p:tgtEl>
                                          <p:spTgt spid="177"/>
                                        </p:tgtEl>
                                        <p:attrNameLst>
                                          <p:attrName>ppt_y</p:attrName>
                                        </p:attrNameLst>
                                      </p:cBhvr>
                                      <p:tavLst>
                                        <p:tav tm="0">
                                          <p:val>
                                            <p:strVal val="1+#ppt_h/2"/>
                                          </p:val>
                                        </p:tav>
                                        <p:tav tm="100000">
                                          <p:val>
                                            <p:strVal val="#ppt_y"/>
                                          </p:val>
                                        </p:tav>
                                      </p:tavLst>
                                    </p:anim>
                                  </p:childTnLst>
                                </p:cTn>
                              </p:par>
                            </p:childTnLst>
                          </p:cTn>
                        </p:par>
                        <p:par>
                          <p:cTn id="168" fill="hold">
                            <p:stCondLst>
                              <p:cond delay="3700"/>
                            </p:stCondLst>
                            <p:childTnLst>
                              <p:par>
                                <p:cTn id="169" presetID="2" presetClass="entr" presetSubtype="4" fill="hold" grpId="0" nodeType="afterEffect">
                                  <p:stCondLst>
                                    <p:cond delay="0"/>
                                  </p:stCondLst>
                                  <p:childTnLst>
                                    <p:set>
                                      <p:cBhvr>
                                        <p:cTn id="170" dur="1" fill="hold">
                                          <p:stCondLst>
                                            <p:cond delay="0"/>
                                          </p:stCondLst>
                                        </p:cTn>
                                        <p:tgtEl>
                                          <p:spTgt spid="178"/>
                                        </p:tgtEl>
                                        <p:attrNameLst>
                                          <p:attrName>style.visibility</p:attrName>
                                        </p:attrNameLst>
                                      </p:cBhvr>
                                      <p:to>
                                        <p:strVal val="visible"/>
                                      </p:to>
                                    </p:set>
                                    <p:anim calcmode="lin" valueType="num">
                                      <p:cBhvr additive="base">
                                        <p:cTn id="171" dur="100" fill="hold"/>
                                        <p:tgtEl>
                                          <p:spTgt spid="178"/>
                                        </p:tgtEl>
                                        <p:attrNameLst>
                                          <p:attrName>ppt_x</p:attrName>
                                        </p:attrNameLst>
                                      </p:cBhvr>
                                      <p:tavLst>
                                        <p:tav tm="0">
                                          <p:val>
                                            <p:strVal val="#ppt_x"/>
                                          </p:val>
                                        </p:tav>
                                        <p:tav tm="100000">
                                          <p:val>
                                            <p:strVal val="#ppt_x"/>
                                          </p:val>
                                        </p:tav>
                                      </p:tavLst>
                                    </p:anim>
                                    <p:anim calcmode="lin" valueType="num">
                                      <p:cBhvr additive="base">
                                        <p:cTn id="172" dur="100" fill="hold"/>
                                        <p:tgtEl>
                                          <p:spTgt spid="178"/>
                                        </p:tgtEl>
                                        <p:attrNameLst>
                                          <p:attrName>ppt_y</p:attrName>
                                        </p:attrNameLst>
                                      </p:cBhvr>
                                      <p:tavLst>
                                        <p:tav tm="0">
                                          <p:val>
                                            <p:strVal val="1+#ppt_h/2"/>
                                          </p:val>
                                        </p:tav>
                                        <p:tav tm="100000">
                                          <p:val>
                                            <p:strVal val="#ppt_y"/>
                                          </p:val>
                                        </p:tav>
                                      </p:tavLst>
                                    </p:anim>
                                  </p:childTnLst>
                                </p:cTn>
                              </p:par>
                            </p:childTnLst>
                          </p:cTn>
                        </p:par>
                        <p:par>
                          <p:cTn id="173" fill="hold">
                            <p:stCondLst>
                              <p:cond delay="3800"/>
                            </p:stCondLst>
                            <p:childTnLst>
                              <p:par>
                                <p:cTn id="174" presetID="2" presetClass="entr" presetSubtype="4" fill="hold" grpId="0" nodeType="afterEffect">
                                  <p:stCondLst>
                                    <p:cond delay="0"/>
                                  </p:stCondLst>
                                  <p:childTnLst>
                                    <p:set>
                                      <p:cBhvr>
                                        <p:cTn id="175" dur="1" fill="hold">
                                          <p:stCondLst>
                                            <p:cond delay="0"/>
                                          </p:stCondLst>
                                        </p:cTn>
                                        <p:tgtEl>
                                          <p:spTgt spid="179"/>
                                        </p:tgtEl>
                                        <p:attrNameLst>
                                          <p:attrName>style.visibility</p:attrName>
                                        </p:attrNameLst>
                                      </p:cBhvr>
                                      <p:to>
                                        <p:strVal val="visible"/>
                                      </p:to>
                                    </p:set>
                                    <p:anim calcmode="lin" valueType="num">
                                      <p:cBhvr additive="base">
                                        <p:cTn id="176" dur="100" fill="hold"/>
                                        <p:tgtEl>
                                          <p:spTgt spid="179"/>
                                        </p:tgtEl>
                                        <p:attrNameLst>
                                          <p:attrName>ppt_x</p:attrName>
                                        </p:attrNameLst>
                                      </p:cBhvr>
                                      <p:tavLst>
                                        <p:tav tm="0">
                                          <p:val>
                                            <p:strVal val="#ppt_x"/>
                                          </p:val>
                                        </p:tav>
                                        <p:tav tm="100000">
                                          <p:val>
                                            <p:strVal val="#ppt_x"/>
                                          </p:val>
                                        </p:tav>
                                      </p:tavLst>
                                    </p:anim>
                                    <p:anim calcmode="lin" valueType="num">
                                      <p:cBhvr additive="base">
                                        <p:cTn id="177" dur="100" fill="hold"/>
                                        <p:tgtEl>
                                          <p:spTgt spid="179"/>
                                        </p:tgtEl>
                                        <p:attrNameLst>
                                          <p:attrName>ppt_y</p:attrName>
                                        </p:attrNameLst>
                                      </p:cBhvr>
                                      <p:tavLst>
                                        <p:tav tm="0">
                                          <p:val>
                                            <p:strVal val="1+#ppt_h/2"/>
                                          </p:val>
                                        </p:tav>
                                        <p:tav tm="100000">
                                          <p:val>
                                            <p:strVal val="#ppt_y"/>
                                          </p:val>
                                        </p:tav>
                                      </p:tavLst>
                                    </p:anim>
                                  </p:childTnLst>
                                </p:cTn>
                              </p:par>
                            </p:childTnLst>
                          </p:cTn>
                        </p:par>
                        <p:par>
                          <p:cTn id="178" fill="hold">
                            <p:stCondLst>
                              <p:cond delay="3900"/>
                            </p:stCondLst>
                            <p:childTnLst>
                              <p:par>
                                <p:cTn id="179" presetID="2" presetClass="entr" presetSubtype="4" fill="hold" grpId="0" nodeType="afterEffect">
                                  <p:stCondLst>
                                    <p:cond delay="0"/>
                                  </p:stCondLst>
                                  <p:childTnLst>
                                    <p:set>
                                      <p:cBhvr>
                                        <p:cTn id="180" dur="1" fill="hold">
                                          <p:stCondLst>
                                            <p:cond delay="0"/>
                                          </p:stCondLst>
                                        </p:cTn>
                                        <p:tgtEl>
                                          <p:spTgt spid="180"/>
                                        </p:tgtEl>
                                        <p:attrNameLst>
                                          <p:attrName>style.visibility</p:attrName>
                                        </p:attrNameLst>
                                      </p:cBhvr>
                                      <p:to>
                                        <p:strVal val="visible"/>
                                      </p:to>
                                    </p:set>
                                    <p:anim calcmode="lin" valueType="num">
                                      <p:cBhvr additive="base">
                                        <p:cTn id="181" dur="100" fill="hold"/>
                                        <p:tgtEl>
                                          <p:spTgt spid="180"/>
                                        </p:tgtEl>
                                        <p:attrNameLst>
                                          <p:attrName>ppt_x</p:attrName>
                                        </p:attrNameLst>
                                      </p:cBhvr>
                                      <p:tavLst>
                                        <p:tav tm="0">
                                          <p:val>
                                            <p:strVal val="#ppt_x"/>
                                          </p:val>
                                        </p:tav>
                                        <p:tav tm="100000">
                                          <p:val>
                                            <p:strVal val="#ppt_x"/>
                                          </p:val>
                                        </p:tav>
                                      </p:tavLst>
                                    </p:anim>
                                    <p:anim calcmode="lin" valueType="num">
                                      <p:cBhvr additive="base">
                                        <p:cTn id="182" dur="100" fill="hold"/>
                                        <p:tgtEl>
                                          <p:spTgt spid="180"/>
                                        </p:tgtEl>
                                        <p:attrNameLst>
                                          <p:attrName>ppt_y</p:attrName>
                                        </p:attrNameLst>
                                      </p:cBhvr>
                                      <p:tavLst>
                                        <p:tav tm="0">
                                          <p:val>
                                            <p:strVal val="1+#ppt_h/2"/>
                                          </p:val>
                                        </p:tav>
                                        <p:tav tm="100000">
                                          <p:val>
                                            <p:strVal val="#ppt_y"/>
                                          </p:val>
                                        </p:tav>
                                      </p:tavLst>
                                    </p:anim>
                                  </p:childTnLst>
                                </p:cTn>
                              </p:par>
                            </p:childTnLst>
                          </p:cTn>
                        </p:par>
                        <p:par>
                          <p:cTn id="183" fill="hold">
                            <p:stCondLst>
                              <p:cond delay="4000"/>
                            </p:stCondLst>
                            <p:childTnLst>
                              <p:par>
                                <p:cTn id="184" presetID="2" presetClass="entr" presetSubtype="4" fill="hold" grpId="0" nodeType="afterEffect">
                                  <p:stCondLst>
                                    <p:cond delay="0"/>
                                  </p:stCondLst>
                                  <p:childTnLst>
                                    <p:set>
                                      <p:cBhvr>
                                        <p:cTn id="185" dur="1" fill="hold">
                                          <p:stCondLst>
                                            <p:cond delay="0"/>
                                          </p:stCondLst>
                                        </p:cTn>
                                        <p:tgtEl>
                                          <p:spTgt spid="181"/>
                                        </p:tgtEl>
                                        <p:attrNameLst>
                                          <p:attrName>style.visibility</p:attrName>
                                        </p:attrNameLst>
                                      </p:cBhvr>
                                      <p:to>
                                        <p:strVal val="visible"/>
                                      </p:to>
                                    </p:set>
                                    <p:anim calcmode="lin" valueType="num">
                                      <p:cBhvr additive="base">
                                        <p:cTn id="186" dur="100" fill="hold"/>
                                        <p:tgtEl>
                                          <p:spTgt spid="181"/>
                                        </p:tgtEl>
                                        <p:attrNameLst>
                                          <p:attrName>ppt_x</p:attrName>
                                        </p:attrNameLst>
                                      </p:cBhvr>
                                      <p:tavLst>
                                        <p:tav tm="0">
                                          <p:val>
                                            <p:strVal val="#ppt_x"/>
                                          </p:val>
                                        </p:tav>
                                        <p:tav tm="100000">
                                          <p:val>
                                            <p:strVal val="#ppt_x"/>
                                          </p:val>
                                        </p:tav>
                                      </p:tavLst>
                                    </p:anim>
                                    <p:anim calcmode="lin" valueType="num">
                                      <p:cBhvr additive="base">
                                        <p:cTn id="187" dur="100" fill="hold"/>
                                        <p:tgtEl>
                                          <p:spTgt spid="181"/>
                                        </p:tgtEl>
                                        <p:attrNameLst>
                                          <p:attrName>ppt_y</p:attrName>
                                        </p:attrNameLst>
                                      </p:cBhvr>
                                      <p:tavLst>
                                        <p:tav tm="0">
                                          <p:val>
                                            <p:strVal val="1+#ppt_h/2"/>
                                          </p:val>
                                        </p:tav>
                                        <p:tav tm="100000">
                                          <p:val>
                                            <p:strVal val="#ppt_y"/>
                                          </p:val>
                                        </p:tav>
                                      </p:tavLst>
                                    </p:anim>
                                  </p:childTnLst>
                                </p:cTn>
                              </p:par>
                            </p:childTnLst>
                          </p:cTn>
                        </p:par>
                        <p:par>
                          <p:cTn id="188" fill="hold">
                            <p:stCondLst>
                              <p:cond delay="4100"/>
                            </p:stCondLst>
                            <p:childTnLst>
                              <p:par>
                                <p:cTn id="189" presetID="2" presetClass="entr" presetSubtype="4" fill="hold" grpId="0" nodeType="afterEffect">
                                  <p:stCondLst>
                                    <p:cond delay="0"/>
                                  </p:stCondLst>
                                  <p:childTnLst>
                                    <p:set>
                                      <p:cBhvr>
                                        <p:cTn id="190" dur="1" fill="hold">
                                          <p:stCondLst>
                                            <p:cond delay="0"/>
                                          </p:stCondLst>
                                        </p:cTn>
                                        <p:tgtEl>
                                          <p:spTgt spid="182"/>
                                        </p:tgtEl>
                                        <p:attrNameLst>
                                          <p:attrName>style.visibility</p:attrName>
                                        </p:attrNameLst>
                                      </p:cBhvr>
                                      <p:to>
                                        <p:strVal val="visible"/>
                                      </p:to>
                                    </p:set>
                                    <p:anim calcmode="lin" valueType="num">
                                      <p:cBhvr additive="base">
                                        <p:cTn id="191" dur="100" fill="hold"/>
                                        <p:tgtEl>
                                          <p:spTgt spid="182"/>
                                        </p:tgtEl>
                                        <p:attrNameLst>
                                          <p:attrName>ppt_x</p:attrName>
                                        </p:attrNameLst>
                                      </p:cBhvr>
                                      <p:tavLst>
                                        <p:tav tm="0">
                                          <p:val>
                                            <p:strVal val="#ppt_x"/>
                                          </p:val>
                                        </p:tav>
                                        <p:tav tm="100000">
                                          <p:val>
                                            <p:strVal val="#ppt_x"/>
                                          </p:val>
                                        </p:tav>
                                      </p:tavLst>
                                    </p:anim>
                                    <p:anim calcmode="lin" valueType="num">
                                      <p:cBhvr additive="base">
                                        <p:cTn id="192" dur="100" fill="hold"/>
                                        <p:tgtEl>
                                          <p:spTgt spid="182"/>
                                        </p:tgtEl>
                                        <p:attrNameLst>
                                          <p:attrName>ppt_y</p:attrName>
                                        </p:attrNameLst>
                                      </p:cBhvr>
                                      <p:tavLst>
                                        <p:tav tm="0">
                                          <p:val>
                                            <p:strVal val="1+#ppt_h/2"/>
                                          </p:val>
                                        </p:tav>
                                        <p:tav tm="100000">
                                          <p:val>
                                            <p:strVal val="#ppt_y"/>
                                          </p:val>
                                        </p:tav>
                                      </p:tavLst>
                                    </p:anim>
                                  </p:childTnLst>
                                </p:cTn>
                              </p:par>
                            </p:childTnLst>
                          </p:cTn>
                        </p:par>
                        <p:par>
                          <p:cTn id="193" fill="hold">
                            <p:stCondLst>
                              <p:cond delay="4200"/>
                            </p:stCondLst>
                            <p:childTnLst>
                              <p:par>
                                <p:cTn id="194" presetID="2" presetClass="entr" presetSubtype="4" fill="hold" grpId="0" nodeType="afterEffect">
                                  <p:stCondLst>
                                    <p:cond delay="0"/>
                                  </p:stCondLst>
                                  <p:childTnLst>
                                    <p:set>
                                      <p:cBhvr>
                                        <p:cTn id="195" dur="1" fill="hold">
                                          <p:stCondLst>
                                            <p:cond delay="0"/>
                                          </p:stCondLst>
                                        </p:cTn>
                                        <p:tgtEl>
                                          <p:spTgt spid="183"/>
                                        </p:tgtEl>
                                        <p:attrNameLst>
                                          <p:attrName>style.visibility</p:attrName>
                                        </p:attrNameLst>
                                      </p:cBhvr>
                                      <p:to>
                                        <p:strVal val="visible"/>
                                      </p:to>
                                    </p:set>
                                    <p:anim calcmode="lin" valueType="num">
                                      <p:cBhvr additive="base">
                                        <p:cTn id="196" dur="100" fill="hold"/>
                                        <p:tgtEl>
                                          <p:spTgt spid="183"/>
                                        </p:tgtEl>
                                        <p:attrNameLst>
                                          <p:attrName>ppt_x</p:attrName>
                                        </p:attrNameLst>
                                      </p:cBhvr>
                                      <p:tavLst>
                                        <p:tav tm="0">
                                          <p:val>
                                            <p:strVal val="#ppt_x"/>
                                          </p:val>
                                        </p:tav>
                                        <p:tav tm="100000">
                                          <p:val>
                                            <p:strVal val="#ppt_x"/>
                                          </p:val>
                                        </p:tav>
                                      </p:tavLst>
                                    </p:anim>
                                    <p:anim calcmode="lin" valueType="num">
                                      <p:cBhvr additive="base">
                                        <p:cTn id="197" dur="100" fill="hold"/>
                                        <p:tgtEl>
                                          <p:spTgt spid="183"/>
                                        </p:tgtEl>
                                        <p:attrNameLst>
                                          <p:attrName>ppt_y</p:attrName>
                                        </p:attrNameLst>
                                      </p:cBhvr>
                                      <p:tavLst>
                                        <p:tav tm="0">
                                          <p:val>
                                            <p:strVal val="1+#ppt_h/2"/>
                                          </p:val>
                                        </p:tav>
                                        <p:tav tm="100000">
                                          <p:val>
                                            <p:strVal val="#ppt_y"/>
                                          </p:val>
                                        </p:tav>
                                      </p:tavLst>
                                    </p:anim>
                                  </p:childTnLst>
                                </p:cTn>
                              </p:par>
                            </p:childTnLst>
                          </p:cTn>
                        </p:par>
                        <p:par>
                          <p:cTn id="198" fill="hold">
                            <p:stCondLst>
                              <p:cond delay="4300"/>
                            </p:stCondLst>
                            <p:childTnLst>
                              <p:par>
                                <p:cTn id="199" presetID="2" presetClass="entr" presetSubtype="4" fill="hold" grpId="0" nodeType="afterEffect">
                                  <p:stCondLst>
                                    <p:cond delay="0"/>
                                  </p:stCondLst>
                                  <p:childTnLst>
                                    <p:set>
                                      <p:cBhvr>
                                        <p:cTn id="200" dur="1" fill="hold">
                                          <p:stCondLst>
                                            <p:cond delay="0"/>
                                          </p:stCondLst>
                                        </p:cTn>
                                        <p:tgtEl>
                                          <p:spTgt spid="184"/>
                                        </p:tgtEl>
                                        <p:attrNameLst>
                                          <p:attrName>style.visibility</p:attrName>
                                        </p:attrNameLst>
                                      </p:cBhvr>
                                      <p:to>
                                        <p:strVal val="visible"/>
                                      </p:to>
                                    </p:set>
                                    <p:anim calcmode="lin" valueType="num">
                                      <p:cBhvr additive="base">
                                        <p:cTn id="201" dur="100" fill="hold"/>
                                        <p:tgtEl>
                                          <p:spTgt spid="184"/>
                                        </p:tgtEl>
                                        <p:attrNameLst>
                                          <p:attrName>ppt_x</p:attrName>
                                        </p:attrNameLst>
                                      </p:cBhvr>
                                      <p:tavLst>
                                        <p:tav tm="0">
                                          <p:val>
                                            <p:strVal val="#ppt_x"/>
                                          </p:val>
                                        </p:tav>
                                        <p:tav tm="100000">
                                          <p:val>
                                            <p:strVal val="#ppt_x"/>
                                          </p:val>
                                        </p:tav>
                                      </p:tavLst>
                                    </p:anim>
                                    <p:anim calcmode="lin" valueType="num">
                                      <p:cBhvr additive="base">
                                        <p:cTn id="202" dur="100" fill="hold"/>
                                        <p:tgtEl>
                                          <p:spTgt spid="184"/>
                                        </p:tgtEl>
                                        <p:attrNameLst>
                                          <p:attrName>ppt_y</p:attrName>
                                        </p:attrNameLst>
                                      </p:cBhvr>
                                      <p:tavLst>
                                        <p:tav tm="0">
                                          <p:val>
                                            <p:strVal val="1+#ppt_h/2"/>
                                          </p:val>
                                        </p:tav>
                                        <p:tav tm="100000">
                                          <p:val>
                                            <p:strVal val="#ppt_y"/>
                                          </p:val>
                                        </p:tav>
                                      </p:tavLst>
                                    </p:anim>
                                  </p:childTnLst>
                                </p:cTn>
                              </p:par>
                            </p:childTnLst>
                          </p:cTn>
                        </p:par>
                        <p:par>
                          <p:cTn id="203" fill="hold">
                            <p:stCondLst>
                              <p:cond delay="4400"/>
                            </p:stCondLst>
                            <p:childTnLst>
                              <p:par>
                                <p:cTn id="204" presetID="2" presetClass="entr" presetSubtype="4" fill="hold" grpId="0" nodeType="afterEffect">
                                  <p:stCondLst>
                                    <p:cond delay="0"/>
                                  </p:stCondLst>
                                  <p:childTnLst>
                                    <p:set>
                                      <p:cBhvr>
                                        <p:cTn id="205" dur="1" fill="hold">
                                          <p:stCondLst>
                                            <p:cond delay="0"/>
                                          </p:stCondLst>
                                        </p:cTn>
                                        <p:tgtEl>
                                          <p:spTgt spid="185"/>
                                        </p:tgtEl>
                                        <p:attrNameLst>
                                          <p:attrName>style.visibility</p:attrName>
                                        </p:attrNameLst>
                                      </p:cBhvr>
                                      <p:to>
                                        <p:strVal val="visible"/>
                                      </p:to>
                                    </p:set>
                                    <p:anim calcmode="lin" valueType="num">
                                      <p:cBhvr additive="base">
                                        <p:cTn id="206" dur="100" fill="hold"/>
                                        <p:tgtEl>
                                          <p:spTgt spid="185"/>
                                        </p:tgtEl>
                                        <p:attrNameLst>
                                          <p:attrName>ppt_x</p:attrName>
                                        </p:attrNameLst>
                                      </p:cBhvr>
                                      <p:tavLst>
                                        <p:tav tm="0">
                                          <p:val>
                                            <p:strVal val="#ppt_x"/>
                                          </p:val>
                                        </p:tav>
                                        <p:tav tm="100000">
                                          <p:val>
                                            <p:strVal val="#ppt_x"/>
                                          </p:val>
                                        </p:tav>
                                      </p:tavLst>
                                    </p:anim>
                                    <p:anim calcmode="lin" valueType="num">
                                      <p:cBhvr additive="base">
                                        <p:cTn id="207" dur="100" fill="hold"/>
                                        <p:tgtEl>
                                          <p:spTgt spid="185"/>
                                        </p:tgtEl>
                                        <p:attrNameLst>
                                          <p:attrName>ppt_y</p:attrName>
                                        </p:attrNameLst>
                                      </p:cBhvr>
                                      <p:tavLst>
                                        <p:tav tm="0">
                                          <p:val>
                                            <p:strVal val="1+#ppt_h/2"/>
                                          </p:val>
                                        </p:tav>
                                        <p:tav tm="100000">
                                          <p:val>
                                            <p:strVal val="#ppt_y"/>
                                          </p:val>
                                        </p:tav>
                                      </p:tavLst>
                                    </p:anim>
                                  </p:childTnLst>
                                </p:cTn>
                              </p:par>
                            </p:childTnLst>
                          </p:cTn>
                        </p:par>
                        <p:par>
                          <p:cTn id="208" fill="hold">
                            <p:stCondLst>
                              <p:cond delay="4500"/>
                            </p:stCondLst>
                            <p:childTnLst>
                              <p:par>
                                <p:cTn id="209" presetID="2" presetClass="entr" presetSubtype="4" fill="hold" grpId="0" nodeType="afterEffect">
                                  <p:stCondLst>
                                    <p:cond delay="0"/>
                                  </p:stCondLst>
                                  <p:childTnLst>
                                    <p:set>
                                      <p:cBhvr>
                                        <p:cTn id="210" dur="1" fill="hold">
                                          <p:stCondLst>
                                            <p:cond delay="0"/>
                                          </p:stCondLst>
                                        </p:cTn>
                                        <p:tgtEl>
                                          <p:spTgt spid="186"/>
                                        </p:tgtEl>
                                        <p:attrNameLst>
                                          <p:attrName>style.visibility</p:attrName>
                                        </p:attrNameLst>
                                      </p:cBhvr>
                                      <p:to>
                                        <p:strVal val="visible"/>
                                      </p:to>
                                    </p:set>
                                    <p:anim calcmode="lin" valueType="num">
                                      <p:cBhvr additive="base">
                                        <p:cTn id="211" dur="100" fill="hold"/>
                                        <p:tgtEl>
                                          <p:spTgt spid="186"/>
                                        </p:tgtEl>
                                        <p:attrNameLst>
                                          <p:attrName>ppt_x</p:attrName>
                                        </p:attrNameLst>
                                      </p:cBhvr>
                                      <p:tavLst>
                                        <p:tav tm="0">
                                          <p:val>
                                            <p:strVal val="#ppt_x"/>
                                          </p:val>
                                        </p:tav>
                                        <p:tav tm="100000">
                                          <p:val>
                                            <p:strVal val="#ppt_x"/>
                                          </p:val>
                                        </p:tav>
                                      </p:tavLst>
                                    </p:anim>
                                    <p:anim calcmode="lin" valueType="num">
                                      <p:cBhvr additive="base">
                                        <p:cTn id="212" dur="100" fill="hold"/>
                                        <p:tgtEl>
                                          <p:spTgt spid="186"/>
                                        </p:tgtEl>
                                        <p:attrNameLst>
                                          <p:attrName>ppt_y</p:attrName>
                                        </p:attrNameLst>
                                      </p:cBhvr>
                                      <p:tavLst>
                                        <p:tav tm="0">
                                          <p:val>
                                            <p:strVal val="1+#ppt_h/2"/>
                                          </p:val>
                                        </p:tav>
                                        <p:tav tm="100000">
                                          <p:val>
                                            <p:strVal val="#ppt_y"/>
                                          </p:val>
                                        </p:tav>
                                      </p:tavLst>
                                    </p:anim>
                                  </p:childTnLst>
                                </p:cTn>
                              </p:par>
                            </p:childTnLst>
                          </p:cTn>
                        </p:par>
                        <p:par>
                          <p:cTn id="213" fill="hold">
                            <p:stCondLst>
                              <p:cond delay="4600"/>
                            </p:stCondLst>
                            <p:childTnLst>
                              <p:par>
                                <p:cTn id="214" presetID="2" presetClass="entr" presetSubtype="4" fill="hold" grpId="0" nodeType="afterEffect">
                                  <p:stCondLst>
                                    <p:cond delay="0"/>
                                  </p:stCondLst>
                                  <p:childTnLst>
                                    <p:set>
                                      <p:cBhvr>
                                        <p:cTn id="215" dur="1" fill="hold">
                                          <p:stCondLst>
                                            <p:cond delay="0"/>
                                          </p:stCondLst>
                                        </p:cTn>
                                        <p:tgtEl>
                                          <p:spTgt spid="187"/>
                                        </p:tgtEl>
                                        <p:attrNameLst>
                                          <p:attrName>style.visibility</p:attrName>
                                        </p:attrNameLst>
                                      </p:cBhvr>
                                      <p:to>
                                        <p:strVal val="visible"/>
                                      </p:to>
                                    </p:set>
                                    <p:anim calcmode="lin" valueType="num">
                                      <p:cBhvr additive="base">
                                        <p:cTn id="216" dur="100" fill="hold"/>
                                        <p:tgtEl>
                                          <p:spTgt spid="187"/>
                                        </p:tgtEl>
                                        <p:attrNameLst>
                                          <p:attrName>ppt_x</p:attrName>
                                        </p:attrNameLst>
                                      </p:cBhvr>
                                      <p:tavLst>
                                        <p:tav tm="0">
                                          <p:val>
                                            <p:strVal val="#ppt_x"/>
                                          </p:val>
                                        </p:tav>
                                        <p:tav tm="100000">
                                          <p:val>
                                            <p:strVal val="#ppt_x"/>
                                          </p:val>
                                        </p:tav>
                                      </p:tavLst>
                                    </p:anim>
                                    <p:anim calcmode="lin" valueType="num">
                                      <p:cBhvr additive="base">
                                        <p:cTn id="217" dur="100" fill="hold"/>
                                        <p:tgtEl>
                                          <p:spTgt spid="187"/>
                                        </p:tgtEl>
                                        <p:attrNameLst>
                                          <p:attrName>ppt_y</p:attrName>
                                        </p:attrNameLst>
                                      </p:cBhvr>
                                      <p:tavLst>
                                        <p:tav tm="0">
                                          <p:val>
                                            <p:strVal val="1+#ppt_h/2"/>
                                          </p:val>
                                        </p:tav>
                                        <p:tav tm="100000">
                                          <p:val>
                                            <p:strVal val="#ppt_y"/>
                                          </p:val>
                                        </p:tav>
                                      </p:tavLst>
                                    </p:anim>
                                  </p:childTnLst>
                                </p:cTn>
                              </p:par>
                            </p:childTnLst>
                          </p:cTn>
                        </p:par>
                        <p:par>
                          <p:cTn id="218" fill="hold">
                            <p:stCondLst>
                              <p:cond delay="4700"/>
                            </p:stCondLst>
                            <p:childTnLst>
                              <p:par>
                                <p:cTn id="219" presetID="2" presetClass="entr" presetSubtype="4" fill="hold" grpId="0" nodeType="afterEffect">
                                  <p:stCondLst>
                                    <p:cond delay="0"/>
                                  </p:stCondLst>
                                  <p:childTnLst>
                                    <p:set>
                                      <p:cBhvr>
                                        <p:cTn id="220" dur="1" fill="hold">
                                          <p:stCondLst>
                                            <p:cond delay="0"/>
                                          </p:stCondLst>
                                        </p:cTn>
                                        <p:tgtEl>
                                          <p:spTgt spid="188"/>
                                        </p:tgtEl>
                                        <p:attrNameLst>
                                          <p:attrName>style.visibility</p:attrName>
                                        </p:attrNameLst>
                                      </p:cBhvr>
                                      <p:to>
                                        <p:strVal val="visible"/>
                                      </p:to>
                                    </p:set>
                                    <p:anim calcmode="lin" valueType="num">
                                      <p:cBhvr additive="base">
                                        <p:cTn id="221" dur="100" fill="hold"/>
                                        <p:tgtEl>
                                          <p:spTgt spid="188"/>
                                        </p:tgtEl>
                                        <p:attrNameLst>
                                          <p:attrName>ppt_x</p:attrName>
                                        </p:attrNameLst>
                                      </p:cBhvr>
                                      <p:tavLst>
                                        <p:tav tm="0">
                                          <p:val>
                                            <p:strVal val="#ppt_x"/>
                                          </p:val>
                                        </p:tav>
                                        <p:tav tm="100000">
                                          <p:val>
                                            <p:strVal val="#ppt_x"/>
                                          </p:val>
                                        </p:tav>
                                      </p:tavLst>
                                    </p:anim>
                                    <p:anim calcmode="lin" valueType="num">
                                      <p:cBhvr additive="base">
                                        <p:cTn id="222" dur="100" fill="hold"/>
                                        <p:tgtEl>
                                          <p:spTgt spid="188"/>
                                        </p:tgtEl>
                                        <p:attrNameLst>
                                          <p:attrName>ppt_y</p:attrName>
                                        </p:attrNameLst>
                                      </p:cBhvr>
                                      <p:tavLst>
                                        <p:tav tm="0">
                                          <p:val>
                                            <p:strVal val="1+#ppt_h/2"/>
                                          </p:val>
                                        </p:tav>
                                        <p:tav tm="100000">
                                          <p:val>
                                            <p:strVal val="#ppt_y"/>
                                          </p:val>
                                        </p:tav>
                                      </p:tavLst>
                                    </p:anim>
                                  </p:childTnLst>
                                </p:cTn>
                              </p:par>
                            </p:childTnLst>
                          </p:cTn>
                        </p:par>
                        <p:par>
                          <p:cTn id="223" fill="hold">
                            <p:stCondLst>
                              <p:cond delay="4800"/>
                            </p:stCondLst>
                            <p:childTnLst>
                              <p:par>
                                <p:cTn id="224" presetID="2" presetClass="entr" presetSubtype="4" fill="hold" grpId="0" nodeType="afterEffect">
                                  <p:stCondLst>
                                    <p:cond delay="0"/>
                                  </p:stCondLst>
                                  <p:childTnLst>
                                    <p:set>
                                      <p:cBhvr>
                                        <p:cTn id="225" dur="1" fill="hold">
                                          <p:stCondLst>
                                            <p:cond delay="0"/>
                                          </p:stCondLst>
                                        </p:cTn>
                                        <p:tgtEl>
                                          <p:spTgt spid="189"/>
                                        </p:tgtEl>
                                        <p:attrNameLst>
                                          <p:attrName>style.visibility</p:attrName>
                                        </p:attrNameLst>
                                      </p:cBhvr>
                                      <p:to>
                                        <p:strVal val="visible"/>
                                      </p:to>
                                    </p:set>
                                    <p:anim calcmode="lin" valueType="num">
                                      <p:cBhvr additive="base">
                                        <p:cTn id="226" dur="100" fill="hold"/>
                                        <p:tgtEl>
                                          <p:spTgt spid="189"/>
                                        </p:tgtEl>
                                        <p:attrNameLst>
                                          <p:attrName>ppt_x</p:attrName>
                                        </p:attrNameLst>
                                      </p:cBhvr>
                                      <p:tavLst>
                                        <p:tav tm="0">
                                          <p:val>
                                            <p:strVal val="#ppt_x"/>
                                          </p:val>
                                        </p:tav>
                                        <p:tav tm="100000">
                                          <p:val>
                                            <p:strVal val="#ppt_x"/>
                                          </p:val>
                                        </p:tav>
                                      </p:tavLst>
                                    </p:anim>
                                    <p:anim calcmode="lin" valueType="num">
                                      <p:cBhvr additive="base">
                                        <p:cTn id="227" dur="100" fill="hold"/>
                                        <p:tgtEl>
                                          <p:spTgt spid="189"/>
                                        </p:tgtEl>
                                        <p:attrNameLst>
                                          <p:attrName>ppt_y</p:attrName>
                                        </p:attrNameLst>
                                      </p:cBhvr>
                                      <p:tavLst>
                                        <p:tav tm="0">
                                          <p:val>
                                            <p:strVal val="1+#ppt_h/2"/>
                                          </p:val>
                                        </p:tav>
                                        <p:tav tm="100000">
                                          <p:val>
                                            <p:strVal val="#ppt_y"/>
                                          </p:val>
                                        </p:tav>
                                      </p:tavLst>
                                    </p:anim>
                                  </p:childTnLst>
                                </p:cTn>
                              </p:par>
                            </p:childTnLst>
                          </p:cTn>
                        </p:par>
                        <p:par>
                          <p:cTn id="228" fill="hold">
                            <p:stCondLst>
                              <p:cond delay="4900"/>
                            </p:stCondLst>
                            <p:childTnLst>
                              <p:par>
                                <p:cTn id="229" presetID="2" presetClass="entr" presetSubtype="4" fill="hold" grpId="0" nodeType="afterEffect">
                                  <p:stCondLst>
                                    <p:cond delay="0"/>
                                  </p:stCondLst>
                                  <p:childTnLst>
                                    <p:set>
                                      <p:cBhvr>
                                        <p:cTn id="230" dur="1" fill="hold">
                                          <p:stCondLst>
                                            <p:cond delay="0"/>
                                          </p:stCondLst>
                                        </p:cTn>
                                        <p:tgtEl>
                                          <p:spTgt spid="190"/>
                                        </p:tgtEl>
                                        <p:attrNameLst>
                                          <p:attrName>style.visibility</p:attrName>
                                        </p:attrNameLst>
                                      </p:cBhvr>
                                      <p:to>
                                        <p:strVal val="visible"/>
                                      </p:to>
                                    </p:set>
                                    <p:anim calcmode="lin" valueType="num">
                                      <p:cBhvr additive="base">
                                        <p:cTn id="231" dur="100" fill="hold"/>
                                        <p:tgtEl>
                                          <p:spTgt spid="190"/>
                                        </p:tgtEl>
                                        <p:attrNameLst>
                                          <p:attrName>ppt_x</p:attrName>
                                        </p:attrNameLst>
                                      </p:cBhvr>
                                      <p:tavLst>
                                        <p:tav tm="0">
                                          <p:val>
                                            <p:strVal val="#ppt_x"/>
                                          </p:val>
                                        </p:tav>
                                        <p:tav tm="100000">
                                          <p:val>
                                            <p:strVal val="#ppt_x"/>
                                          </p:val>
                                        </p:tav>
                                      </p:tavLst>
                                    </p:anim>
                                    <p:anim calcmode="lin" valueType="num">
                                      <p:cBhvr additive="base">
                                        <p:cTn id="232" dur="100" fill="hold"/>
                                        <p:tgtEl>
                                          <p:spTgt spid="190"/>
                                        </p:tgtEl>
                                        <p:attrNameLst>
                                          <p:attrName>ppt_y</p:attrName>
                                        </p:attrNameLst>
                                      </p:cBhvr>
                                      <p:tavLst>
                                        <p:tav tm="0">
                                          <p:val>
                                            <p:strVal val="1+#ppt_h/2"/>
                                          </p:val>
                                        </p:tav>
                                        <p:tav tm="100000">
                                          <p:val>
                                            <p:strVal val="#ppt_y"/>
                                          </p:val>
                                        </p:tav>
                                      </p:tavLst>
                                    </p:anim>
                                  </p:childTnLst>
                                </p:cTn>
                              </p:par>
                            </p:childTnLst>
                          </p:cTn>
                        </p:par>
                        <p:par>
                          <p:cTn id="233" fill="hold">
                            <p:stCondLst>
                              <p:cond delay="5000"/>
                            </p:stCondLst>
                            <p:childTnLst>
                              <p:par>
                                <p:cTn id="234" presetID="2" presetClass="entr" presetSubtype="4" fill="hold" grpId="0" nodeType="afterEffect">
                                  <p:stCondLst>
                                    <p:cond delay="0"/>
                                  </p:stCondLst>
                                  <p:childTnLst>
                                    <p:set>
                                      <p:cBhvr>
                                        <p:cTn id="235" dur="1" fill="hold">
                                          <p:stCondLst>
                                            <p:cond delay="0"/>
                                          </p:stCondLst>
                                        </p:cTn>
                                        <p:tgtEl>
                                          <p:spTgt spid="191"/>
                                        </p:tgtEl>
                                        <p:attrNameLst>
                                          <p:attrName>style.visibility</p:attrName>
                                        </p:attrNameLst>
                                      </p:cBhvr>
                                      <p:to>
                                        <p:strVal val="visible"/>
                                      </p:to>
                                    </p:set>
                                    <p:anim calcmode="lin" valueType="num">
                                      <p:cBhvr additive="base">
                                        <p:cTn id="236" dur="100" fill="hold"/>
                                        <p:tgtEl>
                                          <p:spTgt spid="191"/>
                                        </p:tgtEl>
                                        <p:attrNameLst>
                                          <p:attrName>ppt_x</p:attrName>
                                        </p:attrNameLst>
                                      </p:cBhvr>
                                      <p:tavLst>
                                        <p:tav tm="0">
                                          <p:val>
                                            <p:strVal val="#ppt_x"/>
                                          </p:val>
                                        </p:tav>
                                        <p:tav tm="100000">
                                          <p:val>
                                            <p:strVal val="#ppt_x"/>
                                          </p:val>
                                        </p:tav>
                                      </p:tavLst>
                                    </p:anim>
                                    <p:anim calcmode="lin" valueType="num">
                                      <p:cBhvr additive="base">
                                        <p:cTn id="237" dur="100" fill="hold"/>
                                        <p:tgtEl>
                                          <p:spTgt spid="191"/>
                                        </p:tgtEl>
                                        <p:attrNameLst>
                                          <p:attrName>ppt_y</p:attrName>
                                        </p:attrNameLst>
                                      </p:cBhvr>
                                      <p:tavLst>
                                        <p:tav tm="0">
                                          <p:val>
                                            <p:strVal val="1+#ppt_h/2"/>
                                          </p:val>
                                        </p:tav>
                                        <p:tav tm="100000">
                                          <p:val>
                                            <p:strVal val="#ppt_y"/>
                                          </p:val>
                                        </p:tav>
                                      </p:tavLst>
                                    </p:anim>
                                  </p:childTnLst>
                                </p:cTn>
                              </p:par>
                            </p:childTnLst>
                          </p:cTn>
                        </p:par>
                        <p:par>
                          <p:cTn id="238" fill="hold">
                            <p:stCondLst>
                              <p:cond delay="5100"/>
                            </p:stCondLst>
                            <p:childTnLst>
                              <p:par>
                                <p:cTn id="239" presetID="2" presetClass="entr" presetSubtype="4" fill="hold" grpId="0" nodeType="afterEffect">
                                  <p:stCondLst>
                                    <p:cond delay="0"/>
                                  </p:stCondLst>
                                  <p:childTnLst>
                                    <p:set>
                                      <p:cBhvr>
                                        <p:cTn id="240" dur="1" fill="hold">
                                          <p:stCondLst>
                                            <p:cond delay="0"/>
                                          </p:stCondLst>
                                        </p:cTn>
                                        <p:tgtEl>
                                          <p:spTgt spid="192"/>
                                        </p:tgtEl>
                                        <p:attrNameLst>
                                          <p:attrName>style.visibility</p:attrName>
                                        </p:attrNameLst>
                                      </p:cBhvr>
                                      <p:to>
                                        <p:strVal val="visible"/>
                                      </p:to>
                                    </p:set>
                                    <p:anim calcmode="lin" valueType="num">
                                      <p:cBhvr additive="base">
                                        <p:cTn id="241" dur="100" fill="hold"/>
                                        <p:tgtEl>
                                          <p:spTgt spid="192"/>
                                        </p:tgtEl>
                                        <p:attrNameLst>
                                          <p:attrName>ppt_x</p:attrName>
                                        </p:attrNameLst>
                                      </p:cBhvr>
                                      <p:tavLst>
                                        <p:tav tm="0">
                                          <p:val>
                                            <p:strVal val="#ppt_x"/>
                                          </p:val>
                                        </p:tav>
                                        <p:tav tm="100000">
                                          <p:val>
                                            <p:strVal val="#ppt_x"/>
                                          </p:val>
                                        </p:tav>
                                      </p:tavLst>
                                    </p:anim>
                                    <p:anim calcmode="lin" valueType="num">
                                      <p:cBhvr additive="base">
                                        <p:cTn id="242" dur="100" fill="hold"/>
                                        <p:tgtEl>
                                          <p:spTgt spid="192"/>
                                        </p:tgtEl>
                                        <p:attrNameLst>
                                          <p:attrName>ppt_y</p:attrName>
                                        </p:attrNameLst>
                                      </p:cBhvr>
                                      <p:tavLst>
                                        <p:tav tm="0">
                                          <p:val>
                                            <p:strVal val="1+#ppt_h/2"/>
                                          </p:val>
                                        </p:tav>
                                        <p:tav tm="100000">
                                          <p:val>
                                            <p:strVal val="#ppt_y"/>
                                          </p:val>
                                        </p:tav>
                                      </p:tavLst>
                                    </p:anim>
                                  </p:childTnLst>
                                </p:cTn>
                              </p:par>
                            </p:childTnLst>
                          </p:cTn>
                        </p:par>
                        <p:par>
                          <p:cTn id="243" fill="hold">
                            <p:stCondLst>
                              <p:cond delay="5200"/>
                            </p:stCondLst>
                            <p:childTnLst>
                              <p:par>
                                <p:cTn id="244" presetID="2" presetClass="entr" presetSubtype="4" fill="hold" grpId="0" nodeType="afterEffect">
                                  <p:stCondLst>
                                    <p:cond delay="0"/>
                                  </p:stCondLst>
                                  <p:childTnLst>
                                    <p:set>
                                      <p:cBhvr>
                                        <p:cTn id="245" dur="1" fill="hold">
                                          <p:stCondLst>
                                            <p:cond delay="0"/>
                                          </p:stCondLst>
                                        </p:cTn>
                                        <p:tgtEl>
                                          <p:spTgt spid="193"/>
                                        </p:tgtEl>
                                        <p:attrNameLst>
                                          <p:attrName>style.visibility</p:attrName>
                                        </p:attrNameLst>
                                      </p:cBhvr>
                                      <p:to>
                                        <p:strVal val="visible"/>
                                      </p:to>
                                    </p:set>
                                    <p:anim calcmode="lin" valueType="num">
                                      <p:cBhvr additive="base">
                                        <p:cTn id="246" dur="100" fill="hold"/>
                                        <p:tgtEl>
                                          <p:spTgt spid="193"/>
                                        </p:tgtEl>
                                        <p:attrNameLst>
                                          <p:attrName>ppt_x</p:attrName>
                                        </p:attrNameLst>
                                      </p:cBhvr>
                                      <p:tavLst>
                                        <p:tav tm="0">
                                          <p:val>
                                            <p:strVal val="#ppt_x"/>
                                          </p:val>
                                        </p:tav>
                                        <p:tav tm="100000">
                                          <p:val>
                                            <p:strVal val="#ppt_x"/>
                                          </p:val>
                                        </p:tav>
                                      </p:tavLst>
                                    </p:anim>
                                    <p:anim calcmode="lin" valueType="num">
                                      <p:cBhvr additive="base">
                                        <p:cTn id="247" dur="100" fill="hold"/>
                                        <p:tgtEl>
                                          <p:spTgt spid="193"/>
                                        </p:tgtEl>
                                        <p:attrNameLst>
                                          <p:attrName>ppt_y</p:attrName>
                                        </p:attrNameLst>
                                      </p:cBhvr>
                                      <p:tavLst>
                                        <p:tav tm="0">
                                          <p:val>
                                            <p:strVal val="1+#ppt_h/2"/>
                                          </p:val>
                                        </p:tav>
                                        <p:tav tm="100000">
                                          <p:val>
                                            <p:strVal val="#ppt_y"/>
                                          </p:val>
                                        </p:tav>
                                      </p:tavLst>
                                    </p:anim>
                                  </p:childTnLst>
                                </p:cTn>
                              </p:par>
                            </p:childTnLst>
                          </p:cTn>
                        </p:par>
                        <p:par>
                          <p:cTn id="248" fill="hold">
                            <p:stCondLst>
                              <p:cond delay="5300"/>
                            </p:stCondLst>
                            <p:childTnLst>
                              <p:par>
                                <p:cTn id="249" presetID="2" presetClass="entr" presetSubtype="4" fill="hold" grpId="0" nodeType="afterEffect">
                                  <p:stCondLst>
                                    <p:cond delay="0"/>
                                  </p:stCondLst>
                                  <p:childTnLst>
                                    <p:set>
                                      <p:cBhvr>
                                        <p:cTn id="250" dur="1" fill="hold">
                                          <p:stCondLst>
                                            <p:cond delay="0"/>
                                          </p:stCondLst>
                                        </p:cTn>
                                        <p:tgtEl>
                                          <p:spTgt spid="194"/>
                                        </p:tgtEl>
                                        <p:attrNameLst>
                                          <p:attrName>style.visibility</p:attrName>
                                        </p:attrNameLst>
                                      </p:cBhvr>
                                      <p:to>
                                        <p:strVal val="visible"/>
                                      </p:to>
                                    </p:set>
                                    <p:anim calcmode="lin" valueType="num">
                                      <p:cBhvr additive="base">
                                        <p:cTn id="251" dur="100" fill="hold"/>
                                        <p:tgtEl>
                                          <p:spTgt spid="194"/>
                                        </p:tgtEl>
                                        <p:attrNameLst>
                                          <p:attrName>ppt_x</p:attrName>
                                        </p:attrNameLst>
                                      </p:cBhvr>
                                      <p:tavLst>
                                        <p:tav tm="0">
                                          <p:val>
                                            <p:strVal val="#ppt_x"/>
                                          </p:val>
                                        </p:tav>
                                        <p:tav tm="100000">
                                          <p:val>
                                            <p:strVal val="#ppt_x"/>
                                          </p:val>
                                        </p:tav>
                                      </p:tavLst>
                                    </p:anim>
                                    <p:anim calcmode="lin" valueType="num">
                                      <p:cBhvr additive="base">
                                        <p:cTn id="252" dur="100" fill="hold"/>
                                        <p:tgtEl>
                                          <p:spTgt spid="194"/>
                                        </p:tgtEl>
                                        <p:attrNameLst>
                                          <p:attrName>ppt_y</p:attrName>
                                        </p:attrNameLst>
                                      </p:cBhvr>
                                      <p:tavLst>
                                        <p:tav tm="0">
                                          <p:val>
                                            <p:strVal val="1+#ppt_h/2"/>
                                          </p:val>
                                        </p:tav>
                                        <p:tav tm="100000">
                                          <p:val>
                                            <p:strVal val="#ppt_y"/>
                                          </p:val>
                                        </p:tav>
                                      </p:tavLst>
                                    </p:anim>
                                  </p:childTnLst>
                                </p:cTn>
                              </p:par>
                            </p:childTnLst>
                          </p:cTn>
                        </p:par>
                        <p:par>
                          <p:cTn id="253" fill="hold">
                            <p:stCondLst>
                              <p:cond delay="5400"/>
                            </p:stCondLst>
                            <p:childTnLst>
                              <p:par>
                                <p:cTn id="254" presetID="2" presetClass="entr" presetSubtype="4" fill="hold" grpId="0" nodeType="afterEffect">
                                  <p:stCondLst>
                                    <p:cond delay="0"/>
                                  </p:stCondLst>
                                  <p:childTnLst>
                                    <p:set>
                                      <p:cBhvr>
                                        <p:cTn id="255" dur="1" fill="hold">
                                          <p:stCondLst>
                                            <p:cond delay="0"/>
                                          </p:stCondLst>
                                        </p:cTn>
                                        <p:tgtEl>
                                          <p:spTgt spid="195"/>
                                        </p:tgtEl>
                                        <p:attrNameLst>
                                          <p:attrName>style.visibility</p:attrName>
                                        </p:attrNameLst>
                                      </p:cBhvr>
                                      <p:to>
                                        <p:strVal val="visible"/>
                                      </p:to>
                                    </p:set>
                                    <p:anim calcmode="lin" valueType="num">
                                      <p:cBhvr additive="base">
                                        <p:cTn id="256" dur="100" fill="hold"/>
                                        <p:tgtEl>
                                          <p:spTgt spid="195"/>
                                        </p:tgtEl>
                                        <p:attrNameLst>
                                          <p:attrName>ppt_x</p:attrName>
                                        </p:attrNameLst>
                                      </p:cBhvr>
                                      <p:tavLst>
                                        <p:tav tm="0">
                                          <p:val>
                                            <p:strVal val="#ppt_x"/>
                                          </p:val>
                                        </p:tav>
                                        <p:tav tm="100000">
                                          <p:val>
                                            <p:strVal val="#ppt_x"/>
                                          </p:val>
                                        </p:tav>
                                      </p:tavLst>
                                    </p:anim>
                                    <p:anim calcmode="lin" valueType="num">
                                      <p:cBhvr additive="base">
                                        <p:cTn id="257" dur="100" fill="hold"/>
                                        <p:tgtEl>
                                          <p:spTgt spid="195"/>
                                        </p:tgtEl>
                                        <p:attrNameLst>
                                          <p:attrName>ppt_y</p:attrName>
                                        </p:attrNameLst>
                                      </p:cBhvr>
                                      <p:tavLst>
                                        <p:tav tm="0">
                                          <p:val>
                                            <p:strVal val="1+#ppt_h/2"/>
                                          </p:val>
                                        </p:tav>
                                        <p:tav tm="100000">
                                          <p:val>
                                            <p:strVal val="#ppt_y"/>
                                          </p:val>
                                        </p:tav>
                                      </p:tavLst>
                                    </p:anim>
                                  </p:childTnLst>
                                </p:cTn>
                              </p:par>
                            </p:childTnLst>
                          </p:cTn>
                        </p:par>
                        <p:par>
                          <p:cTn id="258" fill="hold">
                            <p:stCondLst>
                              <p:cond delay="5500"/>
                            </p:stCondLst>
                            <p:childTnLst>
                              <p:par>
                                <p:cTn id="259" presetID="2" presetClass="entr" presetSubtype="4" fill="hold" grpId="0" nodeType="afterEffect">
                                  <p:stCondLst>
                                    <p:cond delay="0"/>
                                  </p:stCondLst>
                                  <p:childTnLst>
                                    <p:set>
                                      <p:cBhvr>
                                        <p:cTn id="260" dur="1" fill="hold">
                                          <p:stCondLst>
                                            <p:cond delay="0"/>
                                          </p:stCondLst>
                                        </p:cTn>
                                        <p:tgtEl>
                                          <p:spTgt spid="196"/>
                                        </p:tgtEl>
                                        <p:attrNameLst>
                                          <p:attrName>style.visibility</p:attrName>
                                        </p:attrNameLst>
                                      </p:cBhvr>
                                      <p:to>
                                        <p:strVal val="visible"/>
                                      </p:to>
                                    </p:set>
                                    <p:anim calcmode="lin" valueType="num">
                                      <p:cBhvr additive="base">
                                        <p:cTn id="261" dur="100" fill="hold"/>
                                        <p:tgtEl>
                                          <p:spTgt spid="196"/>
                                        </p:tgtEl>
                                        <p:attrNameLst>
                                          <p:attrName>ppt_x</p:attrName>
                                        </p:attrNameLst>
                                      </p:cBhvr>
                                      <p:tavLst>
                                        <p:tav tm="0">
                                          <p:val>
                                            <p:strVal val="#ppt_x"/>
                                          </p:val>
                                        </p:tav>
                                        <p:tav tm="100000">
                                          <p:val>
                                            <p:strVal val="#ppt_x"/>
                                          </p:val>
                                        </p:tav>
                                      </p:tavLst>
                                    </p:anim>
                                    <p:anim calcmode="lin" valueType="num">
                                      <p:cBhvr additive="base">
                                        <p:cTn id="262" dur="100" fill="hold"/>
                                        <p:tgtEl>
                                          <p:spTgt spid="196"/>
                                        </p:tgtEl>
                                        <p:attrNameLst>
                                          <p:attrName>ppt_y</p:attrName>
                                        </p:attrNameLst>
                                      </p:cBhvr>
                                      <p:tavLst>
                                        <p:tav tm="0">
                                          <p:val>
                                            <p:strVal val="1+#ppt_h/2"/>
                                          </p:val>
                                        </p:tav>
                                        <p:tav tm="100000">
                                          <p:val>
                                            <p:strVal val="#ppt_y"/>
                                          </p:val>
                                        </p:tav>
                                      </p:tavLst>
                                    </p:anim>
                                  </p:childTnLst>
                                </p:cTn>
                              </p:par>
                            </p:childTnLst>
                          </p:cTn>
                        </p:par>
                        <p:par>
                          <p:cTn id="263" fill="hold">
                            <p:stCondLst>
                              <p:cond delay="5600"/>
                            </p:stCondLst>
                            <p:childTnLst>
                              <p:par>
                                <p:cTn id="264" presetID="2" presetClass="entr" presetSubtype="4" fill="hold" grpId="0" nodeType="afterEffect">
                                  <p:stCondLst>
                                    <p:cond delay="0"/>
                                  </p:stCondLst>
                                  <p:childTnLst>
                                    <p:set>
                                      <p:cBhvr>
                                        <p:cTn id="265" dur="1" fill="hold">
                                          <p:stCondLst>
                                            <p:cond delay="0"/>
                                          </p:stCondLst>
                                        </p:cTn>
                                        <p:tgtEl>
                                          <p:spTgt spid="197"/>
                                        </p:tgtEl>
                                        <p:attrNameLst>
                                          <p:attrName>style.visibility</p:attrName>
                                        </p:attrNameLst>
                                      </p:cBhvr>
                                      <p:to>
                                        <p:strVal val="visible"/>
                                      </p:to>
                                    </p:set>
                                    <p:anim calcmode="lin" valueType="num">
                                      <p:cBhvr additive="base">
                                        <p:cTn id="266" dur="100" fill="hold"/>
                                        <p:tgtEl>
                                          <p:spTgt spid="197"/>
                                        </p:tgtEl>
                                        <p:attrNameLst>
                                          <p:attrName>ppt_x</p:attrName>
                                        </p:attrNameLst>
                                      </p:cBhvr>
                                      <p:tavLst>
                                        <p:tav tm="0">
                                          <p:val>
                                            <p:strVal val="#ppt_x"/>
                                          </p:val>
                                        </p:tav>
                                        <p:tav tm="100000">
                                          <p:val>
                                            <p:strVal val="#ppt_x"/>
                                          </p:val>
                                        </p:tav>
                                      </p:tavLst>
                                    </p:anim>
                                    <p:anim calcmode="lin" valueType="num">
                                      <p:cBhvr additive="base">
                                        <p:cTn id="267" dur="100" fill="hold"/>
                                        <p:tgtEl>
                                          <p:spTgt spid="197"/>
                                        </p:tgtEl>
                                        <p:attrNameLst>
                                          <p:attrName>ppt_y</p:attrName>
                                        </p:attrNameLst>
                                      </p:cBhvr>
                                      <p:tavLst>
                                        <p:tav tm="0">
                                          <p:val>
                                            <p:strVal val="1+#ppt_h/2"/>
                                          </p:val>
                                        </p:tav>
                                        <p:tav tm="100000">
                                          <p:val>
                                            <p:strVal val="#ppt_y"/>
                                          </p:val>
                                        </p:tav>
                                      </p:tavLst>
                                    </p:anim>
                                  </p:childTnLst>
                                </p:cTn>
                              </p:par>
                            </p:childTnLst>
                          </p:cTn>
                        </p:par>
                        <p:par>
                          <p:cTn id="268" fill="hold">
                            <p:stCondLst>
                              <p:cond delay="5700"/>
                            </p:stCondLst>
                            <p:childTnLst>
                              <p:par>
                                <p:cTn id="269" presetID="2" presetClass="entr" presetSubtype="4" fill="hold" grpId="0" nodeType="afterEffect">
                                  <p:stCondLst>
                                    <p:cond delay="0"/>
                                  </p:stCondLst>
                                  <p:childTnLst>
                                    <p:set>
                                      <p:cBhvr>
                                        <p:cTn id="270" dur="1" fill="hold">
                                          <p:stCondLst>
                                            <p:cond delay="0"/>
                                          </p:stCondLst>
                                        </p:cTn>
                                        <p:tgtEl>
                                          <p:spTgt spid="198"/>
                                        </p:tgtEl>
                                        <p:attrNameLst>
                                          <p:attrName>style.visibility</p:attrName>
                                        </p:attrNameLst>
                                      </p:cBhvr>
                                      <p:to>
                                        <p:strVal val="visible"/>
                                      </p:to>
                                    </p:set>
                                    <p:anim calcmode="lin" valueType="num">
                                      <p:cBhvr additive="base">
                                        <p:cTn id="271" dur="100" fill="hold"/>
                                        <p:tgtEl>
                                          <p:spTgt spid="198"/>
                                        </p:tgtEl>
                                        <p:attrNameLst>
                                          <p:attrName>ppt_x</p:attrName>
                                        </p:attrNameLst>
                                      </p:cBhvr>
                                      <p:tavLst>
                                        <p:tav tm="0">
                                          <p:val>
                                            <p:strVal val="#ppt_x"/>
                                          </p:val>
                                        </p:tav>
                                        <p:tav tm="100000">
                                          <p:val>
                                            <p:strVal val="#ppt_x"/>
                                          </p:val>
                                        </p:tav>
                                      </p:tavLst>
                                    </p:anim>
                                    <p:anim calcmode="lin" valueType="num">
                                      <p:cBhvr additive="base">
                                        <p:cTn id="272" dur="100" fill="hold"/>
                                        <p:tgtEl>
                                          <p:spTgt spid="198"/>
                                        </p:tgtEl>
                                        <p:attrNameLst>
                                          <p:attrName>ppt_y</p:attrName>
                                        </p:attrNameLst>
                                      </p:cBhvr>
                                      <p:tavLst>
                                        <p:tav tm="0">
                                          <p:val>
                                            <p:strVal val="1+#ppt_h/2"/>
                                          </p:val>
                                        </p:tav>
                                        <p:tav tm="100000">
                                          <p:val>
                                            <p:strVal val="#ppt_y"/>
                                          </p:val>
                                        </p:tav>
                                      </p:tavLst>
                                    </p:anim>
                                  </p:childTnLst>
                                </p:cTn>
                              </p:par>
                            </p:childTnLst>
                          </p:cTn>
                        </p:par>
                        <p:par>
                          <p:cTn id="273" fill="hold">
                            <p:stCondLst>
                              <p:cond delay="5800"/>
                            </p:stCondLst>
                            <p:childTnLst>
                              <p:par>
                                <p:cTn id="274" presetID="2" presetClass="entr" presetSubtype="4" fill="hold" grpId="0" nodeType="afterEffect">
                                  <p:stCondLst>
                                    <p:cond delay="0"/>
                                  </p:stCondLst>
                                  <p:childTnLst>
                                    <p:set>
                                      <p:cBhvr>
                                        <p:cTn id="275" dur="1" fill="hold">
                                          <p:stCondLst>
                                            <p:cond delay="0"/>
                                          </p:stCondLst>
                                        </p:cTn>
                                        <p:tgtEl>
                                          <p:spTgt spid="199"/>
                                        </p:tgtEl>
                                        <p:attrNameLst>
                                          <p:attrName>style.visibility</p:attrName>
                                        </p:attrNameLst>
                                      </p:cBhvr>
                                      <p:to>
                                        <p:strVal val="visible"/>
                                      </p:to>
                                    </p:set>
                                    <p:anim calcmode="lin" valueType="num">
                                      <p:cBhvr additive="base">
                                        <p:cTn id="276" dur="100" fill="hold"/>
                                        <p:tgtEl>
                                          <p:spTgt spid="199"/>
                                        </p:tgtEl>
                                        <p:attrNameLst>
                                          <p:attrName>ppt_x</p:attrName>
                                        </p:attrNameLst>
                                      </p:cBhvr>
                                      <p:tavLst>
                                        <p:tav tm="0">
                                          <p:val>
                                            <p:strVal val="#ppt_x"/>
                                          </p:val>
                                        </p:tav>
                                        <p:tav tm="100000">
                                          <p:val>
                                            <p:strVal val="#ppt_x"/>
                                          </p:val>
                                        </p:tav>
                                      </p:tavLst>
                                    </p:anim>
                                    <p:anim calcmode="lin" valueType="num">
                                      <p:cBhvr additive="base">
                                        <p:cTn id="277" dur="100" fill="hold"/>
                                        <p:tgtEl>
                                          <p:spTgt spid="199"/>
                                        </p:tgtEl>
                                        <p:attrNameLst>
                                          <p:attrName>ppt_y</p:attrName>
                                        </p:attrNameLst>
                                      </p:cBhvr>
                                      <p:tavLst>
                                        <p:tav tm="0">
                                          <p:val>
                                            <p:strVal val="1+#ppt_h/2"/>
                                          </p:val>
                                        </p:tav>
                                        <p:tav tm="100000">
                                          <p:val>
                                            <p:strVal val="#ppt_y"/>
                                          </p:val>
                                        </p:tav>
                                      </p:tavLst>
                                    </p:anim>
                                  </p:childTnLst>
                                </p:cTn>
                              </p:par>
                            </p:childTnLst>
                          </p:cTn>
                        </p:par>
                        <p:par>
                          <p:cTn id="278" fill="hold">
                            <p:stCondLst>
                              <p:cond delay="5900"/>
                            </p:stCondLst>
                            <p:childTnLst>
                              <p:par>
                                <p:cTn id="279" presetID="2" presetClass="entr" presetSubtype="4" fill="hold" grpId="0" nodeType="afterEffect">
                                  <p:stCondLst>
                                    <p:cond delay="0"/>
                                  </p:stCondLst>
                                  <p:childTnLst>
                                    <p:set>
                                      <p:cBhvr>
                                        <p:cTn id="280" dur="1" fill="hold">
                                          <p:stCondLst>
                                            <p:cond delay="0"/>
                                          </p:stCondLst>
                                        </p:cTn>
                                        <p:tgtEl>
                                          <p:spTgt spid="200"/>
                                        </p:tgtEl>
                                        <p:attrNameLst>
                                          <p:attrName>style.visibility</p:attrName>
                                        </p:attrNameLst>
                                      </p:cBhvr>
                                      <p:to>
                                        <p:strVal val="visible"/>
                                      </p:to>
                                    </p:set>
                                    <p:anim calcmode="lin" valueType="num">
                                      <p:cBhvr additive="base">
                                        <p:cTn id="281" dur="100" fill="hold"/>
                                        <p:tgtEl>
                                          <p:spTgt spid="200"/>
                                        </p:tgtEl>
                                        <p:attrNameLst>
                                          <p:attrName>ppt_x</p:attrName>
                                        </p:attrNameLst>
                                      </p:cBhvr>
                                      <p:tavLst>
                                        <p:tav tm="0">
                                          <p:val>
                                            <p:strVal val="#ppt_x"/>
                                          </p:val>
                                        </p:tav>
                                        <p:tav tm="100000">
                                          <p:val>
                                            <p:strVal val="#ppt_x"/>
                                          </p:val>
                                        </p:tav>
                                      </p:tavLst>
                                    </p:anim>
                                    <p:anim calcmode="lin" valueType="num">
                                      <p:cBhvr additive="base">
                                        <p:cTn id="282" dur="100" fill="hold"/>
                                        <p:tgtEl>
                                          <p:spTgt spid="200"/>
                                        </p:tgtEl>
                                        <p:attrNameLst>
                                          <p:attrName>ppt_y</p:attrName>
                                        </p:attrNameLst>
                                      </p:cBhvr>
                                      <p:tavLst>
                                        <p:tav tm="0">
                                          <p:val>
                                            <p:strVal val="1+#ppt_h/2"/>
                                          </p:val>
                                        </p:tav>
                                        <p:tav tm="100000">
                                          <p:val>
                                            <p:strVal val="#ppt_y"/>
                                          </p:val>
                                        </p:tav>
                                      </p:tavLst>
                                    </p:anim>
                                  </p:childTnLst>
                                </p:cTn>
                              </p:par>
                            </p:childTnLst>
                          </p:cTn>
                        </p:par>
                        <p:par>
                          <p:cTn id="283" fill="hold">
                            <p:stCondLst>
                              <p:cond delay="6000"/>
                            </p:stCondLst>
                            <p:childTnLst>
                              <p:par>
                                <p:cTn id="284" presetID="2" presetClass="entr" presetSubtype="4" fill="hold" grpId="0" nodeType="afterEffect">
                                  <p:stCondLst>
                                    <p:cond delay="0"/>
                                  </p:stCondLst>
                                  <p:childTnLst>
                                    <p:set>
                                      <p:cBhvr>
                                        <p:cTn id="285" dur="1" fill="hold">
                                          <p:stCondLst>
                                            <p:cond delay="0"/>
                                          </p:stCondLst>
                                        </p:cTn>
                                        <p:tgtEl>
                                          <p:spTgt spid="201"/>
                                        </p:tgtEl>
                                        <p:attrNameLst>
                                          <p:attrName>style.visibility</p:attrName>
                                        </p:attrNameLst>
                                      </p:cBhvr>
                                      <p:to>
                                        <p:strVal val="visible"/>
                                      </p:to>
                                    </p:set>
                                    <p:anim calcmode="lin" valueType="num">
                                      <p:cBhvr additive="base">
                                        <p:cTn id="286" dur="100" fill="hold"/>
                                        <p:tgtEl>
                                          <p:spTgt spid="201"/>
                                        </p:tgtEl>
                                        <p:attrNameLst>
                                          <p:attrName>ppt_x</p:attrName>
                                        </p:attrNameLst>
                                      </p:cBhvr>
                                      <p:tavLst>
                                        <p:tav tm="0">
                                          <p:val>
                                            <p:strVal val="#ppt_x"/>
                                          </p:val>
                                        </p:tav>
                                        <p:tav tm="100000">
                                          <p:val>
                                            <p:strVal val="#ppt_x"/>
                                          </p:val>
                                        </p:tav>
                                      </p:tavLst>
                                    </p:anim>
                                    <p:anim calcmode="lin" valueType="num">
                                      <p:cBhvr additive="base">
                                        <p:cTn id="287" dur="100" fill="hold"/>
                                        <p:tgtEl>
                                          <p:spTgt spid="201"/>
                                        </p:tgtEl>
                                        <p:attrNameLst>
                                          <p:attrName>ppt_y</p:attrName>
                                        </p:attrNameLst>
                                      </p:cBhvr>
                                      <p:tavLst>
                                        <p:tav tm="0">
                                          <p:val>
                                            <p:strVal val="1+#ppt_h/2"/>
                                          </p:val>
                                        </p:tav>
                                        <p:tav tm="100000">
                                          <p:val>
                                            <p:strVal val="#ppt_y"/>
                                          </p:val>
                                        </p:tav>
                                      </p:tavLst>
                                    </p:anim>
                                  </p:childTnLst>
                                </p:cTn>
                              </p:par>
                            </p:childTnLst>
                          </p:cTn>
                        </p:par>
                        <p:par>
                          <p:cTn id="288" fill="hold">
                            <p:stCondLst>
                              <p:cond delay="6100"/>
                            </p:stCondLst>
                            <p:childTnLst>
                              <p:par>
                                <p:cTn id="289" presetID="2" presetClass="entr" presetSubtype="4" fill="hold" grpId="0" nodeType="afterEffect">
                                  <p:stCondLst>
                                    <p:cond delay="0"/>
                                  </p:stCondLst>
                                  <p:childTnLst>
                                    <p:set>
                                      <p:cBhvr>
                                        <p:cTn id="290" dur="1" fill="hold">
                                          <p:stCondLst>
                                            <p:cond delay="0"/>
                                          </p:stCondLst>
                                        </p:cTn>
                                        <p:tgtEl>
                                          <p:spTgt spid="202"/>
                                        </p:tgtEl>
                                        <p:attrNameLst>
                                          <p:attrName>style.visibility</p:attrName>
                                        </p:attrNameLst>
                                      </p:cBhvr>
                                      <p:to>
                                        <p:strVal val="visible"/>
                                      </p:to>
                                    </p:set>
                                    <p:anim calcmode="lin" valueType="num">
                                      <p:cBhvr additive="base">
                                        <p:cTn id="291" dur="100" fill="hold"/>
                                        <p:tgtEl>
                                          <p:spTgt spid="202"/>
                                        </p:tgtEl>
                                        <p:attrNameLst>
                                          <p:attrName>ppt_x</p:attrName>
                                        </p:attrNameLst>
                                      </p:cBhvr>
                                      <p:tavLst>
                                        <p:tav tm="0">
                                          <p:val>
                                            <p:strVal val="#ppt_x"/>
                                          </p:val>
                                        </p:tav>
                                        <p:tav tm="100000">
                                          <p:val>
                                            <p:strVal val="#ppt_x"/>
                                          </p:val>
                                        </p:tav>
                                      </p:tavLst>
                                    </p:anim>
                                    <p:anim calcmode="lin" valueType="num">
                                      <p:cBhvr additive="base">
                                        <p:cTn id="292" dur="100" fill="hold"/>
                                        <p:tgtEl>
                                          <p:spTgt spid="202"/>
                                        </p:tgtEl>
                                        <p:attrNameLst>
                                          <p:attrName>ppt_y</p:attrName>
                                        </p:attrNameLst>
                                      </p:cBhvr>
                                      <p:tavLst>
                                        <p:tav tm="0">
                                          <p:val>
                                            <p:strVal val="1+#ppt_h/2"/>
                                          </p:val>
                                        </p:tav>
                                        <p:tav tm="100000">
                                          <p:val>
                                            <p:strVal val="#ppt_y"/>
                                          </p:val>
                                        </p:tav>
                                      </p:tavLst>
                                    </p:anim>
                                  </p:childTnLst>
                                </p:cTn>
                              </p:par>
                            </p:childTnLst>
                          </p:cTn>
                        </p:par>
                        <p:par>
                          <p:cTn id="293" fill="hold">
                            <p:stCondLst>
                              <p:cond delay="6200"/>
                            </p:stCondLst>
                            <p:childTnLst>
                              <p:par>
                                <p:cTn id="294" presetID="2" presetClass="entr" presetSubtype="4" fill="hold" grpId="0" nodeType="afterEffect">
                                  <p:stCondLst>
                                    <p:cond delay="0"/>
                                  </p:stCondLst>
                                  <p:childTnLst>
                                    <p:set>
                                      <p:cBhvr>
                                        <p:cTn id="295" dur="1" fill="hold">
                                          <p:stCondLst>
                                            <p:cond delay="0"/>
                                          </p:stCondLst>
                                        </p:cTn>
                                        <p:tgtEl>
                                          <p:spTgt spid="203"/>
                                        </p:tgtEl>
                                        <p:attrNameLst>
                                          <p:attrName>style.visibility</p:attrName>
                                        </p:attrNameLst>
                                      </p:cBhvr>
                                      <p:to>
                                        <p:strVal val="visible"/>
                                      </p:to>
                                    </p:set>
                                    <p:anim calcmode="lin" valueType="num">
                                      <p:cBhvr additive="base">
                                        <p:cTn id="296" dur="100" fill="hold"/>
                                        <p:tgtEl>
                                          <p:spTgt spid="203"/>
                                        </p:tgtEl>
                                        <p:attrNameLst>
                                          <p:attrName>ppt_x</p:attrName>
                                        </p:attrNameLst>
                                      </p:cBhvr>
                                      <p:tavLst>
                                        <p:tav tm="0">
                                          <p:val>
                                            <p:strVal val="#ppt_x"/>
                                          </p:val>
                                        </p:tav>
                                        <p:tav tm="100000">
                                          <p:val>
                                            <p:strVal val="#ppt_x"/>
                                          </p:val>
                                        </p:tav>
                                      </p:tavLst>
                                    </p:anim>
                                    <p:anim calcmode="lin" valueType="num">
                                      <p:cBhvr additive="base">
                                        <p:cTn id="297" dur="100" fill="hold"/>
                                        <p:tgtEl>
                                          <p:spTgt spid="203"/>
                                        </p:tgtEl>
                                        <p:attrNameLst>
                                          <p:attrName>ppt_y</p:attrName>
                                        </p:attrNameLst>
                                      </p:cBhvr>
                                      <p:tavLst>
                                        <p:tav tm="0">
                                          <p:val>
                                            <p:strVal val="1+#ppt_h/2"/>
                                          </p:val>
                                        </p:tav>
                                        <p:tav tm="100000">
                                          <p:val>
                                            <p:strVal val="#ppt_y"/>
                                          </p:val>
                                        </p:tav>
                                      </p:tavLst>
                                    </p:anim>
                                  </p:childTnLst>
                                </p:cTn>
                              </p:par>
                            </p:childTnLst>
                          </p:cTn>
                        </p:par>
                        <p:par>
                          <p:cTn id="298" fill="hold">
                            <p:stCondLst>
                              <p:cond delay="6300"/>
                            </p:stCondLst>
                            <p:childTnLst>
                              <p:par>
                                <p:cTn id="299" presetID="2" presetClass="entr" presetSubtype="4" fill="hold" grpId="0" nodeType="afterEffect">
                                  <p:stCondLst>
                                    <p:cond delay="0"/>
                                  </p:stCondLst>
                                  <p:childTnLst>
                                    <p:set>
                                      <p:cBhvr>
                                        <p:cTn id="300" dur="1" fill="hold">
                                          <p:stCondLst>
                                            <p:cond delay="0"/>
                                          </p:stCondLst>
                                        </p:cTn>
                                        <p:tgtEl>
                                          <p:spTgt spid="204"/>
                                        </p:tgtEl>
                                        <p:attrNameLst>
                                          <p:attrName>style.visibility</p:attrName>
                                        </p:attrNameLst>
                                      </p:cBhvr>
                                      <p:to>
                                        <p:strVal val="visible"/>
                                      </p:to>
                                    </p:set>
                                    <p:anim calcmode="lin" valueType="num">
                                      <p:cBhvr additive="base">
                                        <p:cTn id="301" dur="100" fill="hold"/>
                                        <p:tgtEl>
                                          <p:spTgt spid="204"/>
                                        </p:tgtEl>
                                        <p:attrNameLst>
                                          <p:attrName>ppt_x</p:attrName>
                                        </p:attrNameLst>
                                      </p:cBhvr>
                                      <p:tavLst>
                                        <p:tav tm="0">
                                          <p:val>
                                            <p:strVal val="#ppt_x"/>
                                          </p:val>
                                        </p:tav>
                                        <p:tav tm="100000">
                                          <p:val>
                                            <p:strVal val="#ppt_x"/>
                                          </p:val>
                                        </p:tav>
                                      </p:tavLst>
                                    </p:anim>
                                    <p:anim calcmode="lin" valueType="num">
                                      <p:cBhvr additive="base">
                                        <p:cTn id="302" dur="100" fill="hold"/>
                                        <p:tgtEl>
                                          <p:spTgt spid="204"/>
                                        </p:tgtEl>
                                        <p:attrNameLst>
                                          <p:attrName>ppt_y</p:attrName>
                                        </p:attrNameLst>
                                      </p:cBhvr>
                                      <p:tavLst>
                                        <p:tav tm="0">
                                          <p:val>
                                            <p:strVal val="1+#ppt_h/2"/>
                                          </p:val>
                                        </p:tav>
                                        <p:tav tm="100000">
                                          <p:val>
                                            <p:strVal val="#ppt_y"/>
                                          </p:val>
                                        </p:tav>
                                      </p:tavLst>
                                    </p:anim>
                                  </p:childTnLst>
                                </p:cTn>
                              </p:par>
                            </p:childTnLst>
                          </p:cTn>
                        </p:par>
                        <p:par>
                          <p:cTn id="303" fill="hold">
                            <p:stCondLst>
                              <p:cond delay="6400"/>
                            </p:stCondLst>
                            <p:childTnLst>
                              <p:par>
                                <p:cTn id="304" presetID="2" presetClass="entr" presetSubtype="4" fill="hold" grpId="0" nodeType="afterEffect">
                                  <p:stCondLst>
                                    <p:cond delay="0"/>
                                  </p:stCondLst>
                                  <p:childTnLst>
                                    <p:set>
                                      <p:cBhvr>
                                        <p:cTn id="305" dur="1" fill="hold">
                                          <p:stCondLst>
                                            <p:cond delay="0"/>
                                          </p:stCondLst>
                                        </p:cTn>
                                        <p:tgtEl>
                                          <p:spTgt spid="205"/>
                                        </p:tgtEl>
                                        <p:attrNameLst>
                                          <p:attrName>style.visibility</p:attrName>
                                        </p:attrNameLst>
                                      </p:cBhvr>
                                      <p:to>
                                        <p:strVal val="visible"/>
                                      </p:to>
                                    </p:set>
                                    <p:anim calcmode="lin" valueType="num">
                                      <p:cBhvr additive="base">
                                        <p:cTn id="306" dur="100" fill="hold"/>
                                        <p:tgtEl>
                                          <p:spTgt spid="205"/>
                                        </p:tgtEl>
                                        <p:attrNameLst>
                                          <p:attrName>ppt_x</p:attrName>
                                        </p:attrNameLst>
                                      </p:cBhvr>
                                      <p:tavLst>
                                        <p:tav tm="0">
                                          <p:val>
                                            <p:strVal val="#ppt_x"/>
                                          </p:val>
                                        </p:tav>
                                        <p:tav tm="100000">
                                          <p:val>
                                            <p:strVal val="#ppt_x"/>
                                          </p:val>
                                        </p:tav>
                                      </p:tavLst>
                                    </p:anim>
                                    <p:anim calcmode="lin" valueType="num">
                                      <p:cBhvr additive="base">
                                        <p:cTn id="307" dur="100" fill="hold"/>
                                        <p:tgtEl>
                                          <p:spTgt spid="205"/>
                                        </p:tgtEl>
                                        <p:attrNameLst>
                                          <p:attrName>ppt_y</p:attrName>
                                        </p:attrNameLst>
                                      </p:cBhvr>
                                      <p:tavLst>
                                        <p:tav tm="0">
                                          <p:val>
                                            <p:strVal val="1+#ppt_h/2"/>
                                          </p:val>
                                        </p:tav>
                                        <p:tav tm="100000">
                                          <p:val>
                                            <p:strVal val="#ppt_y"/>
                                          </p:val>
                                        </p:tav>
                                      </p:tavLst>
                                    </p:anim>
                                  </p:childTnLst>
                                </p:cTn>
                              </p:par>
                            </p:childTnLst>
                          </p:cTn>
                        </p:par>
                        <p:par>
                          <p:cTn id="308" fill="hold">
                            <p:stCondLst>
                              <p:cond delay="6500"/>
                            </p:stCondLst>
                            <p:childTnLst>
                              <p:par>
                                <p:cTn id="309" presetID="2" presetClass="entr" presetSubtype="4" fill="hold" grpId="0" nodeType="afterEffect">
                                  <p:stCondLst>
                                    <p:cond delay="0"/>
                                  </p:stCondLst>
                                  <p:childTnLst>
                                    <p:set>
                                      <p:cBhvr>
                                        <p:cTn id="310" dur="1" fill="hold">
                                          <p:stCondLst>
                                            <p:cond delay="0"/>
                                          </p:stCondLst>
                                        </p:cTn>
                                        <p:tgtEl>
                                          <p:spTgt spid="206"/>
                                        </p:tgtEl>
                                        <p:attrNameLst>
                                          <p:attrName>style.visibility</p:attrName>
                                        </p:attrNameLst>
                                      </p:cBhvr>
                                      <p:to>
                                        <p:strVal val="visible"/>
                                      </p:to>
                                    </p:set>
                                    <p:anim calcmode="lin" valueType="num">
                                      <p:cBhvr additive="base">
                                        <p:cTn id="311" dur="100" fill="hold"/>
                                        <p:tgtEl>
                                          <p:spTgt spid="206"/>
                                        </p:tgtEl>
                                        <p:attrNameLst>
                                          <p:attrName>ppt_x</p:attrName>
                                        </p:attrNameLst>
                                      </p:cBhvr>
                                      <p:tavLst>
                                        <p:tav tm="0">
                                          <p:val>
                                            <p:strVal val="#ppt_x"/>
                                          </p:val>
                                        </p:tav>
                                        <p:tav tm="100000">
                                          <p:val>
                                            <p:strVal val="#ppt_x"/>
                                          </p:val>
                                        </p:tav>
                                      </p:tavLst>
                                    </p:anim>
                                    <p:anim calcmode="lin" valueType="num">
                                      <p:cBhvr additive="base">
                                        <p:cTn id="312" dur="100" fill="hold"/>
                                        <p:tgtEl>
                                          <p:spTgt spid="206"/>
                                        </p:tgtEl>
                                        <p:attrNameLst>
                                          <p:attrName>ppt_y</p:attrName>
                                        </p:attrNameLst>
                                      </p:cBhvr>
                                      <p:tavLst>
                                        <p:tav tm="0">
                                          <p:val>
                                            <p:strVal val="1+#ppt_h/2"/>
                                          </p:val>
                                        </p:tav>
                                        <p:tav tm="100000">
                                          <p:val>
                                            <p:strVal val="#ppt_y"/>
                                          </p:val>
                                        </p:tav>
                                      </p:tavLst>
                                    </p:anim>
                                  </p:childTnLst>
                                </p:cTn>
                              </p:par>
                            </p:childTnLst>
                          </p:cTn>
                        </p:par>
                        <p:par>
                          <p:cTn id="313" fill="hold">
                            <p:stCondLst>
                              <p:cond delay="6600"/>
                            </p:stCondLst>
                            <p:childTnLst>
                              <p:par>
                                <p:cTn id="314" presetID="2" presetClass="entr" presetSubtype="4" fill="hold" grpId="0" nodeType="afterEffect">
                                  <p:stCondLst>
                                    <p:cond delay="0"/>
                                  </p:stCondLst>
                                  <p:childTnLst>
                                    <p:set>
                                      <p:cBhvr>
                                        <p:cTn id="315" dur="1" fill="hold">
                                          <p:stCondLst>
                                            <p:cond delay="0"/>
                                          </p:stCondLst>
                                        </p:cTn>
                                        <p:tgtEl>
                                          <p:spTgt spid="207"/>
                                        </p:tgtEl>
                                        <p:attrNameLst>
                                          <p:attrName>style.visibility</p:attrName>
                                        </p:attrNameLst>
                                      </p:cBhvr>
                                      <p:to>
                                        <p:strVal val="visible"/>
                                      </p:to>
                                    </p:set>
                                    <p:anim calcmode="lin" valueType="num">
                                      <p:cBhvr additive="base">
                                        <p:cTn id="316" dur="100" fill="hold"/>
                                        <p:tgtEl>
                                          <p:spTgt spid="207"/>
                                        </p:tgtEl>
                                        <p:attrNameLst>
                                          <p:attrName>ppt_x</p:attrName>
                                        </p:attrNameLst>
                                      </p:cBhvr>
                                      <p:tavLst>
                                        <p:tav tm="0">
                                          <p:val>
                                            <p:strVal val="#ppt_x"/>
                                          </p:val>
                                        </p:tav>
                                        <p:tav tm="100000">
                                          <p:val>
                                            <p:strVal val="#ppt_x"/>
                                          </p:val>
                                        </p:tav>
                                      </p:tavLst>
                                    </p:anim>
                                    <p:anim calcmode="lin" valueType="num">
                                      <p:cBhvr additive="base">
                                        <p:cTn id="317" dur="100" fill="hold"/>
                                        <p:tgtEl>
                                          <p:spTgt spid="207"/>
                                        </p:tgtEl>
                                        <p:attrNameLst>
                                          <p:attrName>ppt_y</p:attrName>
                                        </p:attrNameLst>
                                      </p:cBhvr>
                                      <p:tavLst>
                                        <p:tav tm="0">
                                          <p:val>
                                            <p:strVal val="1+#ppt_h/2"/>
                                          </p:val>
                                        </p:tav>
                                        <p:tav tm="100000">
                                          <p:val>
                                            <p:strVal val="#ppt_y"/>
                                          </p:val>
                                        </p:tav>
                                      </p:tavLst>
                                    </p:anim>
                                  </p:childTnLst>
                                </p:cTn>
                              </p:par>
                            </p:childTnLst>
                          </p:cTn>
                        </p:par>
                        <p:par>
                          <p:cTn id="318" fill="hold">
                            <p:stCondLst>
                              <p:cond delay="6700"/>
                            </p:stCondLst>
                            <p:childTnLst>
                              <p:par>
                                <p:cTn id="319" presetID="2" presetClass="entr" presetSubtype="4" fill="hold" grpId="0" nodeType="afterEffect">
                                  <p:stCondLst>
                                    <p:cond delay="0"/>
                                  </p:stCondLst>
                                  <p:childTnLst>
                                    <p:set>
                                      <p:cBhvr>
                                        <p:cTn id="320" dur="1" fill="hold">
                                          <p:stCondLst>
                                            <p:cond delay="0"/>
                                          </p:stCondLst>
                                        </p:cTn>
                                        <p:tgtEl>
                                          <p:spTgt spid="208"/>
                                        </p:tgtEl>
                                        <p:attrNameLst>
                                          <p:attrName>style.visibility</p:attrName>
                                        </p:attrNameLst>
                                      </p:cBhvr>
                                      <p:to>
                                        <p:strVal val="visible"/>
                                      </p:to>
                                    </p:set>
                                    <p:anim calcmode="lin" valueType="num">
                                      <p:cBhvr additive="base">
                                        <p:cTn id="321" dur="100" fill="hold"/>
                                        <p:tgtEl>
                                          <p:spTgt spid="208"/>
                                        </p:tgtEl>
                                        <p:attrNameLst>
                                          <p:attrName>ppt_x</p:attrName>
                                        </p:attrNameLst>
                                      </p:cBhvr>
                                      <p:tavLst>
                                        <p:tav tm="0">
                                          <p:val>
                                            <p:strVal val="#ppt_x"/>
                                          </p:val>
                                        </p:tav>
                                        <p:tav tm="100000">
                                          <p:val>
                                            <p:strVal val="#ppt_x"/>
                                          </p:val>
                                        </p:tav>
                                      </p:tavLst>
                                    </p:anim>
                                    <p:anim calcmode="lin" valueType="num">
                                      <p:cBhvr additive="base">
                                        <p:cTn id="322" dur="100" fill="hold"/>
                                        <p:tgtEl>
                                          <p:spTgt spid="208"/>
                                        </p:tgtEl>
                                        <p:attrNameLst>
                                          <p:attrName>ppt_y</p:attrName>
                                        </p:attrNameLst>
                                      </p:cBhvr>
                                      <p:tavLst>
                                        <p:tav tm="0">
                                          <p:val>
                                            <p:strVal val="1+#ppt_h/2"/>
                                          </p:val>
                                        </p:tav>
                                        <p:tav tm="100000">
                                          <p:val>
                                            <p:strVal val="#ppt_y"/>
                                          </p:val>
                                        </p:tav>
                                      </p:tavLst>
                                    </p:anim>
                                  </p:childTnLst>
                                </p:cTn>
                              </p:par>
                            </p:childTnLst>
                          </p:cTn>
                        </p:par>
                        <p:par>
                          <p:cTn id="323" fill="hold">
                            <p:stCondLst>
                              <p:cond delay="6800"/>
                            </p:stCondLst>
                            <p:childTnLst>
                              <p:par>
                                <p:cTn id="324" presetID="2" presetClass="entr" presetSubtype="4" fill="hold" grpId="0" nodeType="afterEffect">
                                  <p:stCondLst>
                                    <p:cond delay="0"/>
                                  </p:stCondLst>
                                  <p:childTnLst>
                                    <p:set>
                                      <p:cBhvr>
                                        <p:cTn id="325" dur="1" fill="hold">
                                          <p:stCondLst>
                                            <p:cond delay="0"/>
                                          </p:stCondLst>
                                        </p:cTn>
                                        <p:tgtEl>
                                          <p:spTgt spid="209"/>
                                        </p:tgtEl>
                                        <p:attrNameLst>
                                          <p:attrName>style.visibility</p:attrName>
                                        </p:attrNameLst>
                                      </p:cBhvr>
                                      <p:to>
                                        <p:strVal val="visible"/>
                                      </p:to>
                                    </p:set>
                                    <p:anim calcmode="lin" valueType="num">
                                      <p:cBhvr additive="base">
                                        <p:cTn id="326" dur="100" fill="hold"/>
                                        <p:tgtEl>
                                          <p:spTgt spid="209"/>
                                        </p:tgtEl>
                                        <p:attrNameLst>
                                          <p:attrName>ppt_x</p:attrName>
                                        </p:attrNameLst>
                                      </p:cBhvr>
                                      <p:tavLst>
                                        <p:tav tm="0">
                                          <p:val>
                                            <p:strVal val="#ppt_x"/>
                                          </p:val>
                                        </p:tav>
                                        <p:tav tm="100000">
                                          <p:val>
                                            <p:strVal val="#ppt_x"/>
                                          </p:val>
                                        </p:tav>
                                      </p:tavLst>
                                    </p:anim>
                                    <p:anim calcmode="lin" valueType="num">
                                      <p:cBhvr additive="base">
                                        <p:cTn id="327" dur="100" fill="hold"/>
                                        <p:tgtEl>
                                          <p:spTgt spid="209"/>
                                        </p:tgtEl>
                                        <p:attrNameLst>
                                          <p:attrName>ppt_y</p:attrName>
                                        </p:attrNameLst>
                                      </p:cBhvr>
                                      <p:tavLst>
                                        <p:tav tm="0">
                                          <p:val>
                                            <p:strVal val="1+#ppt_h/2"/>
                                          </p:val>
                                        </p:tav>
                                        <p:tav tm="100000">
                                          <p:val>
                                            <p:strVal val="#ppt_y"/>
                                          </p:val>
                                        </p:tav>
                                      </p:tavLst>
                                    </p:anim>
                                  </p:childTnLst>
                                </p:cTn>
                              </p:par>
                            </p:childTnLst>
                          </p:cTn>
                        </p:par>
                        <p:par>
                          <p:cTn id="328" fill="hold">
                            <p:stCondLst>
                              <p:cond delay="6900"/>
                            </p:stCondLst>
                            <p:childTnLst>
                              <p:par>
                                <p:cTn id="329" presetID="2" presetClass="entr" presetSubtype="4" fill="hold" grpId="0" nodeType="afterEffect">
                                  <p:stCondLst>
                                    <p:cond delay="0"/>
                                  </p:stCondLst>
                                  <p:childTnLst>
                                    <p:set>
                                      <p:cBhvr>
                                        <p:cTn id="330" dur="1" fill="hold">
                                          <p:stCondLst>
                                            <p:cond delay="0"/>
                                          </p:stCondLst>
                                        </p:cTn>
                                        <p:tgtEl>
                                          <p:spTgt spid="210"/>
                                        </p:tgtEl>
                                        <p:attrNameLst>
                                          <p:attrName>style.visibility</p:attrName>
                                        </p:attrNameLst>
                                      </p:cBhvr>
                                      <p:to>
                                        <p:strVal val="visible"/>
                                      </p:to>
                                    </p:set>
                                    <p:anim calcmode="lin" valueType="num">
                                      <p:cBhvr additive="base">
                                        <p:cTn id="331" dur="100" fill="hold"/>
                                        <p:tgtEl>
                                          <p:spTgt spid="210"/>
                                        </p:tgtEl>
                                        <p:attrNameLst>
                                          <p:attrName>ppt_x</p:attrName>
                                        </p:attrNameLst>
                                      </p:cBhvr>
                                      <p:tavLst>
                                        <p:tav tm="0">
                                          <p:val>
                                            <p:strVal val="#ppt_x"/>
                                          </p:val>
                                        </p:tav>
                                        <p:tav tm="100000">
                                          <p:val>
                                            <p:strVal val="#ppt_x"/>
                                          </p:val>
                                        </p:tav>
                                      </p:tavLst>
                                    </p:anim>
                                    <p:anim calcmode="lin" valueType="num">
                                      <p:cBhvr additive="base">
                                        <p:cTn id="332" dur="100" fill="hold"/>
                                        <p:tgtEl>
                                          <p:spTgt spid="210"/>
                                        </p:tgtEl>
                                        <p:attrNameLst>
                                          <p:attrName>ppt_y</p:attrName>
                                        </p:attrNameLst>
                                      </p:cBhvr>
                                      <p:tavLst>
                                        <p:tav tm="0">
                                          <p:val>
                                            <p:strVal val="1+#ppt_h/2"/>
                                          </p:val>
                                        </p:tav>
                                        <p:tav tm="100000">
                                          <p:val>
                                            <p:strVal val="#ppt_y"/>
                                          </p:val>
                                        </p:tav>
                                      </p:tavLst>
                                    </p:anim>
                                  </p:childTnLst>
                                </p:cTn>
                              </p:par>
                            </p:childTnLst>
                          </p:cTn>
                        </p:par>
                        <p:par>
                          <p:cTn id="333" fill="hold">
                            <p:stCondLst>
                              <p:cond delay="7000"/>
                            </p:stCondLst>
                            <p:childTnLst>
                              <p:par>
                                <p:cTn id="334" presetID="2" presetClass="entr" presetSubtype="4" fill="hold" grpId="0" nodeType="afterEffect">
                                  <p:stCondLst>
                                    <p:cond delay="0"/>
                                  </p:stCondLst>
                                  <p:childTnLst>
                                    <p:set>
                                      <p:cBhvr>
                                        <p:cTn id="335" dur="1" fill="hold">
                                          <p:stCondLst>
                                            <p:cond delay="0"/>
                                          </p:stCondLst>
                                        </p:cTn>
                                        <p:tgtEl>
                                          <p:spTgt spid="211"/>
                                        </p:tgtEl>
                                        <p:attrNameLst>
                                          <p:attrName>style.visibility</p:attrName>
                                        </p:attrNameLst>
                                      </p:cBhvr>
                                      <p:to>
                                        <p:strVal val="visible"/>
                                      </p:to>
                                    </p:set>
                                    <p:anim calcmode="lin" valueType="num">
                                      <p:cBhvr additive="base">
                                        <p:cTn id="336" dur="100" fill="hold"/>
                                        <p:tgtEl>
                                          <p:spTgt spid="211"/>
                                        </p:tgtEl>
                                        <p:attrNameLst>
                                          <p:attrName>ppt_x</p:attrName>
                                        </p:attrNameLst>
                                      </p:cBhvr>
                                      <p:tavLst>
                                        <p:tav tm="0">
                                          <p:val>
                                            <p:strVal val="#ppt_x"/>
                                          </p:val>
                                        </p:tav>
                                        <p:tav tm="100000">
                                          <p:val>
                                            <p:strVal val="#ppt_x"/>
                                          </p:val>
                                        </p:tav>
                                      </p:tavLst>
                                    </p:anim>
                                    <p:anim calcmode="lin" valueType="num">
                                      <p:cBhvr additive="base">
                                        <p:cTn id="337" dur="100" fill="hold"/>
                                        <p:tgtEl>
                                          <p:spTgt spid="211"/>
                                        </p:tgtEl>
                                        <p:attrNameLst>
                                          <p:attrName>ppt_y</p:attrName>
                                        </p:attrNameLst>
                                      </p:cBhvr>
                                      <p:tavLst>
                                        <p:tav tm="0">
                                          <p:val>
                                            <p:strVal val="1+#ppt_h/2"/>
                                          </p:val>
                                        </p:tav>
                                        <p:tav tm="100000">
                                          <p:val>
                                            <p:strVal val="#ppt_y"/>
                                          </p:val>
                                        </p:tav>
                                      </p:tavLst>
                                    </p:anim>
                                  </p:childTnLst>
                                </p:cTn>
                              </p:par>
                            </p:childTnLst>
                          </p:cTn>
                        </p:par>
                        <p:par>
                          <p:cTn id="338" fill="hold">
                            <p:stCondLst>
                              <p:cond delay="7100"/>
                            </p:stCondLst>
                            <p:childTnLst>
                              <p:par>
                                <p:cTn id="339" presetID="45" presetClass="entr" presetSubtype="0" fill="hold" grpId="0" nodeType="afterEffect">
                                  <p:stCondLst>
                                    <p:cond delay="0"/>
                                  </p:stCondLst>
                                  <p:childTnLst>
                                    <p:set>
                                      <p:cBhvr>
                                        <p:cTn id="340" dur="1" fill="hold">
                                          <p:stCondLst>
                                            <p:cond delay="0"/>
                                          </p:stCondLst>
                                        </p:cTn>
                                        <p:tgtEl>
                                          <p:spTgt spid="120"/>
                                        </p:tgtEl>
                                        <p:attrNameLst>
                                          <p:attrName>style.visibility</p:attrName>
                                        </p:attrNameLst>
                                      </p:cBhvr>
                                      <p:to>
                                        <p:strVal val="visible"/>
                                      </p:to>
                                    </p:set>
                                    <p:animEffect transition="in" filter="fade">
                                      <p:cBhvr>
                                        <p:cTn id="341" dur="2000"/>
                                        <p:tgtEl>
                                          <p:spTgt spid="120"/>
                                        </p:tgtEl>
                                      </p:cBhvr>
                                    </p:animEffect>
                                    <p:anim calcmode="lin" valueType="num">
                                      <p:cBhvr>
                                        <p:cTn id="342" dur="2000" fill="hold"/>
                                        <p:tgtEl>
                                          <p:spTgt spid="120"/>
                                        </p:tgtEl>
                                        <p:attrNameLst>
                                          <p:attrName>ppt_w</p:attrName>
                                        </p:attrNameLst>
                                      </p:cBhvr>
                                      <p:tavLst>
                                        <p:tav tm="0" fmla="#ppt_w*sin(2.5*pi*$)">
                                          <p:val>
                                            <p:fltVal val="0"/>
                                          </p:val>
                                        </p:tav>
                                        <p:tav tm="100000">
                                          <p:val>
                                            <p:fltVal val="1"/>
                                          </p:val>
                                        </p:tav>
                                      </p:tavLst>
                                    </p:anim>
                                    <p:anim calcmode="lin" valueType="num">
                                      <p:cBhvr>
                                        <p:cTn id="343" dur="2000" fill="hold"/>
                                        <p:tgtEl>
                                          <p:spTgt spid="120"/>
                                        </p:tgtEl>
                                        <p:attrNameLst>
                                          <p:attrName>ppt_h</p:attrName>
                                        </p:attrNameLst>
                                      </p:cBhvr>
                                      <p:tavLst>
                                        <p:tav tm="0">
                                          <p:val>
                                            <p:strVal val="#ppt_h"/>
                                          </p:val>
                                        </p:tav>
                                        <p:tav tm="100000">
                                          <p:val>
                                            <p:strVal val="#ppt_h"/>
                                          </p:val>
                                        </p:tav>
                                      </p:tavLst>
                                    </p:anim>
                                  </p:childTnLst>
                                </p:cTn>
                              </p:par>
                              <p:par>
                                <p:cTn id="344" presetID="45" presetClass="entr" presetSubtype="0" fill="hold" grpId="0" nodeType="withEffect">
                                  <p:stCondLst>
                                    <p:cond delay="0"/>
                                  </p:stCondLst>
                                  <p:childTnLst>
                                    <p:set>
                                      <p:cBhvr>
                                        <p:cTn id="345" dur="1" fill="hold">
                                          <p:stCondLst>
                                            <p:cond delay="0"/>
                                          </p:stCondLst>
                                        </p:cTn>
                                        <p:tgtEl>
                                          <p:spTgt spid="119"/>
                                        </p:tgtEl>
                                        <p:attrNameLst>
                                          <p:attrName>style.visibility</p:attrName>
                                        </p:attrNameLst>
                                      </p:cBhvr>
                                      <p:to>
                                        <p:strVal val="visible"/>
                                      </p:to>
                                    </p:set>
                                    <p:animEffect transition="in" filter="fade">
                                      <p:cBhvr>
                                        <p:cTn id="346" dur="2000"/>
                                        <p:tgtEl>
                                          <p:spTgt spid="119"/>
                                        </p:tgtEl>
                                      </p:cBhvr>
                                    </p:animEffect>
                                    <p:anim calcmode="lin" valueType="num">
                                      <p:cBhvr>
                                        <p:cTn id="347" dur="2000" fill="hold"/>
                                        <p:tgtEl>
                                          <p:spTgt spid="119"/>
                                        </p:tgtEl>
                                        <p:attrNameLst>
                                          <p:attrName>ppt_w</p:attrName>
                                        </p:attrNameLst>
                                      </p:cBhvr>
                                      <p:tavLst>
                                        <p:tav tm="0" fmla="#ppt_w*sin(2.5*pi*$)">
                                          <p:val>
                                            <p:fltVal val="0"/>
                                          </p:val>
                                        </p:tav>
                                        <p:tav tm="100000">
                                          <p:val>
                                            <p:fltVal val="1"/>
                                          </p:val>
                                        </p:tav>
                                      </p:tavLst>
                                    </p:anim>
                                    <p:anim calcmode="lin" valueType="num">
                                      <p:cBhvr>
                                        <p:cTn id="348" dur="2000" fill="hold"/>
                                        <p:tgtEl>
                                          <p:spTgt spid="119"/>
                                        </p:tgtEl>
                                        <p:attrNameLst>
                                          <p:attrName>ppt_h</p:attrName>
                                        </p:attrNameLst>
                                      </p:cBhvr>
                                      <p:tavLst>
                                        <p:tav tm="0">
                                          <p:val>
                                            <p:strVal val="#ppt_h"/>
                                          </p:val>
                                        </p:tav>
                                        <p:tav tm="100000">
                                          <p:val>
                                            <p:strVal val="#ppt_h"/>
                                          </p:val>
                                        </p:tav>
                                      </p:tavLst>
                                    </p:anim>
                                  </p:childTnLst>
                                </p:cTn>
                              </p:par>
                            </p:childTnLst>
                          </p:cTn>
                        </p:par>
                        <p:par>
                          <p:cTn id="349" fill="hold">
                            <p:stCondLst>
                              <p:cond delay="9100"/>
                            </p:stCondLst>
                            <p:childTnLst>
                              <p:par>
                                <p:cTn id="350" presetID="21" presetClass="entr" presetSubtype="1" fill="hold" grpId="0" nodeType="afterEffect">
                                  <p:stCondLst>
                                    <p:cond delay="0"/>
                                  </p:stCondLst>
                                  <p:childTnLst>
                                    <p:set>
                                      <p:cBhvr>
                                        <p:cTn id="351" dur="1" fill="hold">
                                          <p:stCondLst>
                                            <p:cond delay="0"/>
                                          </p:stCondLst>
                                        </p:cTn>
                                        <p:tgtEl>
                                          <p:spTgt spid="118"/>
                                        </p:tgtEl>
                                        <p:attrNameLst>
                                          <p:attrName>style.visibility</p:attrName>
                                        </p:attrNameLst>
                                      </p:cBhvr>
                                      <p:to>
                                        <p:strVal val="visible"/>
                                      </p:to>
                                    </p:set>
                                    <p:animEffect transition="in" filter="wheel(1)">
                                      <p:cBhvr>
                                        <p:cTn id="352" dur="2000"/>
                                        <p:tgtEl>
                                          <p:spTgt spid="118"/>
                                        </p:tgtEl>
                                      </p:cBhvr>
                                    </p:animEffect>
                                  </p:childTnLst>
                                </p:cTn>
                              </p:par>
                              <p:par>
                                <p:cTn id="353" presetID="2" presetClass="entr" presetSubtype="4" fill="hold" nodeType="withEffect">
                                  <p:stCondLst>
                                    <p:cond delay="500"/>
                                  </p:stCondLst>
                                  <p:childTnLst>
                                    <p:set>
                                      <p:cBhvr>
                                        <p:cTn id="354" dur="1" fill="hold">
                                          <p:stCondLst>
                                            <p:cond delay="0"/>
                                          </p:stCondLst>
                                        </p:cTn>
                                        <p:tgtEl>
                                          <p:spTgt spid="121"/>
                                        </p:tgtEl>
                                        <p:attrNameLst>
                                          <p:attrName>style.visibility</p:attrName>
                                        </p:attrNameLst>
                                      </p:cBhvr>
                                      <p:to>
                                        <p:strVal val="visible"/>
                                      </p:to>
                                    </p:set>
                                    <p:anim calcmode="lin" valueType="num">
                                      <p:cBhvr additive="base">
                                        <p:cTn id="355" dur="500" fill="hold"/>
                                        <p:tgtEl>
                                          <p:spTgt spid="121"/>
                                        </p:tgtEl>
                                        <p:attrNameLst>
                                          <p:attrName>ppt_x</p:attrName>
                                        </p:attrNameLst>
                                      </p:cBhvr>
                                      <p:tavLst>
                                        <p:tav tm="0">
                                          <p:val>
                                            <p:strVal val="#ppt_x"/>
                                          </p:val>
                                        </p:tav>
                                        <p:tav tm="100000">
                                          <p:val>
                                            <p:strVal val="#ppt_x"/>
                                          </p:val>
                                        </p:tav>
                                      </p:tavLst>
                                    </p:anim>
                                    <p:anim calcmode="lin" valueType="num">
                                      <p:cBhvr additive="base">
                                        <p:cTn id="356" dur="500" fill="hold"/>
                                        <p:tgtEl>
                                          <p:spTgt spid="121"/>
                                        </p:tgtEl>
                                        <p:attrNameLst>
                                          <p:attrName>ppt_y</p:attrName>
                                        </p:attrNameLst>
                                      </p:cBhvr>
                                      <p:tavLst>
                                        <p:tav tm="0">
                                          <p:val>
                                            <p:strVal val="1+#ppt_h/2"/>
                                          </p:val>
                                        </p:tav>
                                        <p:tav tm="100000">
                                          <p:val>
                                            <p:strVal val="#ppt_y"/>
                                          </p:val>
                                        </p:tav>
                                      </p:tavLst>
                                    </p:anim>
                                  </p:childTnLst>
                                </p:cTn>
                              </p:par>
                            </p:childTnLst>
                          </p:cTn>
                        </p:par>
                        <p:par>
                          <p:cTn id="357" fill="hold">
                            <p:stCondLst>
                              <p:cond delay="11100"/>
                            </p:stCondLst>
                            <p:childTnLst>
                              <p:par>
                                <p:cTn id="358" presetID="45" presetClass="entr" presetSubtype="0" fill="hold" grpId="0" nodeType="afterEffect">
                                  <p:stCondLst>
                                    <p:cond delay="0"/>
                                  </p:stCondLst>
                                  <p:childTnLst>
                                    <p:set>
                                      <p:cBhvr>
                                        <p:cTn id="359" dur="1" fill="hold">
                                          <p:stCondLst>
                                            <p:cond delay="0"/>
                                          </p:stCondLst>
                                        </p:cTn>
                                        <p:tgtEl>
                                          <p:spTgt spid="129"/>
                                        </p:tgtEl>
                                        <p:attrNameLst>
                                          <p:attrName>style.visibility</p:attrName>
                                        </p:attrNameLst>
                                      </p:cBhvr>
                                      <p:to>
                                        <p:strVal val="visible"/>
                                      </p:to>
                                    </p:set>
                                    <p:animEffect transition="in" filter="fade">
                                      <p:cBhvr>
                                        <p:cTn id="360" dur="2000"/>
                                        <p:tgtEl>
                                          <p:spTgt spid="129"/>
                                        </p:tgtEl>
                                      </p:cBhvr>
                                    </p:animEffect>
                                    <p:anim calcmode="lin" valueType="num">
                                      <p:cBhvr>
                                        <p:cTn id="361" dur="2000" fill="hold"/>
                                        <p:tgtEl>
                                          <p:spTgt spid="129"/>
                                        </p:tgtEl>
                                        <p:attrNameLst>
                                          <p:attrName>ppt_w</p:attrName>
                                        </p:attrNameLst>
                                      </p:cBhvr>
                                      <p:tavLst>
                                        <p:tav tm="0" fmla="#ppt_w*sin(2.5*pi*$)">
                                          <p:val>
                                            <p:fltVal val="0"/>
                                          </p:val>
                                        </p:tav>
                                        <p:tav tm="100000">
                                          <p:val>
                                            <p:fltVal val="1"/>
                                          </p:val>
                                        </p:tav>
                                      </p:tavLst>
                                    </p:anim>
                                    <p:anim calcmode="lin" valueType="num">
                                      <p:cBhvr>
                                        <p:cTn id="362" dur="2000" fill="hold"/>
                                        <p:tgtEl>
                                          <p:spTgt spid="129"/>
                                        </p:tgtEl>
                                        <p:attrNameLst>
                                          <p:attrName>ppt_h</p:attrName>
                                        </p:attrNameLst>
                                      </p:cBhvr>
                                      <p:tavLst>
                                        <p:tav tm="0">
                                          <p:val>
                                            <p:strVal val="#ppt_h"/>
                                          </p:val>
                                        </p:tav>
                                        <p:tav tm="100000">
                                          <p:val>
                                            <p:strVal val="#ppt_h"/>
                                          </p:val>
                                        </p:tav>
                                      </p:tavLst>
                                    </p:anim>
                                  </p:childTnLst>
                                </p:cTn>
                              </p:par>
                              <p:par>
                                <p:cTn id="363" presetID="45" presetClass="entr" presetSubtype="0" fill="hold" grpId="0" nodeType="withEffect">
                                  <p:stCondLst>
                                    <p:cond delay="0"/>
                                  </p:stCondLst>
                                  <p:childTnLst>
                                    <p:set>
                                      <p:cBhvr>
                                        <p:cTn id="364" dur="1" fill="hold">
                                          <p:stCondLst>
                                            <p:cond delay="0"/>
                                          </p:stCondLst>
                                        </p:cTn>
                                        <p:tgtEl>
                                          <p:spTgt spid="128"/>
                                        </p:tgtEl>
                                        <p:attrNameLst>
                                          <p:attrName>style.visibility</p:attrName>
                                        </p:attrNameLst>
                                      </p:cBhvr>
                                      <p:to>
                                        <p:strVal val="visible"/>
                                      </p:to>
                                    </p:set>
                                    <p:animEffect transition="in" filter="fade">
                                      <p:cBhvr>
                                        <p:cTn id="365" dur="2000"/>
                                        <p:tgtEl>
                                          <p:spTgt spid="128"/>
                                        </p:tgtEl>
                                      </p:cBhvr>
                                    </p:animEffect>
                                    <p:anim calcmode="lin" valueType="num">
                                      <p:cBhvr>
                                        <p:cTn id="366" dur="2000" fill="hold"/>
                                        <p:tgtEl>
                                          <p:spTgt spid="128"/>
                                        </p:tgtEl>
                                        <p:attrNameLst>
                                          <p:attrName>ppt_w</p:attrName>
                                        </p:attrNameLst>
                                      </p:cBhvr>
                                      <p:tavLst>
                                        <p:tav tm="0" fmla="#ppt_w*sin(2.5*pi*$)">
                                          <p:val>
                                            <p:fltVal val="0"/>
                                          </p:val>
                                        </p:tav>
                                        <p:tav tm="100000">
                                          <p:val>
                                            <p:fltVal val="1"/>
                                          </p:val>
                                        </p:tav>
                                      </p:tavLst>
                                    </p:anim>
                                    <p:anim calcmode="lin" valueType="num">
                                      <p:cBhvr>
                                        <p:cTn id="367" dur="2000" fill="hold"/>
                                        <p:tgtEl>
                                          <p:spTgt spid="128"/>
                                        </p:tgtEl>
                                        <p:attrNameLst>
                                          <p:attrName>ppt_h</p:attrName>
                                        </p:attrNameLst>
                                      </p:cBhvr>
                                      <p:tavLst>
                                        <p:tav tm="0">
                                          <p:val>
                                            <p:strVal val="#ppt_h"/>
                                          </p:val>
                                        </p:tav>
                                        <p:tav tm="100000">
                                          <p:val>
                                            <p:strVal val="#ppt_h"/>
                                          </p:val>
                                        </p:tav>
                                      </p:tavLst>
                                    </p:anim>
                                  </p:childTnLst>
                                </p:cTn>
                              </p:par>
                            </p:childTnLst>
                          </p:cTn>
                        </p:par>
                        <p:par>
                          <p:cTn id="368" fill="hold">
                            <p:stCondLst>
                              <p:cond delay="13100"/>
                            </p:stCondLst>
                            <p:childTnLst>
                              <p:par>
                                <p:cTn id="369" presetID="21" presetClass="entr" presetSubtype="1" fill="hold" grpId="0" nodeType="afterEffect">
                                  <p:stCondLst>
                                    <p:cond delay="0"/>
                                  </p:stCondLst>
                                  <p:childTnLst>
                                    <p:set>
                                      <p:cBhvr>
                                        <p:cTn id="370" dur="1" fill="hold">
                                          <p:stCondLst>
                                            <p:cond delay="0"/>
                                          </p:stCondLst>
                                        </p:cTn>
                                        <p:tgtEl>
                                          <p:spTgt spid="127"/>
                                        </p:tgtEl>
                                        <p:attrNameLst>
                                          <p:attrName>style.visibility</p:attrName>
                                        </p:attrNameLst>
                                      </p:cBhvr>
                                      <p:to>
                                        <p:strVal val="visible"/>
                                      </p:to>
                                    </p:set>
                                    <p:animEffect transition="in" filter="wheel(1)">
                                      <p:cBhvr>
                                        <p:cTn id="371" dur="2000"/>
                                        <p:tgtEl>
                                          <p:spTgt spid="127"/>
                                        </p:tgtEl>
                                      </p:cBhvr>
                                    </p:animEffect>
                                  </p:childTnLst>
                                </p:cTn>
                              </p:par>
                              <p:par>
                                <p:cTn id="372" presetID="2" presetClass="entr" presetSubtype="4" fill="hold" nodeType="withEffect">
                                  <p:stCondLst>
                                    <p:cond delay="500"/>
                                  </p:stCondLst>
                                  <p:childTnLst>
                                    <p:set>
                                      <p:cBhvr>
                                        <p:cTn id="373" dur="1" fill="hold">
                                          <p:stCondLst>
                                            <p:cond delay="0"/>
                                          </p:stCondLst>
                                        </p:cTn>
                                        <p:tgtEl>
                                          <p:spTgt spid="130"/>
                                        </p:tgtEl>
                                        <p:attrNameLst>
                                          <p:attrName>style.visibility</p:attrName>
                                        </p:attrNameLst>
                                      </p:cBhvr>
                                      <p:to>
                                        <p:strVal val="visible"/>
                                      </p:to>
                                    </p:set>
                                    <p:anim calcmode="lin" valueType="num">
                                      <p:cBhvr additive="base">
                                        <p:cTn id="374" dur="500" fill="hold"/>
                                        <p:tgtEl>
                                          <p:spTgt spid="130"/>
                                        </p:tgtEl>
                                        <p:attrNameLst>
                                          <p:attrName>ppt_x</p:attrName>
                                        </p:attrNameLst>
                                      </p:cBhvr>
                                      <p:tavLst>
                                        <p:tav tm="0">
                                          <p:val>
                                            <p:strVal val="#ppt_x"/>
                                          </p:val>
                                        </p:tav>
                                        <p:tav tm="100000">
                                          <p:val>
                                            <p:strVal val="#ppt_x"/>
                                          </p:val>
                                        </p:tav>
                                      </p:tavLst>
                                    </p:anim>
                                    <p:anim calcmode="lin" valueType="num">
                                      <p:cBhvr additive="base">
                                        <p:cTn id="375" dur="500" fill="hold"/>
                                        <p:tgtEl>
                                          <p:spTgt spid="130"/>
                                        </p:tgtEl>
                                        <p:attrNameLst>
                                          <p:attrName>ppt_y</p:attrName>
                                        </p:attrNameLst>
                                      </p:cBhvr>
                                      <p:tavLst>
                                        <p:tav tm="0">
                                          <p:val>
                                            <p:strVal val="1+#ppt_h/2"/>
                                          </p:val>
                                        </p:tav>
                                        <p:tav tm="100000">
                                          <p:val>
                                            <p:strVal val="#ppt_y"/>
                                          </p:val>
                                        </p:tav>
                                      </p:tavLst>
                                    </p:anim>
                                  </p:childTnLst>
                                </p:cTn>
                              </p:par>
                            </p:childTnLst>
                          </p:cTn>
                        </p:par>
                        <p:par>
                          <p:cTn id="376" fill="hold">
                            <p:stCondLst>
                              <p:cond delay="15100"/>
                            </p:stCondLst>
                            <p:childTnLst>
                              <p:par>
                                <p:cTn id="377" presetID="45" presetClass="entr" presetSubtype="0" fill="hold" grpId="0" nodeType="afterEffect">
                                  <p:stCondLst>
                                    <p:cond delay="0"/>
                                  </p:stCondLst>
                                  <p:childTnLst>
                                    <p:set>
                                      <p:cBhvr>
                                        <p:cTn id="378" dur="1" fill="hold">
                                          <p:stCondLst>
                                            <p:cond delay="0"/>
                                          </p:stCondLst>
                                        </p:cTn>
                                        <p:tgtEl>
                                          <p:spTgt spid="138"/>
                                        </p:tgtEl>
                                        <p:attrNameLst>
                                          <p:attrName>style.visibility</p:attrName>
                                        </p:attrNameLst>
                                      </p:cBhvr>
                                      <p:to>
                                        <p:strVal val="visible"/>
                                      </p:to>
                                    </p:set>
                                    <p:animEffect transition="in" filter="fade">
                                      <p:cBhvr>
                                        <p:cTn id="379" dur="2000"/>
                                        <p:tgtEl>
                                          <p:spTgt spid="138"/>
                                        </p:tgtEl>
                                      </p:cBhvr>
                                    </p:animEffect>
                                    <p:anim calcmode="lin" valueType="num">
                                      <p:cBhvr>
                                        <p:cTn id="380" dur="2000" fill="hold"/>
                                        <p:tgtEl>
                                          <p:spTgt spid="138"/>
                                        </p:tgtEl>
                                        <p:attrNameLst>
                                          <p:attrName>ppt_w</p:attrName>
                                        </p:attrNameLst>
                                      </p:cBhvr>
                                      <p:tavLst>
                                        <p:tav tm="0" fmla="#ppt_w*sin(2.5*pi*$)">
                                          <p:val>
                                            <p:fltVal val="0"/>
                                          </p:val>
                                        </p:tav>
                                        <p:tav tm="100000">
                                          <p:val>
                                            <p:fltVal val="1"/>
                                          </p:val>
                                        </p:tav>
                                      </p:tavLst>
                                    </p:anim>
                                    <p:anim calcmode="lin" valueType="num">
                                      <p:cBhvr>
                                        <p:cTn id="381" dur="2000" fill="hold"/>
                                        <p:tgtEl>
                                          <p:spTgt spid="138"/>
                                        </p:tgtEl>
                                        <p:attrNameLst>
                                          <p:attrName>ppt_h</p:attrName>
                                        </p:attrNameLst>
                                      </p:cBhvr>
                                      <p:tavLst>
                                        <p:tav tm="0">
                                          <p:val>
                                            <p:strVal val="#ppt_h"/>
                                          </p:val>
                                        </p:tav>
                                        <p:tav tm="100000">
                                          <p:val>
                                            <p:strVal val="#ppt_h"/>
                                          </p:val>
                                        </p:tav>
                                      </p:tavLst>
                                    </p:anim>
                                  </p:childTnLst>
                                </p:cTn>
                              </p:par>
                              <p:par>
                                <p:cTn id="382" presetID="45" presetClass="entr" presetSubtype="0" fill="hold" grpId="0" nodeType="withEffect">
                                  <p:stCondLst>
                                    <p:cond delay="0"/>
                                  </p:stCondLst>
                                  <p:childTnLst>
                                    <p:set>
                                      <p:cBhvr>
                                        <p:cTn id="383" dur="1" fill="hold">
                                          <p:stCondLst>
                                            <p:cond delay="0"/>
                                          </p:stCondLst>
                                        </p:cTn>
                                        <p:tgtEl>
                                          <p:spTgt spid="137"/>
                                        </p:tgtEl>
                                        <p:attrNameLst>
                                          <p:attrName>style.visibility</p:attrName>
                                        </p:attrNameLst>
                                      </p:cBhvr>
                                      <p:to>
                                        <p:strVal val="visible"/>
                                      </p:to>
                                    </p:set>
                                    <p:animEffect transition="in" filter="fade">
                                      <p:cBhvr>
                                        <p:cTn id="384" dur="2000"/>
                                        <p:tgtEl>
                                          <p:spTgt spid="137"/>
                                        </p:tgtEl>
                                      </p:cBhvr>
                                    </p:animEffect>
                                    <p:anim calcmode="lin" valueType="num">
                                      <p:cBhvr>
                                        <p:cTn id="385" dur="2000" fill="hold"/>
                                        <p:tgtEl>
                                          <p:spTgt spid="137"/>
                                        </p:tgtEl>
                                        <p:attrNameLst>
                                          <p:attrName>ppt_w</p:attrName>
                                        </p:attrNameLst>
                                      </p:cBhvr>
                                      <p:tavLst>
                                        <p:tav tm="0" fmla="#ppt_w*sin(2.5*pi*$)">
                                          <p:val>
                                            <p:fltVal val="0"/>
                                          </p:val>
                                        </p:tav>
                                        <p:tav tm="100000">
                                          <p:val>
                                            <p:fltVal val="1"/>
                                          </p:val>
                                        </p:tav>
                                      </p:tavLst>
                                    </p:anim>
                                    <p:anim calcmode="lin" valueType="num">
                                      <p:cBhvr>
                                        <p:cTn id="386" dur="2000" fill="hold"/>
                                        <p:tgtEl>
                                          <p:spTgt spid="137"/>
                                        </p:tgtEl>
                                        <p:attrNameLst>
                                          <p:attrName>ppt_h</p:attrName>
                                        </p:attrNameLst>
                                      </p:cBhvr>
                                      <p:tavLst>
                                        <p:tav tm="0">
                                          <p:val>
                                            <p:strVal val="#ppt_h"/>
                                          </p:val>
                                        </p:tav>
                                        <p:tav tm="100000">
                                          <p:val>
                                            <p:strVal val="#ppt_h"/>
                                          </p:val>
                                        </p:tav>
                                      </p:tavLst>
                                    </p:anim>
                                  </p:childTnLst>
                                </p:cTn>
                              </p:par>
                            </p:childTnLst>
                          </p:cTn>
                        </p:par>
                        <p:par>
                          <p:cTn id="387" fill="hold">
                            <p:stCondLst>
                              <p:cond delay="17100"/>
                            </p:stCondLst>
                            <p:childTnLst>
                              <p:par>
                                <p:cTn id="388" presetID="21" presetClass="entr" presetSubtype="1" fill="hold" grpId="0" nodeType="afterEffect">
                                  <p:stCondLst>
                                    <p:cond delay="0"/>
                                  </p:stCondLst>
                                  <p:childTnLst>
                                    <p:set>
                                      <p:cBhvr>
                                        <p:cTn id="389" dur="1" fill="hold">
                                          <p:stCondLst>
                                            <p:cond delay="0"/>
                                          </p:stCondLst>
                                        </p:cTn>
                                        <p:tgtEl>
                                          <p:spTgt spid="136"/>
                                        </p:tgtEl>
                                        <p:attrNameLst>
                                          <p:attrName>style.visibility</p:attrName>
                                        </p:attrNameLst>
                                      </p:cBhvr>
                                      <p:to>
                                        <p:strVal val="visible"/>
                                      </p:to>
                                    </p:set>
                                    <p:animEffect transition="in" filter="wheel(1)">
                                      <p:cBhvr>
                                        <p:cTn id="390" dur="2000"/>
                                        <p:tgtEl>
                                          <p:spTgt spid="136"/>
                                        </p:tgtEl>
                                      </p:cBhvr>
                                    </p:animEffect>
                                  </p:childTnLst>
                                </p:cTn>
                              </p:par>
                              <p:par>
                                <p:cTn id="391" presetID="2" presetClass="entr" presetSubtype="4" fill="hold" nodeType="withEffect">
                                  <p:stCondLst>
                                    <p:cond delay="500"/>
                                  </p:stCondLst>
                                  <p:childTnLst>
                                    <p:set>
                                      <p:cBhvr>
                                        <p:cTn id="392" dur="1" fill="hold">
                                          <p:stCondLst>
                                            <p:cond delay="0"/>
                                          </p:stCondLst>
                                        </p:cTn>
                                        <p:tgtEl>
                                          <p:spTgt spid="139"/>
                                        </p:tgtEl>
                                        <p:attrNameLst>
                                          <p:attrName>style.visibility</p:attrName>
                                        </p:attrNameLst>
                                      </p:cBhvr>
                                      <p:to>
                                        <p:strVal val="visible"/>
                                      </p:to>
                                    </p:set>
                                    <p:anim calcmode="lin" valueType="num">
                                      <p:cBhvr additive="base">
                                        <p:cTn id="393" dur="500" fill="hold"/>
                                        <p:tgtEl>
                                          <p:spTgt spid="139"/>
                                        </p:tgtEl>
                                        <p:attrNameLst>
                                          <p:attrName>ppt_x</p:attrName>
                                        </p:attrNameLst>
                                      </p:cBhvr>
                                      <p:tavLst>
                                        <p:tav tm="0">
                                          <p:val>
                                            <p:strVal val="#ppt_x"/>
                                          </p:val>
                                        </p:tav>
                                        <p:tav tm="100000">
                                          <p:val>
                                            <p:strVal val="#ppt_x"/>
                                          </p:val>
                                        </p:tav>
                                      </p:tavLst>
                                    </p:anim>
                                    <p:anim calcmode="lin" valueType="num">
                                      <p:cBhvr additive="base">
                                        <p:cTn id="394" dur="500" fill="hold"/>
                                        <p:tgtEl>
                                          <p:spTgt spid="13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46" grpId="0" animBg="1"/>
      <p:bldP spid="147" grpId="0" animBg="1"/>
      <p:bldP spid="148" grpId="0" animBg="1"/>
      <p:bldP spid="149" grpId="0" animBg="1"/>
      <p:bldP spid="150" grpId="0" animBg="1"/>
      <p:bldP spid="151" grpId="0" animBg="1"/>
      <p:bldP spid="152" grpId="0" animBg="1"/>
      <p:bldP spid="153" grpId="0" animBg="1"/>
      <p:bldP spid="154" grpId="0" animBg="1"/>
      <p:bldP spid="155" grpId="0" animBg="1"/>
      <p:bldP spid="156" grpId="0" animBg="1"/>
      <p:bldP spid="157" grpId="0" animBg="1"/>
      <p:bldP spid="158" grpId="0" animBg="1"/>
      <p:bldP spid="159" grpId="0" animBg="1"/>
      <p:bldP spid="160" grpId="0" animBg="1"/>
      <p:bldP spid="161" grpId="0" animBg="1"/>
      <p:bldP spid="162" grpId="0" animBg="1"/>
      <p:bldP spid="163" grpId="0" animBg="1"/>
      <p:bldP spid="164" grpId="0" animBg="1"/>
      <p:bldP spid="165" grpId="0" animBg="1"/>
      <p:bldP spid="166" grpId="0" animBg="1"/>
      <p:bldP spid="167" grpId="0" animBg="1"/>
      <p:bldP spid="168" grpId="0" animBg="1"/>
      <p:bldP spid="169" grpId="0" animBg="1"/>
      <p:bldP spid="170" grpId="0" animBg="1"/>
      <p:bldP spid="171" grpId="0" animBg="1"/>
      <p:bldP spid="172" grpId="0" animBg="1"/>
      <p:bldP spid="173" grpId="0" animBg="1"/>
      <p:bldP spid="174" grpId="0" animBg="1"/>
      <p:bldP spid="175" grpId="0" animBg="1"/>
      <p:bldP spid="176" grpId="0" animBg="1"/>
      <p:bldP spid="177" grpId="0" animBg="1"/>
      <p:bldP spid="178" grpId="0" animBg="1"/>
      <p:bldP spid="179" grpId="0" animBg="1"/>
      <p:bldP spid="180" grpId="0" animBg="1"/>
      <p:bldP spid="181" grpId="0" animBg="1"/>
      <p:bldP spid="182" grpId="0" animBg="1"/>
      <p:bldP spid="183" grpId="0" animBg="1"/>
      <p:bldP spid="184" grpId="0" animBg="1"/>
      <p:bldP spid="185" grpId="0" animBg="1"/>
      <p:bldP spid="186" grpId="0" animBg="1"/>
      <p:bldP spid="187" grpId="0" animBg="1"/>
      <p:bldP spid="188" grpId="0" animBg="1"/>
      <p:bldP spid="189" grpId="0" animBg="1"/>
      <p:bldP spid="190" grpId="0" animBg="1"/>
      <p:bldP spid="191" grpId="0" animBg="1"/>
      <p:bldP spid="192" grpId="0" animBg="1"/>
      <p:bldP spid="193" grpId="0" animBg="1"/>
      <p:bldP spid="194" grpId="0" animBg="1"/>
      <p:bldP spid="195" grpId="0" animBg="1"/>
      <p:bldP spid="196" grpId="0" animBg="1"/>
      <p:bldP spid="197" grpId="0" animBg="1"/>
      <p:bldP spid="198" grpId="0" animBg="1"/>
      <p:bldP spid="199" grpId="0" animBg="1"/>
      <p:bldP spid="200" grpId="0" animBg="1"/>
      <p:bldP spid="201" grpId="0" animBg="1"/>
      <p:bldP spid="202" grpId="0" animBg="1"/>
      <p:bldP spid="203" grpId="0" animBg="1"/>
      <p:bldP spid="204" grpId="0" animBg="1"/>
      <p:bldP spid="205" grpId="0" animBg="1"/>
      <p:bldP spid="206" grpId="0" animBg="1"/>
      <p:bldP spid="207" grpId="0" animBg="1"/>
      <p:bldP spid="208" grpId="0" animBg="1"/>
      <p:bldP spid="209" grpId="0" animBg="1"/>
      <p:bldP spid="210" grpId="0" animBg="1"/>
      <p:bldP spid="211" grpId="0" animBg="1"/>
      <p:bldP spid="118" grpId="0" animBg="1"/>
      <p:bldP spid="119" grpId="0" animBg="1"/>
      <p:bldP spid="120" grpId="0" animBg="1"/>
      <p:bldP spid="127" grpId="0" animBg="1"/>
      <p:bldP spid="128" grpId="0" animBg="1"/>
      <p:bldP spid="129" grpId="0" animBg="1"/>
      <p:bldP spid="136" grpId="0" animBg="1"/>
      <p:bldP spid="137" grpId="0" animBg="1"/>
      <p:bldP spid="138" grpId="0" animBg="1"/>
      <p:bldP spid="70" grpId="0"/>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
        <p:nvSpPr>
          <p:cNvPr id="2" name="Rectangle 1"/>
          <p:cNvSpPr/>
          <p:nvPr/>
        </p:nvSpPr>
        <p:spPr>
          <a:xfrm>
            <a:off x="1049867" y="1862667"/>
            <a:ext cx="4752622" cy="3984977"/>
          </a:xfrm>
          <a:prstGeom prst="rect">
            <a:avLst/>
          </a:prstGeom>
          <a:blipFill>
            <a:blip r:embed="rId3"/>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p:cNvSpPr/>
          <p:nvPr/>
        </p:nvSpPr>
        <p:spPr>
          <a:xfrm>
            <a:off x="1049867" y="4752623"/>
            <a:ext cx="3996266" cy="1095022"/>
          </a:xfrm>
          <a:prstGeom prst="rect">
            <a:avLst/>
          </a:prstGeom>
          <a:solidFill>
            <a:srgbClr val="34738D">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p:cNvSpPr txBox="1"/>
          <p:nvPr/>
        </p:nvSpPr>
        <p:spPr>
          <a:xfrm>
            <a:off x="1237192" y="4811366"/>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10" name="Text Placeholder 3"/>
          <p:cNvSpPr txBox="1">
            <a:spLocks/>
          </p:cNvSpPr>
          <p:nvPr/>
        </p:nvSpPr>
        <p:spPr>
          <a:xfrm>
            <a:off x="1338387" y="5169409"/>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11" name="Freeform 23"/>
          <p:cNvSpPr>
            <a:spLocks noChangeArrowheads="1"/>
          </p:cNvSpPr>
          <p:nvPr/>
        </p:nvSpPr>
        <p:spPr bwMode="auto">
          <a:xfrm>
            <a:off x="3239360"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2" name="Freeform 25"/>
          <p:cNvSpPr>
            <a:spLocks noChangeArrowheads="1"/>
          </p:cNvSpPr>
          <p:nvPr/>
        </p:nvSpPr>
        <p:spPr bwMode="auto">
          <a:xfrm>
            <a:off x="4606421" y="4837897"/>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3" name="Freeform 23"/>
          <p:cNvSpPr>
            <a:spLocks noChangeArrowheads="1"/>
          </p:cNvSpPr>
          <p:nvPr/>
        </p:nvSpPr>
        <p:spPr bwMode="auto">
          <a:xfrm>
            <a:off x="3590288"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4" name="Freeform 23"/>
          <p:cNvSpPr>
            <a:spLocks noChangeArrowheads="1"/>
          </p:cNvSpPr>
          <p:nvPr/>
        </p:nvSpPr>
        <p:spPr bwMode="auto">
          <a:xfrm>
            <a:off x="392992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5" name="Freeform 23"/>
          <p:cNvSpPr>
            <a:spLocks noChangeArrowheads="1"/>
          </p:cNvSpPr>
          <p:nvPr/>
        </p:nvSpPr>
        <p:spPr bwMode="auto">
          <a:xfrm>
            <a:off x="4276057" y="4837895"/>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17" name="Rectangle 16"/>
          <p:cNvSpPr/>
          <p:nvPr/>
        </p:nvSpPr>
        <p:spPr>
          <a:xfrm>
            <a:off x="6278777" y="1855508"/>
            <a:ext cx="4752622" cy="3984977"/>
          </a:xfrm>
          <a:prstGeom prst="rect">
            <a:avLst/>
          </a:prstGeom>
          <a:blipFill>
            <a:blip r:embed="rId4"/>
            <a:stretch>
              <a:fillRect/>
            </a:stretch>
          </a:blip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6278777" y="4745464"/>
            <a:ext cx="3996266" cy="1095022"/>
          </a:xfrm>
          <a:prstGeom prst="rect">
            <a:avLst/>
          </a:prstGeom>
          <a:solidFill>
            <a:srgbClr val="189A8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6466102" y="4804207"/>
            <a:ext cx="1828800" cy="369332"/>
          </a:xfrm>
          <a:prstGeom prst="rect">
            <a:avLst/>
          </a:prstGeom>
          <a:noFill/>
        </p:spPr>
        <p:txBody>
          <a:bodyPr wrap="square" rtlCol="0">
            <a:spAutoFit/>
          </a:bodyPr>
          <a:lstStyle/>
          <a:p>
            <a:r>
              <a:rPr lang="en-US" b="1" dirty="0">
                <a:solidFill>
                  <a:schemeClr val="bg1"/>
                </a:solidFill>
                <a:latin typeface="Candara" panose="020E0502030303020204" pitchFamily="34" charset="0"/>
              </a:rPr>
              <a:t>Lorem Ipsum </a:t>
            </a:r>
          </a:p>
        </p:txBody>
      </p:sp>
      <p:sp>
        <p:nvSpPr>
          <p:cNvPr id="20" name="Text Placeholder 3"/>
          <p:cNvSpPr txBox="1">
            <a:spLocks/>
          </p:cNvSpPr>
          <p:nvPr/>
        </p:nvSpPr>
        <p:spPr>
          <a:xfrm>
            <a:off x="6567297" y="5162250"/>
            <a:ext cx="3425523" cy="640080"/>
          </a:xfrm>
          <a:prstGeom prst="rect">
            <a:avLst/>
          </a:prstGeom>
          <a:effectLst/>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200" dirty="0">
                <a:solidFill>
                  <a:schemeClr val="bg1">
                    <a:lumMod val="85000"/>
                  </a:schemeClr>
                </a:solidFill>
                <a:latin typeface="Candara" panose="020E0502030303020204" pitchFamily="34" charset="0"/>
              </a:rPr>
              <a:t>Lorem ipsum dolor sit amet, consectetur adipiscing elit, sed do eiusmod tempor incididunt ut labore et dolore magna aliqua. </a:t>
            </a:r>
          </a:p>
        </p:txBody>
      </p:sp>
      <p:sp>
        <p:nvSpPr>
          <p:cNvPr id="21" name="Freeform 23"/>
          <p:cNvSpPr>
            <a:spLocks noChangeArrowheads="1"/>
          </p:cNvSpPr>
          <p:nvPr/>
        </p:nvSpPr>
        <p:spPr bwMode="auto">
          <a:xfrm>
            <a:off x="8468270"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2" name="Freeform 25"/>
          <p:cNvSpPr>
            <a:spLocks noChangeArrowheads="1"/>
          </p:cNvSpPr>
          <p:nvPr/>
        </p:nvSpPr>
        <p:spPr bwMode="auto">
          <a:xfrm>
            <a:off x="9835331" y="4830738"/>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3" name="Freeform 23"/>
          <p:cNvSpPr>
            <a:spLocks noChangeArrowheads="1"/>
          </p:cNvSpPr>
          <p:nvPr/>
        </p:nvSpPr>
        <p:spPr bwMode="auto">
          <a:xfrm>
            <a:off x="8819198"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4" name="Freeform 23"/>
          <p:cNvSpPr>
            <a:spLocks noChangeArrowheads="1"/>
          </p:cNvSpPr>
          <p:nvPr/>
        </p:nvSpPr>
        <p:spPr bwMode="auto">
          <a:xfrm>
            <a:off x="915883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9504967" y="4830736"/>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Tree>
    <p:extLst>
      <p:ext uri="{BB962C8B-B14F-4D97-AF65-F5344CB8AC3E}">
        <p14:creationId xmlns:p14="http://schemas.microsoft.com/office/powerpoint/2010/main" val="336917668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Effect transition="in" filter="fade">
                                      <p:cBhvr>
                                        <p:cTn id="11" dur="1000"/>
                                        <p:tgtEl>
                                          <p:spTgt spid="2"/>
                                        </p:tgtEl>
                                      </p:cBhvr>
                                    </p:animEffect>
                                    <p:anim calcmode="lin" valueType="num">
                                      <p:cBhvr>
                                        <p:cTn id="12" dur="1000" fill="hold"/>
                                        <p:tgtEl>
                                          <p:spTgt spid="2"/>
                                        </p:tgtEl>
                                        <p:attrNameLst>
                                          <p:attrName>ppt_x</p:attrName>
                                        </p:attrNameLst>
                                      </p:cBhvr>
                                      <p:tavLst>
                                        <p:tav tm="0">
                                          <p:val>
                                            <p:strVal val="#ppt_x"/>
                                          </p:val>
                                        </p:tav>
                                        <p:tav tm="100000">
                                          <p:val>
                                            <p:strVal val="#ppt_x"/>
                                          </p:val>
                                        </p:tav>
                                      </p:tavLst>
                                    </p:anim>
                                    <p:anim calcmode="lin" valueType="num">
                                      <p:cBhvr>
                                        <p:cTn id="13" dur="900" decel="100000" fill="hold"/>
                                        <p:tgtEl>
                                          <p:spTgt spid="2"/>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2"/>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22" presetClass="entr" presetSubtype="8" fill="hold" grpId="0" nodeType="afterEffect">
                                  <p:stCondLst>
                                    <p:cond delay="0"/>
                                  </p:stCondLst>
                                  <p:childTnLst>
                                    <p:set>
                                      <p:cBhvr>
                                        <p:cTn id="17" dur="1" fill="hold">
                                          <p:stCondLst>
                                            <p:cond delay="0"/>
                                          </p:stCondLst>
                                        </p:cTn>
                                        <p:tgtEl>
                                          <p:spTgt spid="3"/>
                                        </p:tgtEl>
                                        <p:attrNameLst>
                                          <p:attrName>style.visibility</p:attrName>
                                        </p:attrNameLst>
                                      </p:cBhvr>
                                      <p:to>
                                        <p:strVal val="visible"/>
                                      </p:to>
                                    </p:set>
                                    <p:animEffect transition="in" filter="wipe(left)">
                                      <p:cBhvr>
                                        <p:cTn id="18" dur="500"/>
                                        <p:tgtEl>
                                          <p:spTgt spid="3"/>
                                        </p:tgtEl>
                                      </p:cBhvr>
                                    </p:animEffect>
                                  </p:childTnLst>
                                </p:cTn>
                              </p:par>
                              <p:par>
                                <p:cTn id="19" presetID="22" presetClass="entr" presetSubtype="8" fill="hold" grpId="0" nodeType="withEffect">
                                  <p:stCondLst>
                                    <p:cond delay="0"/>
                                  </p:stCondLst>
                                  <p:childTnLst>
                                    <p:set>
                                      <p:cBhvr>
                                        <p:cTn id="20" dur="1" fill="hold">
                                          <p:stCondLst>
                                            <p:cond delay="0"/>
                                          </p:stCondLst>
                                        </p:cTn>
                                        <p:tgtEl>
                                          <p:spTgt spid="9"/>
                                        </p:tgtEl>
                                        <p:attrNameLst>
                                          <p:attrName>style.visibility</p:attrName>
                                        </p:attrNameLst>
                                      </p:cBhvr>
                                      <p:to>
                                        <p:strVal val="visible"/>
                                      </p:to>
                                    </p:set>
                                    <p:animEffect transition="in" filter="wipe(left)">
                                      <p:cBhvr>
                                        <p:cTn id="21" dur="1000"/>
                                        <p:tgtEl>
                                          <p:spTgt spid="9"/>
                                        </p:tgtEl>
                                      </p:cBhvr>
                                    </p:animEffect>
                                  </p:childTnLst>
                                </p:cTn>
                              </p:par>
                              <p:par>
                                <p:cTn id="22" presetID="22" presetClass="entr" presetSubtype="8" fill="hold" grpId="0" nodeType="withEffect">
                                  <p:stCondLst>
                                    <p:cond delay="1000"/>
                                  </p:stCondLst>
                                  <p:childTnLst>
                                    <p:set>
                                      <p:cBhvr>
                                        <p:cTn id="23" dur="1" fill="hold">
                                          <p:stCondLst>
                                            <p:cond delay="0"/>
                                          </p:stCondLst>
                                        </p:cTn>
                                        <p:tgtEl>
                                          <p:spTgt spid="10"/>
                                        </p:tgtEl>
                                        <p:attrNameLst>
                                          <p:attrName>style.visibility</p:attrName>
                                        </p:attrNameLst>
                                      </p:cBhvr>
                                      <p:to>
                                        <p:strVal val="visible"/>
                                      </p:to>
                                    </p:set>
                                    <p:animEffect transition="in" filter="wipe(left)">
                                      <p:cBhvr>
                                        <p:cTn id="24" dur="500"/>
                                        <p:tgtEl>
                                          <p:spTgt spid="10"/>
                                        </p:tgtEl>
                                      </p:cBhvr>
                                    </p:animEffect>
                                  </p:childTnLst>
                                </p:cTn>
                              </p:par>
                            </p:childTnLst>
                          </p:cTn>
                        </p:par>
                        <p:par>
                          <p:cTn id="25" fill="hold">
                            <p:stCondLst>
                              <p:cond delay="3250"/>
                            </p:stCondLst>
                            <p:childTnLst>
                              <p:par>
                                <p:cTn id="26" presetID="23" presetClass="entr" presetSubtype="36" fill="hold" grpId="0" nodeType="afterEffect">
                                  <p:stCondLst>
                                    <p:cond delay="0"/>
                                  </p:stCondLst>
                                  <p:childTnLst>
                                    <p:set>
                                      <p:cBhvr>
                                        <p:cTn id="27" dur="1" fill="hold">
                                          <p:stCondLst>
                                            <p:cond delay="0"/>
                                          </p:stCondLst>
                                        </p:cTn>
                                        <p:tgtEl>
                                          <p:spTgt spid="11"/>
                                        </p:tgtEl>
                                        <p:attrNameLst>
                                          <p:attrName>style.visibility</p:attrName>
                                        </p:attrNameLst>
                                      </p:cBhvr>
                                      <p:to>
                                        <p:strVal val="visible"/>
                                      </p:to>
                                    </p:set>
                                    <p:anim calcmode="lin" valueType="num">
                                      <p:cBhvr>
                                        <p:cTn id="28" dur="500" fill="hold"/>
                                        <p:tgtEl>
                                          <p:spTgt spid="11"/>
                                        </p:tgtEl>
                                        <p:attrNameLst>
                                          <p:attrName>ppt_w</p:attrName>
                                        </p:attrNameLst>
                                      </p:cBhvr>
                                      <p:tavLst>
                                        <p:tav tm="0">
                                          <p:val>
                                            <p:strVal val="(6*min(max(#ppt_w*#ppt_h,.3),1)-7.4)/-.7*#ppt_w"/>
                                          </p:val>
                                        </p:tav>
                                        <p:tav tm="100000">
                                          <p:val>
                                            <p:strVal val="#ppt_w"/>
                                          </p:val>
                                        </p:tav>
                                      </p:tavLst>
                                    </p:anim>
                                    <p:anim calcmode="lin" valueType="num">
                                      <p:cBhvr>
                                        <p:cTn id="29" dur="500" fill="hold"/>
                                        <p:tgtEl>
                                          <p:spTgt spid="11"/>
                                        </p:tgtEl>
                                        <p:attrNameLst>
                                          <p:attrName>ppt_h</p:attrName>
                                        </p:attrNameLst>
                                      </p:cBhvr>
                                      <p:tavLst>
                                        <p:tav tm="0">
                                          <p:val>
                                            <p:strVal val="(6*min(max(#ppt_w*#ppt_h,.3),1)-7.4)/-.7*#ppt_h"/>
                                          </p:val>
                                        </p:tav>
                                        <p:tav tm="100000">
                                          <p:val>
                                            <p:strVal val="#ppt_h"/>
                                          </p:val>
                                        </p:tav>
                                      </p:tavLst>
                                    </p:anim>
                                    <p:anim calcmode="lin" valueType="num">
                                      <p:cBhvr>
                                        <p:cTn id="30" dur="500" fill="hold"/>
                                        <p:tgtEl>
                                          <p:spTgt spid="11"/>
                                        </p:tgtEl>
                                        <p:attrNameLst>
                                          <p:attrName>ppt_x</p:attrName>
                                        </p:attrNameLst>
                                      </p:cBhvr>
                                      <p:tavLst>
                                        <p:tav tm="0">
                                          <p:val>
                                            <p:fltVal val="0.5"/>
                                          </p:val>
                                        </p:tav>
                                        <p:tav tm="100000">
                                          <p:val>
                                            <p:strVal val="#ppt_x"/>
                                          </p:val>
                                        </p:tav>
                                      </p:tavLst>
                                    </p:anim>
                                    <p:anim calcmode="lin" valueType="num">
                                      <p:cBhvr>
                                        <p:cTn id="31" dur="500" fill="hold"/>
                                        <p:tgtEl>
                                          <p:spTgt spid="11"/>
                                        </p:tgtEl>
                                        <p:attrNameLst>
                                          <p:attrName>ppt_y</p:attrName>
                                        </p:attrNameLst>
                                      </p:cBhvr>
                                      <p:tavLst>
                                        <p:tav tm="0">
                                          <p:val>
                                            <p:strVal val="1+(6*min(max(#ppt_w*#ppt_h,.3),1)-7.4)/-.7*#ppt_h/2"/>
                                          </p:val>
                                        </p:tav>
                                        <p:tav tm="100000">
                                          <p:val>
                                            <p:strVal val="#ppt_y"/>
                                          </p:val>
                                        </p:tav>
                                      </p:tavLst>
                                    </p:anim>
                                  </p:childTnLst>
                                </p:cTn>
                              </p:par>
                            </p:childTnLst>
                          </p:cTn>
                        </p:par>
                        <p:par>
                          <p:cTn id="32" fill="hold">
                            <p:stCondLst>
                              <p:cond delay="3750"/>
                            </p:stCondLst>
                            <p:childTnLst>
                              <p:par>
                                <p:cTn id="33" presetID="23" presetClass="entr" presetSubtype="36" fill="hold" grpId="0" nodeType="afterEffect">
                                  <p:stCondLst>
                                    <p:cond delay="0"/>
                                  </p:stCondLst>
                                  <p:childTnLst>
                                    <p:set>
                                      <p:cBhvr>
                                        <p:cTn id="34" dur="1" fill="hold">
                                          <p:stCondLst>
                                            <p:cond delay="0"/>
                                          </p:stCondLst>
                                        </p:cTn>
                                        <p:tgtEl>
                                          <p:spTgt spid="13"/>
                                        </p:tgtEl>
                                        <p:attrNameLst>
                                          <p:attrName>style.visibility</p:attrName>
                                        </p:attrNameLst>
                                      </p:cBhvr>
                                      <p:to>
                                        <p:strVal val="visible"/>
                                      </p:to>
                                    </p:set>
                                    <p:anim calcmode="lin" valueType="num">
                                      <p:cBhvr>
                                        <p:cTn id="35" dur="500" fill="hold"/>
                                        <p:tgtEl>
                                          <p:spTgt spid="13"/>
                                        </p:tgtEl>
                                        <p:attrNameLst>
                                          <p:attrName>ppt_w</p:attrName>
                                        </p:attrNameLst>
                                      </p:cBhvr>
                                      <p:tavLst>
                                        <p:tav tm="0">
                                          <p:val>
                                            <p:strVal val="(6*min(max(#ppt_w*#ppt_h,.3),1)-7.4)/-.7*#ppt_w"/>
                                          </p:val>
                                        </p:tav>
                                        <p:tav tm="100000">
                                          <p:val>
                                            <p:strVal val="#ppt_w"/>
                                          </p:val>
                                        </p:tav>
                                      </p:tavLst>
                                    </p:anim>
                                    <p:anim calcmode="lin" valueType="num">
                                      <p:cBhvr>
                                        <p:cTn id="36" dur="500" fill="hold"/>
                                        <p:tgtEl>
                                          <p:spTgt spid="13"/>
                                        </p:tgtEl>
                                        <p:attrNameLst>
                                          <p:attrName>ppt_h</p:attrName>
                                        </p:attrNameLst>
                                      </p:cBhvr>
                                      <p:tavLst>
                                        <p:tav tm="0">
                                          <p:val>
                                            <p:strVal val="(6*min(max(#ppt_w*#ppt_h,.3),1)-7.4)/-.7*#ppt_h"/>
                                          </p:val>
                                        </p:tav>
                                        <p:tav tm="100000">
                                          <p:val>
                                            <p:strVal val="#ppt_h"/>
                                          </p:val>
                                        </p:tav>
                                      </p:tavLst>
                                    </p:anim>
                                    <p:anim calcmode="lin" valueType="num">
                                      <p:cBhvr>
                                        <p:cTn id="37" dur="500" fill="hold"/>
                                        <p:tgtEl>
                                          <p:spTgt spid="13"/>
                                        </p:tgtEl>
                                        <p:attrNameLst>
                                          <p:attrName>ppt_x</p:attrName>
                                        </p:attrNameLst>
                                      </p:cBhvr>
                                      <p:tavLst>
                                        <p:tav tm="0">
                                          <p:val>
                                            <p:fltVal val="0.5"/>
                                          </p:val>
                                        </p:tav>
                                        <p:tav tm="100000">
                                          <p:val>
                                            <p:strVal val="#ppt_x"/>
                                          </p:val>
                                        </p:tav>
                                      </p:tavLst>
                                    </p:anim>
                                    <p:anim calcmode="lin" valueType="num">
                                      <p:cBhvr>
                                        <p:cTn id="38" dur="500" fill="hold"/>
                                        <p:tgtEl>
                                          <p:spTgt spid="13"/>
                                        </p:tgtEl>
                                        <p:attrNameLst>
                                          <p:attrName>ppt_y</p:attrName>
                                        </p:attrNameLst>
                                      </p:cBhvr>
                                      <p:tavLst>
                                        <p:tav tm="0">
                                          <p:val>
                                            <p:strVal val="1+(6*min(max(#ppt_w*#ppt_h,.3),1)-7.4)/-.7*#ppt_h/2"/>
                                          </p:val>
                                        </p:tav>
                                        <p:tav tm="100000">
                                          <p:val>
                                            <p:strVal val="#ppt_y"/>
                                          </p:val>
                                        </p:tav>
                                      </p:tavLst>
                                    </p:anim>
                                  </p:childTnLst>
                                </p:cTn>
                              </p:par>
                            </p:childTnLst>
                          </p:cTn>
                        </p:par>
                        <p:par>
                          <p:cTn id="39" fill="hold">
                            <p:stCondLst>
                              <p:cond delay="4250"/>
                            </p:stCondLst>
                            <p:childTnLst>
                              <p:par>
                                <p:cTn id="40" presetID="23" presetClass="entr" presetSubtype="36" fill="hold" grpId="0" nodeType="afterEffect">
                                  <p:stCondLst>
                                    <p:cond delay="0"/>
                                  </p:stCondLst>
                                  <p:childTnLst>
                                    <p:set>
                                      <p:cBhvr>
                                        <p:cTn id="41" dur="1" fill="hold">
                                          <p:stCondLst>
                                            <p:cond delay="0"/>
                                          </p:stCondLst>
                                        </p:cTn>
                                        <p:tgtEl>
                                          <p:spTgt spid="14"/>
                                        </p:tgtEl>
                                        <p:attrNameLst>
                                          <p:attrName>style.visibility</p:attrName>
                                        </p:attrNameLst>
                                      </p:cBhvr>
                                      <p:to>
                                        <p:strVal val="visible"/>
                                      </p:to>
                                    </p:set>
                                    <p:anim calcmode="lin" valueType="num">
                                      <p:cBhvr>
                                        <p:cTn id="42" dur="500" fill="hold"/>
                                        <p:tgtEl>
                                          <p:spTgt spid="14"/>
                                        </p:tgtEl>
                                        <p:attrNameLst>
                                          <p:attrName>ppt_w</p:attrName>
                                        </p:attrNameLst>
                                      </p:cBhvr>
                                      <p:tavLst>
                                        <p:tav tm="0">
                                          <p:val>
                                            <p:strVal val="(6*min(max(#ppt_w*#ppt_h,.3),1)-7.4)/-.7*#ppt_w"/>
                                          </p:val>
                                        </p:tav>
                                        <p:tav tm="100000">
                                          <p:val>
                                            <p:strVal val="#ppt_w"/>
                                          </p:val>
                                        </p:tav>
                                      </p:tavLst>
                                    </p:anim>
                                    <p:anim calcmode="lin" valueType="num">
                                      <p:cBhvr>
                                        <p:cTn id="43" dur="500" fill="hold"/>
                                        <p:tgtEl>
                                          <p:spTgt spid="14"/>
                                        </p:tgtEl>
                                        <p:attrNameLst>
                                          <p:attrName>ppt_h</p:attrName>
                                        </p:attrNameLst>
                                      </p:cBhvr>
                                      <p:tavLst>
                                        <p:tav tm="0">
                                          <p:val>
                                            <p:strVal val="(6*min(max(#ppt_w*#ppt_h,.3),1)-7.4)/-.7*#ppt_h"/>
                                          </p:val>
                                        </p:tav>
                                        <p:tav tm="100000">
                                          <p:val>
                                            <p:strVal val="#ppt_h"/>
                                          </p:val>
                                        </p:tav>
                                      </p:tavLst>
                                    </p:anim>
                                    <p:anim calcmode="lin" valueType="num">
                                      <p:cBhvr>
                                        <p:cTn id="44" dur="500" fill="hold"/>
                                        <p:tgtEl>
                                          <p:spTgt spid="14"/>
                                        </p:tgtEl>
                                        <p:attrNameLst>
                                          <p:attrName>ppt_x</p:attrName>
                                        </p:attrNameLst>
                                      </p:cBhvr>
                                      <p:tavLst>
                                        <p:tav tm="0">
                                          <p:val>
                                            <p:fltVal val="0.5"/>
                                          </p:val>
                                        </p:tav>
                                        <p:tav tm="100000">
                                          <p:val>
                                            <p:strVal val="#ppt_x"/>
                                          </p:val>
                                        </p:tav>
                                      </p:tavLst>
                                    </p:anim>
                                    <p:anim calcmode="lin" valueType="num">
                                      <p:cBhvr>
                                        <p:cTn id="45" dur="500" fill="hold"/>
                                        <p:tgtEl>
                                          <p:spTgt spid="14"/>
                                        </p:tgtEl>
                                        <p:attrNameLst>
                                          <p:attrName>ppt_y</p:attrName>
                                        </p:attrNameLst>
                                      </p:cBhvr>
                                      <p:tavLst>
                                        <p:tav tm="0">
                                          <p:val>
                                            <p:strVal val="1+(6*min(max(#ppt_w*#ppt_h,.3),1)-7.4)/-.7*#ppt_h/2"/>
                                          </p:val>
                                        </p:tav>
                                        <p:tav tm="100000">
                                          <p:val>
                                            <p:strVal val="#ppt_y"/>
                                          </p:val>
                                        </p:tav>
                                      </p:tavLst>
                                    </p:anim>
                                  </p:childTnLst>
                                </p:cTn>
                              </p:par>
                            </p:childTnLst>
                          </p:cTn>
                        </p:par>
                        <p:par>
                          <p:cTn id="46" fill="hold">
                            <p:stCondLst>
                              <p:cond delay="4750"/>
                            </p:stCondLst>
                            <p:childTnLst>
                              <p:par>
                                <p:cTn id="47" presetID="23" presetClass="entr" presetSubtype="36" fill="hold" grpId="0" nodeType="afterEffect">
                                  <p:stCondLst>
                                    <p:cond delay="0"/>
                                  </p:stCondLst>
                                  <p:childTnLst>
                                    <p:set>
                                      <p:cBhvr>
                                        <p:cTn id="48" dur="1" fill="hold">
                                          <p:stCondLst>
                                            <p:cond delay="0"/>
                                          </p:stCondLst>
                                        </p:cTn>
                                        <p:tgtEl>
                                          <p:spTgt spid="15"/>
                                        </p:tgtEl>
                                        <p:attrNameLst>
                                          <p:attrName>style.visibility</p:attrName>
                                        </p:attrNameLst>
                                      </p:cBhvr>
                                      <p:to>
                                        <p:strVal val="visible"/>
                                      </p:to>
                                    </p:set>
                                    <p:anim calcmode="lin" valueType="num">
                                      <p:cBhvr>
                                        <p:cTn id="49" dur="500" fill="hold"/>
                                        <p:tgtEl>
                                          <p:spTgt spid="15"/>
                                        </p:tgtEl>
                                        <p:attrNameLst>
                                          <p:attrName>ppt_w</p:attrName>
                                        </p:attrNameLst>
                                      </p:cBhvr>
                                      <p:tavLst>
                                        <p:tav tm="0">
                                          <p:val>
                                            <p:strVal val="(6*min(max(#ppt_w*#ppt_h,.3),1)-7.4)/-.7*#ppt_w"/>
                                          </p:val>
                                        </p:tav>
                                        <p:tav tm="100000">
                                          <p:val>
                                            <p:strVal val="#ppt_w"/>
                                          </p:val>
                                        </p:tav>
                                      </p:tavLst>
                                    </p:anim>
                                    <p:anim calcmode="lin" valueType="num">
                                      <p:cBhvr>
                                        <p:cTn id="50" dur="500" fill="hold"/>
                                        <p:tgtEl>
                                          <p:spTgt spid="15"/>
                                        </p:tgtEl>
                                        <p:attrNameLst>
                                          <p:attrName>ppt_h</p:attrName>
                                        </p:attrNameLst>
                                      </p:cBhvr>
                                      <p:tavLst>
                                        <p:tav tm="0">
                                          <p:val>
                                            <p:strVal val="(6*min(max(#ppt_w*#ppt_h,.3),1)-7.4)/-.7*#ppt_h"/>
                                          </p:val>
                                        </p:tav>
                                        <p:tav tm="100000">
                                          <p:val>
                                            <p:strVal val="#ppt_h"/>
                                          </p:val>
                                        </p:tav>
                                      </p:tavLst>
                                    </p:anim>
                                    <p:anim calcmode="lin" valueType="num">
                                      <p:cBhvr>
                                        <p:cTn id="51" dur="500" fill="hold"/>
                                        <p:tgtEl>
                                          <p:spTgt spid="15"/>
                                        </p:tgtEl>
                                        <p:attrNameLst>
                                          <p:attrName>ppt_x</p:attrName>
                                        </p:attrNameLst>
                                      </p:cBhvr>
                                      <p:tavLst>
                                        <p:tav tm="0">
                                          <p:val>
                                            <p:fltVal val="0.5"/>
                                          </p:val>
                                        </p:tav>
                                        <p:tav tm="100000">
                                          <p:val>
                                            <p:strVal val="#ppt_x"/>
                                          </p:val>
                                        </p:tav>
                                      </p:tavLst>
                                    </p:anim>
                                    <p:anim calcmode="lin" valueType="num">
                                      <p:cBhvr>
                                        <p:cTn id="52" dur="500" fill="hold"/>
                                        <p:tgtEl>
                                          <p:spTgt spid="15"/>
                                        </p:tgtEl>
                                        <p:attrNameLst>
                                          <p:attrName>ppt_y</p:attrName>
                                        </p:attrNameLst>
                                      </p:cBhvr>
                                      <p:tavLst>
                                        <p:tav tm="0">
                                          <p:val>
                                            <p:strVal val="1+(6*min(max(#ppt_w*#ppt_h,.3),1)-7.4)/-.7*#ppt_h/2"/>
                                          </p:val>
                                        </p:tav>
                                        <p:tav tm="100000">
                                          <p:val>
                                            <p:strVal val="#ppt_y"/>
                                          </p:val>
                                        </p:tav>
                                      </p:tavLst>
                                    </p:anim>
                                  </p:childTnLst>
                                </p:cTn>
                              </p:par>
                            </p:childTnLst>
                          </p:cTn>
                        </p:par>
                        <p:par>
                          <p:cTn id="53" fill="hold">
                            <p:stCondLst>
                              <p:cond delay="5250"/>
                            </p:stCondLst>
                            <p:childTnLst>
                              <p:par>
                                <p:cTn id="54" presetID="23" presetClass="entr" presetSubtype="36" fill="hold" grpId="0" nodeType="after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strVal val="(6*min(max(#ppt_w*#ppt_h,.3),1)-7.4)/-.7*#ppt_w"/>
                                          </p:val>
                                        </p:tav>
                                        <p:tav tm="100000">
                                          <p:val>
                                            <p:strVal val="#ppt_w"/>
                                          </p:val>
                                        </p:tav>
                                      </p:tavLst>
                                    </p:anim>
                                    <p:anim calcmode="lin" valueType="num">
                                      <p:cBhvr>
                                        <p:cTn id="57" dur="500" fill="hold"/>
                                        <p:tgtEl>
                                          <p:spTgt spid="12"/>
                                        </p:tgtEl>
                                        <p:attrNameLst>
                                          <p:attrName>ppt_h</p:attrName>
                                        </p:attrNameLst>
                                      </p:cBhvr>
                                      <p:tavLst>
                                        <p:tav tm="0">
                                          <p:val>
                                            <p:strVal val="(6*min(max(#ppt_w*#ppt_h,.3),1)-7.4)/-.7*#ppt_h"/>
                                          </p:val>
                                        </p:tav>
                                        <p:tav tm="100000">
                                          <p:val>
                                            <p:strVal val="#ppt_h"/>
                                          </p:val>
                                        </p:tav>
                                      </p:tavLst>
                                    </p:anim>
                                    <p:anim calcmode="lin" valueType="num">
                                      <p:cBhvr>
                                        <p:cTn id="58" dur="500" fill="hold"/>
                                        <p:tgtEl>
                                          <p:spTgt spid="12"/>
                                        </p:tgtEl>
                                        <p:attrNameLst>
                                          <p:attrName>ppt_x</p:attrName>
                                        </p:attrNameLst>
                                      </p:cBhvr>
                                      <p:tavLst>
                                        <p:tav tm="0">
                                          <p:val>
                                            <p:fltVal val="0.5"/>
                                          </p:val>
                                        </p:tav>
                                        <p:tav tm="100000">
                                          <p:val>
                                            <p:strVal val="#ppt_x"/>
                                          </p:val>
                                        </p:tav>
                                      </p:tavLst>
                                    </p:anim>
                                    <p:anim calcmode="lin" valueType="num">
                                      <p:cBhvr>
                                        <p:cTn id="59" dur="500" fill="hold"/>
                                        <p:tgtEl>
                                          <p:spTgt spid="12"/>
                                        </p:tgtEl>
                                        <p:attrNameLst>
                                          <p:attrName>ppt_y</p:attrName>
                                        </p:attrNameLst>
                                      </p:cBhvr>
                                      <p:tavLst>
                                        <p:tav tm="0">
                                          <p:val>
                                            <p:strVal val="1+(6*min(max(#ppt_w*#ppt_h,.3),1)-7.4)/-.7*#ppt_h/2"/>
                                          </p:val>
                                        </p:tav>
                                        <p:tav tm="100000">
                                          <p:val>
                                            <p:strVal val="#ppt_y"/>
                                          </p:val>
                                        </p:tav>
                                      </p:tavLst>
                                    </p:anim>
                                  </p:childTnLst>
                                </p:cTn>
                              </p:par>
                            </p:childTnLst>
                          </p:cTn>
                        </p:par>
                        <p:par>
                          <p:cTn id="60" fill="hold">
                            <p:stCondLst>
                              <p:cond delay="5750"/>
                            </p:stCondLst>
                            <p:childTnLst>
                              <p:par>
                                <p:cTn id="61" presetID="37" presetClass="entr" presetSubtype="0" fill="hold" grpId="0" nodeType="afterEffect">
                                  <p:stCondLst>
                                    <p:cond delay="0"/>
                                  </p:stCondLst>
                                  <p:childTnLst>
                                    <p:set>
                                      <p:cBhvr>
                                        <p:cTn id="62" dur="1" fill="hold">
                                          <p:stCondLst>
                                            <p:cond delay="0"/>
                                          </p:stCondLst>
                                        </p:cTn>
                                        <p:tgtEl>
                                          <p:spTgt spid="17"/>
                                        </p:tgtEl>
                                        <p:attrNameLst>
                                          <p:attrName>style.visibility</p:attrName>
                                        </p:attrNameLst>
                                      </p:cBhvr>
                                      <p:to>
                                        <p:strVal val="visible"/>
                                      </p:to>
                                    </p:set>
                                    <p:animEffect transition="in" filter="fade">
                                      <p:cBhvr>
                                        <p:cTn id="63" dur="1000"/>
                                        <p:tgtEl>
                                          <p:spTgt spid="17"/>
                                        </p:tgtEl>
                                      </p:cBhvr>
                                    </p:animEffect>
                                    <p:anim calcmode="lin" valueType="num">
                                      <p:cBhvr>
                                        <p:cTn id="64" dur="1000" fill="hold"/>
                                        <p:tgtEl>
                                          <p:spTgt spid="17"/>
                                        </p:tgtEl>
                                        <p:attrNameLst>
                                          <p:attrName>ppt_x</p:attrName>
                                        </p:attrNameLst>
                                      </p:cBhvr>
                                      <p:tavLst>
                                        <p:tav tm="0">
                                          <p:val>
                                            <p:strVal val="#ppt_x"/>
                                          </p:val>
                                        </p:tav>
                                        <p:tav tm="100000">
                                          <p:val>
                                            <p:strVal val="#ppt_x"/>
                                          </p:val>
                                        </p:tav>
                                      </p:tavLst>
                                    </p:anim>
                                    <p:anim calcmode="lin" valueType="num">
                                      <p:cBhvr>
                                        <p:cTn id="65" dur="900" decel="100000" fill="hold"/>
                                        <p:tgtEl>
                                          <p:spTgt spid="17"/>
                                        </p:tgtEl>
                                        <p:attrNameLst>
                                          <p:attrName>ppt_y</p:attrName>
                                        </p:attrNameLst>
                                      </p:cBhvr>
                                      <p:tavLst>
                                        <p:tav tm="0">
                                          <p:val>
                                            <p:strVal val="#ppt_y+1"/>
                                          </p:val>
                                        </p:tav>
                                        <p:tav tm="100000">
                                          <p:val>
                                            <p:strVal val="#ppt_y-.03"/>
                                          </p:val>
                                        </p:tav>
                                      </p:tavLst>
                                    </p:anim>
                                    <p:anim calcmode="lin" valueType="num">
                                      <p:cBhvr>
                                        <p:cTn id="66" dur="100" accel="100000" fill="hold">
                                          <p:stCondLst>
                                            <p:cond delay="900"/>
                                          </p:stCondLst>
                                        </p:cTn>
                                        <p:tgtEl>
                                          <p:spTgt spid="17"/>
                                        </p:tgtEl>
                                        <p:attrNameLst>
                                          <p:attrName>ppt_y</p:attrName>
                                        </p:attrNameLst>
                                      </p:cBhvr>
                                      <p:tavLst>
                                        <p:tav tm="0">
                                          <p:val>
                                            <p:strVal val="#ppt_y-.03"/>
                                          </p:val>
                                        </p:tav>
                                        <p:tav tm="100000">
                                          <p:val>
                                            <p:strVal val="#ppt_y"/>
                                          </p:val>
                                        </p:tav>
                                      </p:tavLst>
                                    </p:anim>
                                  </p:childTnLst>
                                </p:cTn>
                              </p:par>
                            </p:childTnLst>
                          </p:cTn>
                        </p:par>
                        <p:par>
                          <p:cTn id="67" fill="hold">
                            <p:stCondLst>
                              <p:cond delay="6750"/>
                            </p:stCondLst>
                            <p:childTnLst>
                              <p:par>
                                <p:cTn id="68" presetID="22" presetClass="entr" presetSubtype="8" fill="hold" grpId="0" nodeType="afterEffect">
                                  <p:stCondLst>
                                    <p:cond delay="0"/>
                                  </p:stCondLst>
                                  <p:childTnLst>
                                    <p:set>
                                      <p:cBhvr>
                                        <p:cTn id="69" dur="1" fill="hold">
                                          <p:stCondLst>
                                            <p:cond delay="0"/>
                                          </p:stCondLst>
                                        </p:cTn>
                                        <p:tgtEl>
                                          <p:spTgt spid="18"/>
                                        </p:tgtEl>
                                        <p:attrNameLst>
                                          <p:attrName>style.visibility</p:attrName>
                                        </p:attrNameLst>
                                      </p:cBhvr>
                                      <p:to>
                                        <p:strVal val="visible"/>
                                      </p:to>
                                    </p:set>
                                    <p:animEffect transition="in" filter="wipe(left)">
                                      <p:cBhvr>
                                        <p:cTn id="70" dur="500"/>
                                        <p:tgtEl>
                                          <p:spTgt spid="18"/>
                                        </p:tgtEl>
                                      </p:cBhvr>
                                    </p:animEffect>
                                  </p:childTnLst>
                                </p:cTn>
                              </p:par>
                              <p:par>
                                <p:cTn id="71" presetID="22" presetClass="entr" presetSubtype="8" fill="hold" grpId="0" nodeType="withEffect">
                                  <p:stCondLst>
                                    <p:cond delay="0"/>
                                  </p:stCondLst>
                                  <p:childTnLst>
                                    <p:set>
                                      <p:cBhvr>
                                        <p:cTn id="72" dur="1" fill="hold">
                                          <p:stCondLst>
                                            <p:cond delay="0"/>
                                          </p:stCondLst>
                                        </p:cTn>
                                        <p:tgtEl>
                                          <p:spTgt spid="19"/>
                                        </p:tgtEl>
                                        <p:attrNameLst>
                                          <p:attrName>style.visibility</p:attrName>
                                        </p:attrNameLst>
                                      </p:cBhvr>
                                      <p:to>
                                        <p:strVal val="visible"/>
                                      </p:to>
                                    </p:set>
                                    <p:animEffect transition="in" filter="wipe(left)">
                                      <p:cBhvr>
                                        <p:cTn id="73" dur="1000"/>
                                        <p:tgtEl>
                                          <p:spTgt spid="19"/>
                                        </p:tgtEl>
                                      </p:cBhvr>
                                    </p:animEffect>
                                  </p:childTnLst>
                                </p:cTn>
                              </p:par>
                              <p:par>
                                <p:cTn id="74" presetID="22" presetClass="entr" presetSubtype="8" fill="hold" grpId="0" nodeType="withEffect">
                                  <p:stCondLst>
                                    <p:cond delay="1000"/>
                                  </p:stCondLst>
                                  <p:childTnLst>
                                    <p:set>
                                      <p:cBhvr>
                                        <p:cTn id="75" dur="1" fill="hold">
                                          <p:stCondLst>
                                            <p:cond delay="0"/>
                                          </p:stCondLst>
                                        </p:cTn>
                                        <p:tgtEl>
                                          <p:spTgt spid="20"/>
                                        </p:tgtEl>
                                        <p:attrNameLst>
                                          <p:attrName>style.visibility</p:attrName>
                                        </p:attrNameLst>
                                      </p:cBhvr>
                                      <p:to>
                                        <p:strVal val="visible"/>
                                      </p:to>
                                    </p:set>
                                    <p:animEffect transition="in" filter="wipe(left)">
                                      <p:cBhvr>
                                        <p:cTn id="76" dur="500"/>
                                        <p:tgtEl>
                                          <p:spTgt spid="20"/>
                                        </p:tgtEl>
                                      </p:cBhvr>
                                    </p:animEffect>
                                  </p:childTnLst>
                                </p:cTn>
                              </p:par>
                            </p:childTnLst>
                          </p:cTn>
                        </p:par>
                        <p:par>
                          <p:cTn id="77" fill="hold">
                            <p:stCondLst>
                              <p:cond delay="8250"/>
                            </p:stCondLst>
                            <p:childTnLst>
                              <p:par>
                                <p:cTn id="78" presetID="23" presetClass="entr" presetSubtype="36" fill="hold" grpId="0" nodeType="afterEffect">
                                  <p:stCondLst>
                                    <p:cond delay="0"/>
                                  </p:stCondLst>
                                  <p:childTnLst>
                                    <p:set>
                                      <p:cBhvr>
                                        <p:cTn id="79" dur="1" fill="hold">
                                          <p:stCondLst>
                                            <p:cond delay="0"/>
                                          </p:stCondLst>
                                        </p:cTn>
                                        <p:tgtEl>
                                          <p:spTgt spid="21"/>
                                        </p:tgtEl>
                                        <p:attrNameLst>
                                          <p:attrName>style.visibility</p:attrName>
                                        </p:attrNameLst>
                                      </p:cBhvr>
                                      <p:to>
                                        <p:strVal val="visible"/>
                                      </p:to>
                                    </p:set>
                                    <p:anim calcmode="lin" valueType="num">
                                      <p:cBhvr>
                                        <p:cTn id="80" dur="500" fill="hold"/>
                                        <p:tgtEl>
                                          <p:spTgt spid="21"/>
                                        </p:tgtEl>
                                        <p:attrNameLst>
                                          <p:attrName>ppt_w</p:attrName>
                                        </p:attrNameLst>
                                      </p:cBhvr>
                                      <p:tavLst>
                                        <p:tav tm="0">
                                          <p:val>
                                            <p:strVal val="(6*min(max(#ppt_w*#ppt_h,.3),1)-7.4)/-.7*#ppt_w"/>
                                          </p:val>
                                        </p:tav>
                                        <p:tav tm="100000">
                                          <p:val>
                                            <p:strVal val="#ppt_w"/>
                                          </p:val>
                                        </p:tav>
                                      </p:tavLst>
                                    </p:anim>
                                    <p:anim calcmode="lin" valueType="num">
                                      <p:cBhvr>
                                        <p:cTn id="81" dur="500" fill="hold"/>
                                        <p:tgtEl>
                                          <p:spTgt spid="21"/>
                                        </p:tgtEl>
                                        <p:attrNameLst>
                                          <p:attrName>ppt_h</p:attrName>
                                        </p:attrNameLst>
                                      </p:cBhvr>
                                      <p:tavLst>
                                        <p:tav tm="0">
                                          <p:val>
                                            <p:strVal val="(6*min(max(#ppt_w*#ppt_h,.3),1)-7.4)/-.7*#ppt_h"/>
                                          </p:val>
                                        </p:tav>
                                        <p:tav tm="100000">
                                          <p:val>
                                            <p:strVal val="#ppt_h"/>
                                          </p:val>
                                        </p:tav>
                                      </p:tavLst>
                                    </p:anim>
                                    <p:anim calcmode="lin" valueType="num">
                                      <p:cBhvr>
                                        <p:cTn id="82" dur="500" fill="hold"/>
                                        <p:tgtEl>
                                          <p:spTgt spid="21"/>
                                        </p:tgtEl>
                                        <p:attrNameLst>
                                          <p:attrName>ppt_x</p:attrName>
                                        </p:attrNameLst>
                                      </p:cBhvr>
                                      <p:tavLst>
                                        <p:tav tm="0">
                                          <p:val>
                                            <p:fltVal val="0.5"/>
                                          </p:val>
                                        </p:tav>
                                        <p:tav tm="100000">
                                          <p:val>
                                            <p:strVal val="#ppt_x"/>
                                          </p:val>
                                        </p:tav>
                                      </p:tavLst>
                                    </p:anim>
                                    <p:anim calcmode="lin" valueType="num">
                                      <p:cBhvr>
                                        <p:cTn id="83" dur="500" fill="hold"/>
                                        <p:tgtEl>
                                          <p:spTgt spid="21"/>
                                        </p:tgtEl>
                                        <p:attrNameLst>
                                          <p:attrName>ppt_y</p:attrName>
                                        </p:attrNameLst>
                                      </p:cBhvr>
                                      <p:tavLst>
                                        <p:tav tm="0">
                                          <p:val>
                                            <p:strVal val="1+(6*min(max(#ppt_w*#ppt_h,.3),1)-7.4)/-.7*#ppt_h/2"/>
                                          </p:val>
                                        </p:tav>
                                        <p:tav tm="100000">
                                          <p:val>
                                            <p:strVal val="#ppt_y"/>
                                          </p:val>
                                        </p:tav>
                                      </p:tavLst>
                                    </p:anim>
                                  </p:childTnLst>
                                </p:cTn>
                              </p:par>
                            </p:childTnLst>
                          </p:cTn>
                        </p:par>
                        <p:par>
                          <p:cTn id="84" fill="hold">
                            <p:stCondLst>
                              <p:cond delay="8750"/>
                            </p:stCondLst>
                            <p:childTnLst>
                              <p:par>
                                <p:cTn id="85" presetID="23" presetClass="entr" presetSubtype="36" fill="hold" grpId="0" nodeType="afterEffect">
                                  <p:stCondLst>
                                    <p:cond delay="0"/>
                                  </p:stCondLst>
                                  <p:childTnLst>
                                    <p:set>
                                      <p:cBhvr>
                                        <p:cTn id="86" dur="1" fill="hold">
                                          <p:stCondLst>
                                            <p:cond delay="0"/>
                                          </p:stCondLst>
                                        </p:cTn>
                                        <p:tgtEl>
                                          <p:spTgt spid="23"/>
                                        </p:tgtEl>
                                        <p:attrNameLst>
                                          <p:attrName>style.visibility</p:attrName>
                                        </p:attrNameLst>
                                      </p:cBhvr>
                                      <p:to>
                                        <p:strVal val="visible"/>
                                      </p:to>
                                    </p:set>
                                    <p:anim calcmode="lin" valueType="num">
                                      <p:cBhvr>
                                        <p:cTn id="87" dur="500" fill="hold"/>
                                        <p:tgtEl>
                                          <p:spTgt spid="23"/>
                                        </p:tgtEl>
                                        <p:attrNameLst>
                                          <p:attrName>ppt_w</p:attrName>
                                        </p:attrNameLst>
                                      </p:cBhvr>
                                      <p:tavLst>
                                        <p:tav tm="0">
                                          <p:val>
                                            <p:strVal val="(6*min(max(#ppt_w*#ppt_h,.3),1)-7.4)/-.7*#ppt_w"/>
                                          </p:val>
                                        </p:tav>
                                        <p:tav tm="100000">
                                          <p:val>
                                            <p:strVal val="#ppt_w"/>
                                          </p:val>
                                        </p:tav>
                                      </p:tavLst>
                                    </p:anim>
                                    <p:anim calcmode="lin" valueType="num">
                                      <p:cBhvr>
                                        <p:cTn id="88" dur="500" fill="hold"/>
                                        <p:tgtEl>
                                          <p:spTgt spid="23"/>
                                        </p:tgtEl>
                                        <p:attrNameLst>
                                          <p:attrName>ppt_h</p:attrName>
                                        </p:attrNameLst>
                                      </p:cBhvr>
                                      <p:tavLst>
                                        <p:tav tm="0">
                                          <p:val>
                                            <p:strVal val="(6*min(max(#ppt_w*#ppt_h,.3),1)-7.4)/-.7*#ppt_h"/>
                                          </p:val>
                                        </p:tav>
                                        <p:tav tm="100000">
                                          <p:val>
                                            <p:strVal val="#ppt_h"/>
                                          </p:val>
                                        </p:tav>
                                      </p:tavLst>
                                    </p:anim>
                                    <p:anim calcmode="lin" valueType="num">
                                      <p:cBhvr>
                                        <p:cTn id="89" dur="500" fill="hold"/>
                                        <p:tgtEl>
                                          <p:spTgt spid="23"/>
                                        </p:tgtEl>
                                        <p:attrNameLst>
                                          <p:attrName>ppt_x</p:attrName>
                                        </p:attrNameLst>
                                      </p:cBhvr>
                                      <p:tavLst>
                                        <p:tav tm="0">
                                          <p:val>
                                            <p:fltVal val="0.5"/>
                                          </p:val>
                                        </p:tav>
                                        <p:tav tm="100000">
                                          <p:val>
                                            <p:strVal val="#ppt_x"/>
                                          </p:val>
                                        </p:tav>
                                      </p:tavLst>
                                    </p:anim>
                                    <p:anim calcmode="lin" valueType="num">
                                      <p:cBhvr>
                                        <p:cTn id="90"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91" fill="hold">
                            <p:stCondLst>
                              <p:cond delay="9250"/>
                            </p:stCondLst>
                            <p:childTnLst>
                              <p:par>
                                <p:cTn id="92" presetID="23" presetClass="entr" presetSubtype="36" fill="hold" grpId="0" nodeType="afterEffect">
                                  <p:stCondLst>
                                    <p:cond delay="0"/>
                                  </p:stCondLst>
                                  <p:childTnLst>
                                    <p:set>
                                      <p:cBhvr>
                                        <p:cTn id="93" dur="1" fill="hold">
                                          <p:stCondLst>
                                            <p:cond delay="0"/>
                                          </p:stCondLst>
                                        </p:cTn>
                                        <p:tgtEl>
                                          <p:spTgt spid="24"/>
                                        </p:tgtEl>
                                        <p:attrNameLst>
                                          <p:attrName>style.visibility</p:attrName>
                                        </p:attrNameLst>
                                      </p:cBhvr>
                                      <p:to>
                                        <p:strVal val="visible"/>
                                      </p:to>
                                    </p:set>
                                    <p:anim calcmode="lin" valueType="num">
                                      <p:cBhvr>
                                        <p:cTn id="94" dur="500" fill="hold"/>
                                        <p:tgtEl>
                                          <p:spTgt spid="24"/>
                                        </p:tgtEl>
                                        <p:attrNameLst>
                                          <p:attrName>ppt_w</p:attrName>
                                        </p:attrNameLst>
                                      </p:cBhvr>
                                      <p:tavLst>
                                        <p:tav tm="0">
                                          <p:val>
                                            <p:strVal val="(6*min(max(#ppt_w*#ppt_h,.3),1)-7.4)/-.7*#ppt_w"/>
                                          </p:val>
                                        </p:tav>
                                        <p:tav tm="100000">
                                          <p:val>
                                            <p:strVal val="#ppt_w"/>
                                          </p:val>
                                        </p:tav>
                                      </p:tavLst>
                                    </p:anim>
                                    <p:anim calcmode="lin" valueType="num">
                                      <p:cBhvr>
                                        <p:cTn id="95" dur="500" fill="hold"/>
                                        <p:tgtEl>
                                          <p:spTgt spid="24"/>
                                        </p:tgtEl>
                                        <p:attrNameLst>
                                          <p:attrName>ppt_h</p:attrName>
                                        </p:attrNameLst>
                                      </p:cBhvr>
                                      <p:tavLst>
                                        <p:tav tm="0">
                                          <p:val>
                                            <p:strVal val="(6*min(max(#ppt_w*#ppt_h,.3),1)-7.4)/-.7*#ppt_h"/>
                                          </p:val>
                                        </p:tav>
                                        <p:tav tm="100000">
                                          <p:val>
                                            <p:strVal val="#ppt_h"/>
                                          </p:val>
                                        </p:tav>
                                      </p:tavLst>
                                    </p:anim>
                                    <p:anim calcmode="lin" valueType="num">
                                      <p:cBhvr>
                                        <p:cTn id="96" dur="500" fill="hold"/>
                                        <p:tgtEl>
                                          <p:spTgt spid="24"/>
                                        </p:tgtEl>
                                        <p:attrNameLst>
                                          <p:attrName>ppt_x</p:attrName>
                                        </p:attrNameLst>
                                      </p:cBhvr>
                                      <p:tavLst>
                                        <p:tav tm="0">
                                          <p:val>
                                            <p:fltVal val="0.5"/>
                                          </p:val>
                                        </p:tav>
                                        <p:tav tm="100000">
                                          <p:val>
                                            <p:strVal val="#ppt_x"/>
                                          </p:val>
                                        </p:tav>
                                      </p:tavLst>
                                    </p:anim>
                                    <p:anim calcmode="lin" valueType="num">
                                      <p:cBhvr>
                                        <p:cTn id="97" dur="500" fill="hold"/>
                                        <p:tgtEl>
                                          <p:spTgt spid="24"/>
                                        </p:tgtEl>
                                        <p:attrNameLst>
                                          <p:attrName>ppt_y</p:attrName>
                                        </p:attrNameLst>
                                      </p:cBhvr>
                                      <p:tavLst>
                                        <p:tav tm="0">
                                          <p:val>
                                            <p:strVal val="1+(6*min(max(#ppt_w*#ppt_h,.3),1)-7.4)/-.7*#ppt_h/2"/>
                                          </p:val>
                                        </p:tav>
                                        <p:tav tm="100000">
                                          <p:val>
                                            <p:strVal val="#ppt_y"/>
                                          </p:val>
                                        </p:tav>
                                      </p:tavLst>
                                    </p:anim>
                                  </p:childTnLst>
                                </p:cTn>
                              </p:par>
                            </p:childTnLst>
                          </p:cTn>
                        </p:par>
                        <p:par>
                          <p:cTn id="98" fill="hold">
                            <p:stCondLst>
                              <p:cond delay="9750"/>
                            </p:stCondLst>
                            <p:childTnLst>
                              <p:par>
                                <p:cTn id="99" presetID="23" presetClass="entr" presetSubtype="36" fill="hold" grpId="0" nodeType="afterEffect">
                                  <p:stCondLst>
                                    <p:cond delay="0"/>
                                  </p:stCondLst>
                                  <p:childTnLst>
                                    <p:set>
                                      <p:cBhvr>
                                        <p:cTn id="100" dur="1" fill="hold">
                                          <p:stCondLst>
                                            <p:cond delay="0"/>
                                          </p:stCondLst>
                                        </p:cTn>
                                        <p:tgtEl>
                                          <p:spTgt spid="25"/>
                                        </p:tgtEl>
                                        <p:attrNameLst>
                                          <p:attrName>style.visibility</p:attrName>
                                        </p:attrNameLst>
                                      </p:cBhvr>
                                      <p:to>
                                        <p:strVal val="visible"/>
                                      </p:to>
                                    </p:set>
                                    <p:anim calcmode="lin" valueType="num">
                                      <p:cBhvr>
                                        <p:cTn id="101" dur="500" fill="hold"/>
                                        <p:tgtEl>
                                          <p:spTgt spid="25"/>
                                        </p:tgtEl>
                                        <p:attrNameLst>
                                          <p:attrName>ppt_w</p:attrName>
                                        </p:attrNameLst>
                                      </p:cBhvr>
                                      <p:tavLst>
                                        <p:tav tm="0">
                                          <p:val>
                                            <p:strVal val="(6*min(max(#ppt_w*#ppt_h,.3),1)-7.4)/-.7*#ppt_w"/>
                                          </p:val>
                                        </p:tav>
                                        <p:tav tm="100000">
                                          <p:val>
                                            <p:strVal val="#ppt_w"/>
                                          </p:val>
                                        </p:tav>
                                      </p:tavLst>
                                    </p:anim>
                                    <p:anim calcmode="lin" valueType="num">
                                      <p:cBhvr>
                                        <p:cTn id="102" dur="500" fill="hold"/>
                                        <p:tgtEl>
                                          <p:spTgt spid="25"/>
                                        </p:tgtEl>
                                        <p:attrNameLst>
                                          <p:attrName>ppt_h</p:attrName>
                                        </p:attrNameLst>
                                      </p:cBhvr>
                                      <p:tavLst>
                                        <p:tav tm="0">
                                          <p:val>
                                            <p:strVal val="(6*min(max(#ppt_w*#ppt_h,.3),1)-7.4)/-.7*#ppt_h"/>
                                          </p:val>
                                        </p:tav>
                                        <p:tav tm="100000">
                                          <p:val>
                                            <p:strVal val="#ppt_h"/>
                                          </p:val>
                                        </p:tav>
                                      </p:tavLst>
                                    </p:anim>
                                    <p:anim calcmode="lin" valueType="num">
                                      <p:cBhvr>
                                        <p:cTn id="103" dur="500" fill="hold"/>
                                        <p:tgtEl>
                                          <p:spTgt spid="25"/>
                                        </p:tgtEl>
                                        <p:attrNameLst>
                                          <p:attrName>ppt_x</p:attrName>
                                        </p:attrNameLst>
                                      </p:cBhvr>
                                      <p:tavLst>
                                        <p:tav tm="0">
                                          <p:val>
                                            <p:fltVal val="0.5"/>
                                          </p:val>
                                        </p:tav>
                                        <p:tav tm="100000">
                                          <p:val>
                                            <p:strVal val="#ppt_x"/>
                                          </p:val>
                                        </p:tav>
                                      </p:tavLst>
                                    </p:anim>
                                    <p:anim calcmode="lin" valueType="num">
                                      <p:cBhvr>
                                        <p:cTn id="104"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105" fill="hold">
                            <p:stCondLst>
                              <p:cond delay="10250"/>
                            </p:stCondLst>
                            <p:childTnLst>
                              <p:par>
                                <p:cTn id="106" presetID="23" presetClass="entr" presetSubtype="36" fill="hold" grpId="0" nodeType="afterEffect">
                                  <p:stCondLst>
                                    <p:cond delay="0"/>
                                  </p:stCondLst>
                                  <p:childTnLst>
                                    <p:set>
                                      <p:cBhvr>
                                        <p:cTn id="107" dur="1" fill="hold">
                                          <p:stCondLst>
                                            <p:cond delay="0"/>
                                          </p:stCondLst>
                                        </p:cTn>
                                        <p:tgtEl>
                                          <p:spTgt spid="22"/>
                                        </p:tgtEl>
                                        <p:attrNameLst>
                                          <p:attrName>style.visibility</p:attrName>
                                        </p:attrNameLst>
                                      </p:cBhvr>
                                      <p:to>
                                        <p:strVal val="visible"/>
                                      </p:to>
                                    </p:set>
                                    <p:anim calcmode="lin" valueType="num">
                                      <p:cBhvr>
                                        <p:cTn id="108" dur="500" fill="hold"/>
                                        <p:tgtEl>
                                          <p:spTgt spid="22"/>
                                        </p:tgtEl>
                                        <p:attrNameLst>
                                          <p:attrName>ppt_w</p:attrName>
                                        </p:attrNameLst>
                                      </p:cBhvr>
                                      <p:tavLst>
                                        <p:tav tm="0">
                                          <p:val>
                                            <p:strVal val="(6*min(max(#ppt_w*#ppt_h,.3),1)-7.4)/-.7*#ppt_w"/>
                                          </p:val>
                                        </p:tav>
                                        <p:tav tm="100000">
                                          <p:val>
                                            <p:strVal val="#ppt_w"/>
                                          </p:val>
                                        </p:tav>
                                      </p:tavLst>
                                    </p:anim>
                                    <p:anim calcmode="lin" valueType="num">
                                      <p:cBhvr>
                                        <p:cTn id="109" dur="500" fill="hold"/>
                                        <p:tgtEl>
                                          <p:spTgt spid="22"/>
                                        </p:tgtEl>
                                        <p:attrNameLst>
                                          <p:attrName>ppt_h</p:attrName>
                                        </p:attrNameLst>
                                      </p:cBhvr>
                                      <p:tavLst>
                                        <p:tav tm="0">
                                          <p:val>
                                            <p:strVal val="(6*min(max(#ppt_w*#ppt_h,.3),1)-7.4)/-.7*#ppt_h"/>
                                          </p:val>
                                        </p:tav>
                                        <p:tav tm="100000">
                                          <p:val>
                                            <p:strVal val="#ppt_h"/>
                                          </p:val>
                                        </p:tav>
                                      </p:tavLst>
                                    </p:anim>
                                    <p:anim calcmode="lin" valueType="num">
                                      <p:cBhvr>
                                        <p:cTn id="110" dur="500" fill="hold"/>
                                        <p:tgtEl>
                                          <p:spTgt spid="22"/>
                                        </p:tgtEl>
                                        <p:attrNameLst>
                                          <p:attrName>ppt_x</p:attrName>
                                        </p:attrNameLst>
                                      </p:cBhvr>
                                      <p:tavLst>
                                        <p:tav tm="0">
                                          <p:val>
                                            <p:fltVal val="0.5"/>
                                          </p:val>
                                        </p:tav>
                                        <p:tav tm="100000">
                                          <p:val>
                                            <p:strVal val="#ppt_x"/>
                                          </p:val>
                                        </p:tav>
                                      </p:tavLst>
                                    </p:anim>
                                    <p:anim calcmode="lin" valueType="num">
                                      <p:cBhvr>
                                        <p:cTn id="111" dur="500" fill="hold"/>
                                        <p:tgtEl>
                                          <p:spTgt spid="22"/>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9" grpId="0"/>
      <p:bldP spid="10" grpId="0"/>
      <p:bldP spid="11" grpId="0" animBg="1"/>
      <p:bldP spid="12" grpId="0" animBg="1"/>
      <p:bldP spid="13" grpId="0" animBg="1"/>
      <p:bldP spid="14" grpId="0" animBg="1"/>
      <p:bldP spid="15" grpId="0" animBg="1"/>
      <p:bldP spid="17" grpId="0" animBg="1"/>
      <p:bldP spid="18" grpId="0" animBg="1"/>
      <p:bldP spid="19" grpId="0"/>
      <p:bldP spid="20" grpId="0"/>
      <p:bldP spid="21" grpId="0" animBg="1"/>
      <p:bldP spid="22" grpId="0" animBg="1"/>
      <p:bldP spid="23" grpId="0" animBg="1"/>
      <p:bldP spid="24" grpId="0" animBg="1"/>
      <p:bldP spid="25"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pic>
        <p:nvPicPr>
          <p:cNvPr id="17" name="Picture Placeholder 16"/>
          <p:cNvPicPr>
            <a:picLocks noGrp="1" noChangeAspect="1"/>
          </p:cNvPicPr>
          <p:nvPr>
            <p:ph type="pic" sz="quarter" idx="13"/>
          </p:nvPr>
        </p:nvPicPr>
        <p:blipFill>
          <a:blip r:embed="rId3">
            <a:extLst>
              <a:ext uri="{28A0092B-C50C-407E-A947-70E740481C1C}">
                <a14:useLocalDpi xmlns:a14="http://schemas.microsoft.com/office/drawing/2010/main" val="0"/>
              </a:ext>
            </a:extLst>
          </a:blip>
          <a:srcRect t="6360" b="6360"/>
          <a:stretch>
            <a:fillRect/>
          </a:stretch>
        </p:blipFill>
        <p:spPr>
          <a:xfrm>
            <a:off x="1250950" y="1441450"/>
            <a:ext cx="2970213" cy="2592388"/>
          </a:xfrm>
          <a:solidFill>
            <a:schemeClr val="bg1">
              <a:lumMod val="85000"/>
            </a:schemeClr>
          </a:solidFill>
          <a:ln w="6350">
            <a:solidFill>
              <a:schemeClr val="bg1"/>
            </a:solidFill>
          </a:ln>
          <a:effectLst>
            <a:outerShdw blurRad="50800" dist="38100" dir="18900000" algn="bl" rotWithShape="0">
              <a:prstClr val="black">
                <a:alpha val="40000"/>
              </a:prstClr>
            </a:outerShdw>
            <a:reflection blurRad="6350" stA="50000" endA="300" endPos="38500" dist="50800" dir="5400000" sy="-100000" algn="bl" rotWithShape="0"/>
          </a:effectLst>
        </p:spPr>
      </p:pic>
      <p:pic>
        <p:nvPicPr>
          <p:cNvPr id="21" name="Picture Placeholder 20"/>
          <p:cNvPicPr>
            <a:picLocks noGrp="1" noChangeAspect="1"/>
          </p:cNvPicPr>
          <p:nvPr>
            <p:ph type="pic" sz="quarter" idx="14"/>
          </p:nvPr>
        </p:nvPicPr>
        <p:blipFill>
          <a:blip r:embed="rId4">
            <a:extLst>
              <a:ext uri="{28A0092B-C50C-407E-A947-70E740481C1C}">
                <a14:useLocalDpi xmlns:a14="http://schemas.microsoft.com/office/drawing/2010/main" val="0"/>
              </a:ext>
            </a:extLst>
          </a:blip>
          <a:srcRect t="6314" b="6314"/>
          <a:stretch>
            <a:fillRect/>
          </a:stretch>
        </p:blipFill>
        <p:spPr>
          <a:xfrm>
            <a:off x="4730750" y="1441450"/>
            <a:ext cx="2967038" cy="2592388"/>
          </a:xfrm>
          <a:solidFill>
            <a:schemeClr val="bg1">
              <a:lumMod val="85000"/>
            </a:schemeClr>
          </a:solidFill>
          <a:ln w="6350">
            <a:solidFill>
              <a:schemeClr val="bg1"/>
            </a:solidFill>
          </a:ln>
          <a:effectLst>
            <a:reflection blurRad="6350" stA="50000" endA="300" endPos="38500" dist="50800" dir="5400000" sy="-100000" algn="bl" rotWithShape="0"/>
          </a:effectLst>
        </p:spPr>
      </p:pic>
      <p:pic>
        <p:nvPicPr>
          <p:cNvPr id="24" name="Picture Placeholder 23"/>
          <p:cNvPicPr>
            <a:picLocks noGrp="1" noChangeAspect="1"/>
          </p:cNvPicPr>
          <p:nvPr>
            <p:ph type="pic" sz="quarter" idx="15"/>
          </p:nvPr>
        </p:nvPicPr>
        <p:blipFill>
          <a:blip r:embed="rId5">
            <a:extLst>
              <a:ext uri="{28A0092B-C50C-407E-A947-70E740481C1C}">
                <a14:useLocalDpi xmlns:a14="http://schemas.microsoft.com/office/drawing/2010/main" val="0"/>
              </a:ext>
            </a:extLst>
          </a:blip>
          <a:srcRect t="6337" b="6337"/>
          <a:stretch>
            <a:fillRect/>
          </a:stretch>
        </p:blipFill>
        <p:spPr>
          <a:xfrm>
            <a:off x="8205788" y="1441450"/>
            <a:ext cx="2968625" cy="2592388"/>
          </a:xfrm>
          <a:solidFill>
            <a:schemeClr val="bg1">
              <a:lumMod val="85000"/>
            </a:schemeClr>
          </a:solidFill>
          <a:ln w="6350">
            <a:solidFill>
              <a:schemeClr val="bg1"/>
            </a:solidFill>
          </a:ln>
          <a:effectLst>
            <a:reflection blurRad="6350" stA="50000" endA="300" endPos="38500" dist="50800" dir="5400000" sy="-100000" algn="bl" rotWithShape="0"/>
          </a:effectLst>
        </p:spPr>
      </p:pic>
      <p:sp>
        <p:nvSpPr>
          <p:cNvPr id="28" name="Text Placeholder 3"/>
          <p:cNvSpPr txBox="1">
            <a:spLocks/>
          </p:cNvSpPr>
          <p:nvPr/>
        </p:nvSpPr>
        <p:spPr>
          <a:xfrm flipH="1">
            <a:off x="1669256" y="4982188"/>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34738D"/>
                </a:solidFill>
                <a:latin typeface="Candara" panose="020E0502030303020204" pitchFamily="34" charset="0"/>
              </a:rPr>
              <a:t>Lorem Ipsum Dolor</a:t>
            </a:r>
          </a:p>
        </p:txBody>
      </p:sp>
      <p:sp>
        <p:nvSpPr>
          <p:cNvPr id="29" name="Text Placeholder 3"/>
          <p:cNvSpPr txBox="1">
            <a:spLocks/>
          </p:cNvSpPr>
          <p:nvPr/>
        </p:nvSpPr>
        <p:spPr>
          <a:xfrm>
            <a:off x="1502681" y="5466341"/>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30" name="Straight Connector 29"/>
          <p:cNvCxnSpPr/>
          <p:nvPr/>
        </p:nvCxnSpPr>
        <p:spPr>
          <a:xfrm>
            <a:off x="1502681" y="5351726"/>
            <a:ext cx="2438400" cy="2117"/>
          </a:xfrm>
          <a:prstGeom prst="line">
            <a:avLst/>
          </a:prstGeom>
          <a:ln w="19050">
            <a:solidFill>
              <a:srgbClr val="34738D"/>
            </a:solidFill>
            <a:prstDash val="dashDot"/>
          </a:ln>
        </p:spPr>
        <p:style>
          <a:lnRef idx="1">
            <a:schemeClr val="accent1"/>
          </a:lnRef>
          <a:fillRef idx="0">
            <a:schemeClr val="accent1"/>
          </a:fillRef>
          <a:effectRef idx="0">
            <a:schemeClr val="accent1"/>
          </a:effectRef>
          <a:fontRef idx="minor">
            <a:schemeClr val="tx1"/>
          </a:fontRef>
        </p:style>
      </p:cxnSp>
      <p:grpSp>
        <p:nvGrpSpPr>
          <p:cNvPr id="34" name="Group 33"/>
          <p:cNvGrpSpPr/>
          <p:nvPr/>
        </p:nvGrpSpPr>
        <p:grpSpPr>
          <a:xfrm>
            <a:off x="976629" y="1160512"/>
            <a:ext cx="574040" cy="548640"/>
            <a:chOff x="976629" y="1160512"/>
            <a:chExt cx="574040" cy="548640"/>
          </a:xfrm>
        </p:grpSpPr>
        <p:sp>
          <p:nvSpPr>
            <p:cNvPr id="32" name="Teardrop 31"/>
            <p:cNvSpPr/>
            <p:nvPr/>
          </p:nvSpPr>
          <p:spPr>
            <a:xfrm rot="5400000">
              <a:off x="976629" y="1160512"/>
              <a:ext cx="548640" cy="548640"/>
            </a:xfrm>
            <a:prstGeom prst="teardrop">
              <a:avLst/>
            </a:prstGeom>
            <a:solidFill>
              <a:srgbClr val="34738D"/>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Box 32"/>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1</a:t>
              </a:r>
            </a:p>
          </p:txBody>
        </p:sp>
      </p:grpSp>
      <p:grpSp>
        <p:nvGrpSpPr>
          <p:cNvPr id="35" name="Group 34"/>
          <p:cNvGrpSpPr/>
          <p:nvPr/>
        </p:nvGrpSpPr>
        <p:grpSpPr>
          <a:xfrm>
            <a:off x="4442143" y="1151593"/>
            <a:ext cx="574040" cy="548640"/>
            <a:chOff x="976629" y="1160512"/>
            <a:chExt cx="574040" cy="548640"/>
          </a:xfrm>
        </p:grpSpPr>
        <p:sp>
          <p:nvSpPr>
            <p:cNvPr id="36" name="Teardrop 35"/>
            <p:cNvSpPr/>
            <p:nvPr/>
          </p:nvSpPr>
          <p:spPr>
            <a:xfrm rot="5400000">
              <a:off x="976629" y="1160512"/>
              <a:ext cx="548640" cy="548640"/>
            </a:xfrm>
            <a:prstGeom prst="teardrop">
              <a:avLst/>
            </a:prstGeom>
            <a:solidFill>
              <a:srgbClr val="189A80"/>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Box 36"/>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2</a:t>
              </a:r>
            </a:p>
          </p:txBody>
        </p:sp>
      </p:grpSp>
      <p:grpSp>
        <p:nvGrpSpPr>
          <p:cNvPr id="38" name="Group 37"/>
          <p:cNvGrpSpPr/>
          <p:nvPr/>
        </p:nvGrpSpPr>
        <p:grpSpPr>
          <a:xfrm>
            <a:off x="7969521" y="1151593"/>
            <a:ext cx="574040" cy="548640"/>
            <a:chOff x="976629" y="1160512"/>
            <a:chExt cx="574040" cy="548640"/>
          </a:xfrm>
        </p:grpSpPr>
        <p:sp>
          <p:nvSpPr>
            <p:cNvPr id="39" name="Teardrop 38"/>
            <p:cNvSpPr/>
            <p:nvPr/>
          </p:nvSpPr>
          <p:spPr>
            <a:xfrm rot="5400000">
              <a:off x="976629" y="1160512"/>
              <a:ext cx="548640" cy="548640"/>
            </a:xfrm>
            <a:prstGeom prst="teardrop">
              <a:avLst/>
            </a:prstGeom>
            <a:solidFill>
              <a:srgbClr val="EF9D27"/>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0" name="TextBox 39"/>
            <p:cNvSpPr txBox="1"/>
            <p:nvPr/>
          </p:nvSpPr>
          <p:spPr>
            <a:xfrm>
              <a:off x="1093469" y="1197313"/>
              <a:ext cx="457200" cy="457200"/>
            </a:xfrm>
            <a:prstGeom prst="rect">
              <a:avLst/>
            </a:prstGeom>
            <a:noFill/>
          </p:spPr>
          <p:txBody>
            <a:bodyPr wrap="square" rtlCol="0">
              <a:spAutoFit/>
            </a:bodyPr>
            <a:lstStyle/>
            <a:p>
              <a:r>
                <a:rPr lang="en-US" sz="2400" dirty="0">
                  <a:solidFill>
                    <a:schemeClr val="bg1"/>
                  </a:solidFill>
                </a:rPr>
                <a:t>3</a:t>
              </a:r>
            </a:p>
          </p:txBody>
        </p:sp>
      </p:grpSp>
      <p:sp>
        <p:nvSpPr>
          <p:cNvPr id="41" name="Text Placeholder 3"/>
          <p:cNvSpPr txBox="1">
            <a:spLocks/>
          </p:cNvSpPr>
          <p:nvPr/>
        </p:nvSpPr>
        <p:spPr>
          <a:xfrm flipH="1">
            <a:off x="5182758"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189A80"/>
                </a:solidFill>
                <a:latin typeface="Candara" panose="020E0502030303020204" pitchFamily="34" charset="0"/>
              </a:rPr>
              <a:t>Lorem Ipsum Dolor</a:t>
            </a:r>
          </a:p>
        </p:txBody>
      </p:sp>
      <p:sp>
        <p:nvSpPr>
          <p:cNvPr id="42" name="Text Placeholder 3"/>
          <p:cNvSpPr txBox="1">
            <a:spLocks/>
          </p:cNvSpPr>
          <p:nvPr/>
        </p:nvSpPr>
        <p:spPr>
          <a:xfrm>
            <a:off x="5016183"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3" name="Straight Connector 42"/>
          <p:cNvCxnSpPr/>
          <p:nvPr/>
        </p:nvCxnSpPr>
        <p:spPr>
          <a:xfrm>
            <a:off x="5016183" y="5348174"/>
            <a:ext cx="2438400" cy="2117"/>
          </a:xfrm>
          <a:prstGeom prst="line">
            <a:avLst/>
          </a:prstGeom>
          <a:ln w="19050">
            <a:solidFill>
              <a:srgbClr val="189A80"/>
            </a:solidFill>
            <a:prstDash val="dash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flipH="1">
            <a:off x="8623266" y="497863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rgbClr val="EF9D27"/>
                </a:solidFill>
                <a:latin typeface="Candara" panose="020E0502030303020204" pitchFamily="34" charset="0"/>
              </a:rPr>
              <a:t>Lorem Ipsum Dolor</a:t>
            </a:r>
          </a:p>
        </p:txBody>
      </p:sp>
      <p:sp>
        <p:nvSpPr>
          <p:cNvPr id="45" name="Text Placeholder 3"/>
          <p:cNvSpPr txBox="1">
            <a:spLocks/>
          </p:cNvSpPr>
          <p:nvPr/>
        </p:nvSpPr>
        <p:spPr>
          <a:xfrm>
            <a:off x="8456691" y="5462789"/>
            <a:ext cx="2438400" cy="1005840"/>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cxnSp>
        <p:nvCxnSpPr>
          <p:cNvPr id="46" name="Straight Connector 45"/>
          <p:cNvCxnSpPr/>
          <p:nvPr/>
        </p:nvCxnSpPr>
        <p:spPr>
          <a:xfrm>
            <a:off x="8456691" y="5348174"/>
            <a:ext cx="2438400" cy="2117"/>
          </a:xfrm>
          <a:prstGeom prst="line">
            <a:avLst/>
          </a:prstGeom>
          <a:ln w="19050">
            <a:solidFill>
              <a:srgbClr val="EF9D27"/>
            </a:solidFill>
            <a:prstDash val="dashDot"/>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33294146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wipe(left)">
                                      <p:cBhvr>
                                        <p:cTn id="7" dur="500"/>
                                        <p:tgtEl>
                                          <p:spTgt spid="25"/>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4"/>
                                        </p:tgtEl>
                                        <p:attrNameLst>
                                          <p:attrName>style.visibility</p:attrName>
                                        </p:attrNameLst>
                                      </p:cBhvr>
                                      <p:to>
                                        <p:strVal val="visible"/>
                                      </p:to>
                                    </p:set>
                                    <p:anim calcmode="lin" valueType="num">
                                      <p:cBhvr>
                                        <p:cTn id="11" dur="500" fill="hold"/>
                                        <p:tgtEl>
                                          <p:spTgt spid="34"/>
                                        </p:tgtEl>
                                        <p:attrNameLst>
                                          <p:attrName>ppt_w</p:attrName>
                                        </p:attrNameLst>
                                      </p:cBhvr>
                                      <p:tavLst>
                                        <p:tav tm="0">
                                          <p:val>
                                            <p:fltVal val="0"/>
                                          </p:val>
                                        </p:tav>
                                        <p:tav tm="100000">
                                          <p:val>
                                            <p:strVal val="#ppt_w"/>
                                          </p:val>
                                        </p:tav>
                                      </p:tavLst>
                                    </p:anim>
                                    <p:anim calcmode="lin" valueType="num">
                                      <p:cBhvr>
                                        <p:cTn id="12" dur="500" fill="hold"/>
                                        <p:tgtEl>
                                          <p:spTgt spid="34"/>
                                        </p:tgtEl>
                                        <p:attrNameLst>
                                          <p:attrName>ppt_h</p:attrName>
                                        </p:attrNameLst>
                                      </p:cBhvr>
                                      <p:tavLst>
                                        <p:tav tm="0">
                                          <p:val>
                                            <p:fltVal val="0"/>
                                          </p:val>
                                        </p:tav>
                                        <p:tav tm="100000">
                                          <p:val>
                                            <p:strVal val="#ppt_h"/>
                                          </p:val>
                                        </p:tav>
                                      </p:tavLst>
                                    </p:anim>
                                    <p:animEffect transition="in" filter="fade">
                                      <p:cBhvr>
                                        <p:cTn id="13" dur="500"/>
                                        <p:tgtEl>
                                          <p:spTgt spid="34"/>
                                        </p:tgtEl>
                                      </p:cBhvr>
                                    </p:animEffect>
                                  </p:childTnLst>
                                </p:cTn>
                              </p:par>
                            </p:childTnLst>
                          </p:cTn>
                        </p:par>
                        <p:par>
                          <p:cTn id="14" fill="hold">
                            <p:stCondLst>
                              <p:cond delay="1000"/>
                            </p:stCondLst>
                            <p:childTnLst>
                              <p:par>
                                <p:cTn id="15" presetID="23" presetClass="entr" presetSubtype="528" fill="hold" nodeType="afterEffect">
                                  <p:stCondLst>
                                    <p:cond delay="0"/>
                                  </p:stCondLst>
                                  <p:childTnLst>
                                    <p:set>
                                      <p:cBhvr>
                                        <p:cTn id="16" dur="1" fill="hold">
                                          <p:stCondLst>
                                            <p:cond delay="0"/>
                                          </p:stCondLst>
                                        </p:cTn>
                                        <p:tgtEl>
                                          <p:spTgt spid="17"/>
                                        </p:tgtEl>
                                        <p:attrNameLst>
                                          <p:attrName>style.visibility</p:attrName>
                                        </p:attrNameLst>
                                      </p:cBhvr>
                                      <p:to>
                                        <p:strVal val="visible"/>
                                      </p:to>
                                    </p:set>
                                    <p:anim calcmode="lin" valueType="num">
                                      <p:cBhvr>
                                        <p:cTn id="17" dur="500" fill="hold"/>
                                        <p:tgtEl>
                                          <p:spTgt spid="17"/>
                                        </p:tgtEl>
                                        <p:attrNameLst>
                                          <p:attrName>ppt_w</p:attrName>
                                        </p:attrNameLst>
                                      </p:cBhvr>
                                      <p:tavLst>
                                        <p:tav tm="0">
                                          <p:val>
                                            <p:fltVal val="0"/>
                                          </p:val>
                                        </p:tav>
                                        <p:tav tm="100000">
                                          <p:val>
                                            <p:strVal val="#ppt_w"/>
                                          </p:val>
                                        </p:tav>
                                      </p:tavLst>
                                    </p:anim>
                                    <p:anim calcmode="lin" valueType="num">
                                      <p:cBhvr>
                                        <p:cTn id="18" dur="500" fill="hold"/>
                                        <p:tgtEl>
                                          <p:spTgt spid="17"/>
                                        </p:tgtEl>
                                        <p:attrNameLst>
                                          <p:attrName>ppt_h</p:attrName>
                                        </p:attrNameLst>
                                      </p:cBhvr>
                                      <p:tavLst>
                                        <p:tav tm="0">
                                          <p:val>
                                            <p:fltVal val="0"/>
                                          </p:val>
                                        </p:tav>
                                        <p:tav tm="100000">
                                          <p:val>
                                            <p:strVal val="#ppt_h"/>
                                          </p:val>
                                        </p:tav>
                                      </p:tavLst>
                                    </p:anim>
                                    <p:anim calcmode="lin" valueType="num">
                                      <p:cBhvr>
                                        <p:cTn id="19" dur="500" fill="hold"/>
                                        <p:tgtEl>
                                          <p:spTgt spid="17"/>
                                        </p:tgtEl>
                                        <p:attrNameLst>
                                          <p:attrName>ppt_x</p:attrName>
                                        </p:attrNameLst>
                                      </p:cBhvr>
                                      <p:tavLst>
                                        <p:tav tm="0">
                                          <p:val>
                                            <p:fltVal val="0.5"/>
                                          </p:val>
                                        </p:tav>
                                        <p:tav tm="100000">
                                          <p:val>
                                            <p:strVal val="#ppt_x"/>
                                          </p:val>
                                        </p:tav>
                                      </p:tavLst>
                                    </p:anim>
                                    <p:anim calcmode="lin" valueType="num">
                                      <p:cBhvr>
                                        <p:cTn id="20" dur="500" fill="hold"/>
                                        <p:tgtEl>
                                          <p:spTgt spid="17"/>
                                        </p:tgtEl>
                                        <p:attrNameLst>
                                          <p:attrName>ppt_y</p:attrName>
                                        </p:attrNameLst>
                                      </p:cBhvr>
                                      <p:tavLst>
                                        <p:tav tm="0">
                                          <p:val>
                                            <p:fltVal val="0.5"/>
                                          </p:val>
                                        </p:tav>
                                        <p:tav tm="100000">
                                          <p:val>
                                            <p:strVal val="#ppt_y"/>
                                          </p:val>
                                        </p:tav>
                                      </p:tavLst>
                                    </p:anim>
                                  </p:childTnLst>
                                </p:cTn>
                              </p:par>
                            </p:childTnLst>
                          </p:cTn>
                        </p:par>
                        <p:par>
                          <p:cTn id="21" fill="hold">
                            <p:stCondLst>
                              <p:cond delay="1500"/>
                            </p:stCondLst>
                            <p:childTnLst>
                              <p:par>
                                <p:cTn id="22" presetID="42" presetClass="entr" presetSubtype="0" fill="hold" grpId="0" nodeType="afterEffect">
                                  <p:stCondLst>
                                    <p:cond delay="0"/>
                                  </p:stCondLst>
                                  <p:childTnLst>
                                    <p:set>
                                      <p:cBhvr>
                                        <p:cTn id="23" dur="1" fill="hold">
                                          <p:stCondLst>
                                            <p:cond delay="0"/>
                                          </p:stCondLst>
                                        </p:cTn>
                                        <p:tgtEl>
                                          <p:spTgt spid="28">
                                            <p:txEl>
                                              <p:pRg st="0" end="0"/>
                                            </p:txEl>
                                          </p:spTgt>
                                        </p:tgtEl>
                                        <p:attrNameLst>
                                          <p:attrName>style.visibility</p:attrName>
                                        </p:attrNameLst>
                                      </p:cBhvr>
                                      <p:to>
                                        <p:strVal val="visible"/>
                                      </p:to>
                                    </p:set>
                                    <p:animEffect transition="in" filter="fade">
                                      <p:cBhvr>
                                        <p:cTn id="24" dur="1000"/>
                                        <p:tgtEl>
                                          <p:spTgt spid="28">
                                            <p:txEl>
                                              <p:pRg st="0" end="0"/>
                                            </p:txEl>
                                          </p:spTgt>
                                        </p:tgtEl>
                                      </p:cBhvr>
                                    </p:animEffect>
                                    <p:anim calcmode="lin" valueType="num">
                                      <p:cBhvr>
                                        <p:cTn id="25" dur="1000" fill="hold"/>
                                        <p:tgtEl>
                                          <p:spTgt spid="28">
                                            <p:txEl>
                                              <p:pRg st="0" end="0"/>
                                            </p:txEl>
                                          </p:spTgt>
                                        </p:tgtEl>
                                        <p:attrNameLst>
                                          <p:attrName>ppt_x</p:attrName>
                                        </p:attrNameLst>
                                      </p:cBhvr>
                                      <p:tavLst>
                                        <p:tav tm="0">
                                          <p:val>
                                            <p:strVal val="#ppt_x"/>
                                          </p:val>
                                        </p:tav>
                                        <p:tav tm="100000">
                                          <p:val>
                                            <p:strVal val="#ppt_x"/>
                                          </p:val>
                                        </p:tav>
                                      </p:tavLst>
                                    </p:anim>
                                    <p:anim calcmode="lin" valueType="num">
                                      <p:cBhvr>
                                        <p:cTn id="26" dur="1000" fill="hold"/>
                                        <p:tgtEl>
                                          <p:spTgt spid="28">
                                            <p:txEl>
                                              <p:pRg st="0" end="0"/>
                                            </p:txEl>
                                          </p:spTgt>
                                        </p:tgtEl>
                                        <p:attrNameLst>
                                          <p:attrName>ppt_y</p:attrName>
                                        </p:attrNameLst>
                                      </p:cBhvr>
                                      <p:tavLst>
                                        <p:tav tm="0">
                                          <p:val>
                                            <p:strVal val="#ppt_y+.1"/>
                                          </p:val>
                                        </p:tav>
                                        <p:tav tm="100000">
                                          <p:val>
                                            <p:strVal val="#ppt_y"/>
                                          </p:val>
                                        </p:tav>
                                      </p:tavLst>
                                    </p:anim>
                                  </p:childTnLst>
                                </p:cTn>
                              </p:par>
                            </p:childTnLst>
                          </p:cTn>
                        </p:par>
                        <p:par>
                          <p:cTn id="27" fill="hold">
                            <p:stCondLst>
                              <p:cond delay="2500"/>
                            </p:stCondLst>
                            <p:childTnLst>
                              <p:par>
                                <p:cTn id="28" presetID="42" presetClass="entr" presetSubtype="0" fill="hold" nodeType="afterEffect">
                                  <p:stCondLst>
                                    <p:cond delay="0"/>
                                  </p:stCondLst>
                                  <p:childTnLst>
                                    <p:set>
                                      <p:cBhvr>
                                        <p:cTn id="29" dur="1" fill="hold">
                                          <p:stCondLst>
                                            <p:cond delay="0"/>
                                          </p:stCondLst>
                                        </p:cTn>
                                        <p:tgtEl>
                                          <p:spTgt spid="30"/>
                                        </p:tgtEl>
                                        <p:attrNameLst>
                                          <p:attrName>style.visibility</p:attrName>
                                        </p:attrNameLst>
                                      </p:cBhvr>
                                      <p:to>
                                        <p:strVal val="visible"/>
                                      </p:to>
                                    </p:set>
                                    <p:animEffect transition="in" filter="fade">
                                      <p:cBhvr>
                                        <p:cTn id="30" dur="1000"/>
                                        <p:tgtEl>
                                          <p:spTgt spid="30"/>
                                        </p:tgtEl>
                                      </p:cBhvr>
                                    </p:animEffect>
                                    <p:anim calcmode="lin" valueType="num">
                                      <p:cBhvr>
                                        <p:cTn id="31" dur="1000" fill="hold"/>
                                        <p:tgtEl>
                                          <p:spTgt spid="30"/>
                                        </p:tgtEl>
                                        <p:attrNameLst>
                                          <p:attrName>ppt_x</p:attrName>
                                        </p:attrNameLst>
                                      </p:cBhvr>
                                      <p:tavLst>
                                        <p:tav tm="0">
                                          <p:val>
                                            <p:strVal val="#ppt_x"/>
                                          </p:val>
                                        </p:tav>
                                        <p:tav tm="100000">
                                          <p:val>
                                            <p:strVal val="#ppt_x"/>
                                          </p:val>
                                        </p:tav>
                                      </p:tavLst>
                                    </p:anim>
                                    <p:anim calcmode="lin" valueType="num">
                                      <p:cBhvr>
                                        <p:cTn id="32" dur="1000" fill="hold"/>
                                        <p:tgtEl>
                                          <p:spTgt spid="30"/>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42" presetClass="entr" presetSubtype="0" fill="hold" grpId="0" nodeType="afterEffect">
                                  <p:stCondLst>
                                    <p:cond delay="0"/>
                                  </p:stCondLst>
                                  <p:childTnLst>
                                    <p:set>
                                      <p:cBhvr>
                                        <p:cTn id="35" dur="1" fill="hold">
                                          <p:stCondLst>
                                            <p:cond delay="0"/>
                                          </p:stCondLst>
                                        </p:cTn>
                                        <p:tgtEl>
                                          <p:spTgt spid="29">
                                            <p:txEl>
                                              <p:pRg st="0" end="0"/>
                                            </p:txEl>
                                          </p:spTgt>
                                        </p:tgtEl>
                                        <p:attrNameLst>
                                          <p:attrName>style.visibility</p:attrName>
                                        </p:attrNameLst>
                                      </p:cBhvr>
                                      <p:to>
                                        <p:strVal val="visible"/>
                                      </p:to>
                                    </p:set>
                                    <p:animEffect transition="in" filter="fade">
                                      <p:cBhvr>
                                        <p:cTn id="36" dur="1000"/>
                                        <p:tgtEl>
                                          <p:spTgt spid="29">
                                            <p:txEl>
                                              <p:pRg st="0" end="0"/>
                                            </p:txEl>
                                          </p:spTgt>
                                        </p:tgtEl>
                                      </p:cBhvr>
                                    </p:animEffect>
                                    <p:anim calcmode="lin" valueType="num">
                                      <p:cBhvr>
                                        <p:cTn id="37" dur="1000" fill="hold"/>
                                        <p:tgtEl>
                                          <p:spTgt spid="29">
                                            <p:txEl>
                                              <p:pRg st="0" end="0"/>
                                            </p:txEl>
                                          </p:spTgt>
                                        </p:tgtEl>
                                        <p:attrNameLst>
                                          <p:attrName>ppt_x</p:attrName>
                                        </p:attrNameLst>
                                      </p:cBhvr>
                                      <p:tavLst>
                                        <p:tav tm="0">
                                          <p:val>
                                            <p:strVal val="#ppt_x"/>
                                          </p:val>
                                        </p:tav>
                                        <p:tav tm="100000">
                                          <p:val>
                                            <p:strVal val="#ppt_x"/>
                                          </p:val>
                                        </p:tav>
                                      </p:tavLst>
                                    </p:anim>
                                    <p:anim calcmode="lin" valueType="num">
                                      <p:cBhvr>
                                        <p:cTn id="38" dur="1000" fill="hold"/>
                                        <p:tgtEl>
                                          <p:spTgt spid="29">
                                            <p:txEl>
                                              <p:pRg st="0" end="0"/>
                                            </p:txEl>
                                          </p:spTgt>
                                        </p:tgtEl>
                                        <p:attrNameLst>
                                          <p:attrName>ppt_y</p:attrName>
                                        </p:attrNameLst>
                                      </p:cBhvr>
                                      <p:tavLst>
                                        <p:tav tm="0">
                                          <p:val>
                                            <p:strVal val="#ppt_y+.1"/>
                                          </p:val>
                                        </p:tav>
                                        <p:tav tm="100000">
                                          <p:val>
                                            <p:strVal val="#ppt_y"/>
                                          </p:val>
                                        </p:tav>
                                      </p:tavLst>
                                    </p:anim>
                                  </p:childTnLst>
                                </p:cTn>
                              </p:par>
                            </p:childTnLst>
                          </p:cTn>
                        </p:par>
                        <p:par>
                          <p:cTn id="39" fill="hold">
                            <p:stCondLst>
                              <p:cond delay="4500"/>
                            </p:stCondLst>
                            <p:childTnLst>
                              <p:par>
                                <p:cTn id="40" presetID="53" presetClass="entr" presetSubtype="16" fill="hold" nodeType="afterEffect">
                                  <p:stCondLst>
                                    <p:cond delay="0"/>
                                  </p:stCondLst>
                                  <p:childTnLst>
                                    <p:set>
                                      <p:cBhvr>
                                        <p:cTn id="41" dur="1" fill="hold">
                                          <p:stCondLst>
                                            <p:cond delay="0"/>
                                          </p:stCondLst>
                                        </p:cTn>
                                        <p:tgtEl>
                                          <p:spTgt spid="35"/>
                                        </p:tgtEl>
                                        <p:attrNameLst>
                                          <p:attrName>style.visibility</p:attrName>
                                        </p:attrNameLst>
                                      </p:cBhvr>
                                      <p:to>
                                        <p:strVal val="visible"/>
                                      </p:to>
                                    </p:set>
                                    <p:anim calcmode="lin" valueType="num">
                                      <p:cBhvr>
                                        <p:cTn id="42" dur="500" fill="hold"/>
                                        <p:tgtEl>
                                          <p:spTgt spid="35"/>
                                        </p:tgtEl>
                                        <p:attrNameLst>
                                          <p:attrName>ppt_w</p:attrName>
                                        </p:attrNameLst>
                                      </p:cBhvr>
                                      <p:tavLst>
                                        <p:tav tm="0">
                                          <p:val>
                                            <p:fltVal val="0"/>
                                          </p:val>
                                        </p:tav>
                                        <p:tav tm="100000">
                                          <p:val>
                                            <p:strVal val="#ppt_w"/>
                                          </p:val>
                                        </p:tav>
                                      </p:tavLst>
                                    </p:anim>
                                    <p:anim calcmode="lin" valueType="num">
                                      <p:cBhvr>
                                        <p:cTn id="43" dur="500" fill="hold"/>
                                        <p:tgtEl>
                                          <p:spTgt spid="35"/>
                                        </p:tgtEl>
                                        <p:attrNameLst>
                                          <p:attrName>ppt_h</p:attrName>
                                        </p:attrNameLst>
                                      </p:cBhvr>
                                      <p:tavLst>
                                        <p:tav tm="0">
                                          <p:val>
                                            <p:fltVal val="0"/>
                                          </p:val>
                                        </p:tav>
                                        <p:tav tm="100000">
                                          <p:val>
                                            <p:strVal val="#ppt_h"/>
                                          </p:val>
                                        </p:tav>
                                      </p:tavLst>
                                    </p:anim>
                                    <p:animEffect transition="in" filter="fade">
                                      <p:cBhvr>
                                        <p:cTn id="44" dur="500"/>
                                        <p:tgtEl>
                                          <p:spTgt spid="35"/>
                                        </p:tgtEl>
                                      </p:cBhvr>
                                    </p:animEffect>
                                  </p:childTnLst>
                                </p:cTn>
                              </p:par>
                            </p:childTnLst>
                          </p:cTn>
                        </p:par>
                        <p:par>
                          <p:cTn id="45" fill="hold">
                            <p:stCondLst>
                              <p:cond delay="5000"/>
                            </p:stCondLst>
                            <p:childTnLst>
                              <p:par>
                                <p:cTn id="46" presetID="23" presetClass="entr" presetSubtype="528" fill="hold" nodeType="afterEffect">
                                  <p:stCondLst>
                                    <p:cond delay="0"/>
                                  </p:stCondLst>
                                  <p:childTnLst>
                                    <p:set>
                                      <p:cBhvr>
                                        <p:cTn id="47" dur="1" fill="hold">
                                          <p:stCondLst>
                                            <p:cond delay="0"/>
                                          </p:stCondLst>
                                        </p:cTn>
                                        <p:tgtEl>
                                          <p:spTgt spid="21"/>
                                        </p:tgtEl>
                                        <p:attrNameLst>
                                          <p:attrName>style.visibility</p:attrName>
                                        </p:attrNameLst>
                                      </p:cBhvr>
                                      <p:to>
                                        <p:strVal val="visible"/>
                                      </p:to>
                                    </p:set>
                                    <p:anim calcmode="lin" valueType="num">
                                      <p:cBhvr>
                                        <p:cTn id="48" dur="500" fill="hold"/>
                                        <p:tgtEl>
                                          <p:spTgt spid="21"/>
                                        </p:tgtEl>
                                        <p:attrNameLst>
                                          <p:attrName>ppt_w</p:attrName>
                                        </p:attrNameLst>
                                      </p:cBhvr>
                                      <p:tavLst>
                                        <p:tav tm="0">
                                          <p:val>
                                            <p:fltVal val="0"/>
                                          </p:val>
                                        </p:tav>
                                        <p:tav tm="100000">
                                          <p:val>
                                            <p:strVal val="#ppt_w"/>
                                          </p:val>
                                        </p:tav>
                                      </p:tavLst>
                                    </p:anim>
                                    <p:anim calcmode="lin" valueType="num">
                                      <p:cBhvr>
                                        <p:cTn id="49" dur="500" fill="hold"/>
                                        <p:tgtEl>
                                          <p:spTgt spid="21"/>
                                        </p:tgtEl>
                                        <p:attrNameLst>
                                          <p:attrName>ppt_h</p:attrName>
                                        </p:attrNameLst>
                                      </p:cBhvr>
                                      <p:tavLst>
                                        <p:tav tm="0">
                                          <p:val>
                                            <p:fltVal val="0"/>
                                          </p:val>
                                        </p:tav>
                                        <p:tav tm="100000">
                                          <p:val>
                                            <p:strVal val="#ppt_h"/>
                                          </p:val>
                                        </p:tav>
                                      </p:tavLst>
                                    </p:anim>
                                    <p:anim calcmode="lin" valueType="num">
                                      <p:cBhvr>
                                        <p:cTn id="50" dur="500" fill="hold"/>
                                        <p:tgtEl>
                                          <p:spTgt spid="21"/>
                                        </p:tgtEl>
                                        <p:attrNameLst>
                                          <p:attrName>ppt_x</p:attrName>
                                        </p:attrNameLst>
                                      </p:cBhvr>
                                      <p:tavLst>
                                        <p:tav tm="0">
                                          <p:val>
                                            <p:fltVal val="0.5"/>
                                          </p:val>
                                        </p:tav>
                                        <p:tav tm="100000">
                                          <p:val>
                                            <p:strVal val="#ppt_x"/>
                                          </p:val>
                                        </p:tav>
                                      </p:tavLst>
                                    </p:anim>
                                    <p:anim calcmode="lin" valueType="num">
                                      <p:cBhvr>
                                        <p:cTn id="51" dur="500" fill="hold"/>
                                        <p:tgtEl>
                                          <p:spTgt spid="21"/>
                                        </p:tgtEl>
                                        <p:attrNameLst>
                                          <p:attrName>ppt_y</p:attrName>
                                        </p:attrNameLst>
                                      </p:cBhvr>
                                      <p:tavLst>
                                        <p:tav tm="0">
                                          <p:val>
                                            <p:fltVal val="0.5"/>
                                          </p:val>
                                        </p:tav>
                                        <p:tav tm="100000">
                                          <p:val>
                                            <p:strVal val="#ppt_y"/>
                                          </p:val>
                                        </p:tav>
                                      </p:tavLst>
                                    </p:anim>
                                  </p:childTnLst>
                                </p:cTn>
                              </p:par>
                            </p:childTnLst>
                          </p:cTn>
                        </p:par>
                        <p:par>
                          <p:cTn id="52" fill="hold">
                            <p:stCondLst>
                              <p:cond delay="550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650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750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8500"/>
                            </p:stCondLst>
                            <p:childTnLst>
                              <p:par>
                                <p:cTn id="71" presetID="53" presetClass="entr" presetSubtype="16" fill="hold" nodeType="afterEffect">
                                  <p:stCondLst>
                                    <p:cond delay="0"/>
                                  </p:stCondLst>
                                  <p:childTnLst>
                                    <p:set>
                                      <p:cBhvr>
                                        <p:cTn id="72" dur="1" fill="hold">
                                          <p:stCondLst>
                                            <p:cond delay="0"/>
                                          </p:stCondLst>
                                        </p:cTn>
                                        <p:tgtEl>
                                          <p:spTgt spid="38"/>
                                        </p:tgtEl>
                                        <p:attrNameLst>
                                          <p:attrName>style.visibility</p:attrName>
                                        </p:attrNameLst>
                                      </p:cBhvr>
                                      <p:to>
                                        <p:strVal val="visible"/>
                                      </p:to>
                                    </p:set>
                                    <p:anim calcmode="lin" valueType="num">
                                      <p:cBhvr>
                                        <p:cTn id="73" dur="500" fill="hold"/>
                                        <p:tgtEl>
                                          <p:spTgt spid="38"/>
                                        </p:tgtEl>
                                        <p:attrNameLst>
                                          <p:attrName>ppt_w</p:attrName>
                                        </p:attrNameLst>
                                      </p:cBhvr>
                                      <p:tavLst>
                                        <p:tav tm="0">
                                          <p:val>
                                            <p:fltVal val="0"/>
                                          </p:val>
                                        </p:tav>
                                        <p:tav tm="100000">
                                          <p:val>
                                            <p:strVal val="#ppt_w"/>
                                          </p:val>
                                        </p:tav>
                                      </p:tavLst>
                                    </p:anim>
                                    <p:anim calcmode="lin" valueType="num">
                                      <p:cBhvr>
                                        <p:cTn id="74" dur="500" fill="hold"/>
                                        <p:tgtEl>
                                          <p:spTgt spid="38"/>
                                        </p:tgtEl>
                                        <p:attrNameLst>
                                          <p:attrName>ppt_h</p:attrName>
                                        </p:attrNameLst>
                                      </p:cBhvr>
                                      <p:tavLst>
                                        <p:tav tm="0">
                                          <p:val>
                                            <p:fltVal val="0"/>
                                          </p:val>
                                        </p:tav>
                                        <p:tav tm="100000">
                                          <p:val>
                                            <p:strVal val="#ppt_h"/>
                                          </p:val>
                                        </p:tav>
                                      </p:tavLst>
                                    </p:anim>
                                    <p:animEffect transition="in" filter="fade">
                                      <p:cBhvr>
                                        <p:cTn id="75" dur="500"/>
                                        <p:tgtEl>
                                          <p:spTgt spid="38"/>
                                        </p:tgtEl>
                                      </p:cBhvr>
                                    </p:animEffect>
                                  </p:childTnLst>
                                </p:cTn>
                              </p:par>
                            </p:childTnLst>
                          </p:cTn>
                        </p:par>
                        <p:par>
                          <p:cTn id="76" fill="hold">
                            <p:stCondLst>
                              <p:cond delay="9000"/>
                            </p:stCondLst>
                            <p:childTnLst>
                              <p:par>
                                <p:cTn id="77" presetID="23" presetClass="entr" presetSubtype="528" fill="hold" nodeType="afterEffect">
                                  <p:stCondLst>
                                    <p:cond delay="0"/>
                                  </p:stCondLst>
                                  <p:childTnLst>
                                    <p:set>
                                      <p:cBhvr>
                                        <p:cTn id="78" dur="1" fill="hold">
                                          <p:stCondLst>
                                            <p:cond delay="0"/>
                                          </p:stCondLst>
                                        </p:cTn>
                                        <p:tgtEl>
                                          <p:spTgt spid="24"/>
                                        </p:tgtEl>
                                        <p:attrNameLst>
                                          <p:attrName>style.visibility</p:attrName>
                                        </p:attrNameLst>
                                      </p:cBhvr>
                                      <p:to>
                                        <p:strVal val="visible"/>
                                      </p:to>
                                    </p:set>
                                    <p:anim calcmode="lin" valueType="num">
                                      <p:cBhvr>
                                        <p:cTn id="79" dur="500" fill="hold"/>
                                        <p:tgtEl>
                                          <p:spTgt spid="24"/>
                                        </p:tgtEl>
                                        <p:attrNameLst>
                                          <p:attrName>ppt_w</p:attrName>
                                        </p:attrNameLst>
                                      </p:cBhvr>
                                      <p:tavLst>
                                        <p:tav tm="0">
                                          <p:val>
                                            <p:fltVal val="0"/>
                                          </p:val>
                                        </p:tav>
                                        <p:tav tm="100000">
                                          <p:val>
                                            <p:strVal val="#ppt_w"/>
                                          </p:val>
                                        </p:tav>
                                      </p:tavLst>
                                    </p:anim>
                                    <p:anim calcmode="lin" valueType="num">
                                      <p:cBhvr>
                                        <p:cTn id="80" dur="500" fill="hold"/>
                                        <p:tgtEl>
                                          <p:spTgt spid="24"/>
                                        </p:tgtEl>
                                        <p:attrNameLst>
                                          <p:attrName>ppt_h</p:attrName>
                                        </p:attrNameLst>
                                      </p:cBhvr>
                                      <p:tavLst>
                                        <p:tav tm="0">
                                          <p:val>
                                            <p:fltVal val="0"/>
                                          </p:val>
                                        </p:tav>
                                        <p:tav tm="100000">
                                          <p:val>
                                            <p:strVal val="#ppt_h"/>
                                          </p:val>
                                        </p:tav>
                                      </p:tavLst>
                                    </p:anim>
                                    <p:anim calcmode="lin" valueType="num">
                                      <p:cBhvr>
                                        <p:cTn id="81" dur="500" fill="hold"/>
                                        <p:tgtEl>
                                          <p:spTgt spid="24"/>
                                        </p:tgtEl>
                                        <p:attrNameLst>
                                          <p:attrName>ppt_x</p:attrName>
                                        </p:attrNameLst>
                                      </p:cBhvr>
                                      <p:tavLst>
                                        <p:tav tm="0">
                                          <p:val>
                                            <p:fltVal val="0.5"/>
                                          </p:val>
                                        </p:tav>
                                        <p:tav tm="100000">
                                          <p:val>
                                            <p:strVal val="#ppt_x"/>
                                          </p:val>
                                        </p:tav>
                                      </p:tavLst>
                                    </p:anim>
                                    <p:anim calcmode="lin" valueType="num">
                                      <p:cBhvr>
                                        <p:cTn id="82" dur="500" fill="hold"/>
                                        <p:tgtEl>
                                          <p:spTgt spid="24"/>
                                        </p:tgtEl>
                                        <p:attrNameLst>
                                          <p:attrName>ppt_y</p:attrName>
                                        </p:attrNameLst>
                                      </p:cBhvr>
                                      <p:tavLst>
                                        <p:tav tm="0">
                                          <p:val>
                                            <p:fltVal val="0.5"/>
                                          </p:val>
                                        </p:tav>
                                        <p:tav tm="100000">
                                          <p:val>
                                            <p:strVal val="#ppt_y"/>
                                          </p:val>
                                        </p:tav>
                                      </p:tavLst>
                                    </p:anim>
                                  </p:childTnLst>
                                </p:cTn>
                              </p:par>
                            </p:childTnLst>
                          </p:cTn>
                        </p:par>
                        <p:par>
                          <p:cTn id="83" fill="hold">
                            <p:stCondLst>
                              <p:cond delay="9500"/>
                            </p:stCondLst>
                            <p:childTnLst>
                              <p:par>
                                <p:cTn id="84" presetID="42" presetClass="entr" presetSubtype="0" fill="hold" grpId="0" nodeType="afterEffect">
                                  <p:stCondLst>
                                    <p:cond delay="0"/>
                                  </p:stCondLst>
                                  <p:childTnLst>
                                    <p:set>
                                      <p:cBhvr>
                                        <p:cTn id="85" dur="1" fill="hold">
                                          <p:stCondLst>
                                            <p:cond delay="0"/>
                                          </p:stCondLst>
                                        </p:cTn>
                                        <p:tgtEl>
                                          <p:spTgt spid="44">
                                            <p:txEl>
                                              <p:pRg st="0" end="0"/>
                                            </p:txEl>
                                          </p:spTgt>
                                        </p:tgtEl>
                                        <p:attrNameLst>
                                          <p:attrName>style.visibility</p:attrName>
                                        </p:attrNameLst>
                                      </p:cBhvr>
                                      <p:to>
                                        <p:strVal val="visible"/>
                                      </p:to>
                                    </p:set>
                                    <p:animEffect transition="in" filter="fade">
                                      <p:cBhvr>
                                        <p:cTn id="86" dur="1000"/>
                                        <p:tgtEl>
                                          <p:spTgt spid="44">
                                            <p:txEl>
                                              <p:pRg st="0" end="0"/>
                                            </p:txEl>
                                          </p:spTgt>
                                        </p:tgtEl>
                                      </p:cBhvr>
                                    </p:animEffect>
                                    <p:anim calcmode="lin" valueType="num">
                                      <p:cBhvr>
                                        <p:cTn id="87"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88"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89" fill="hold">
                            <p:stCondLst>
                              <p:cond delay="10500"/>
                            </p:stCondLst>
                            <p:childTnLst>
                              <p:par>
                                <p:cTn id="90" presetID="42" presetClass="entr" presetSubtype="0" fill="hold" nodeType="afterEffect">
                                  <p:stCondLst>
                                    <p:cond delay="0"/>
                                  </p:stCondLst>
                                  <p:childTnLst>
                                    <p:set>
                                      <p:cBhvr>
                                        <p:cTn id="91" dur="1" fill="hold">
                                          <p:stCondLst>
                                            <p:cond delay="0"/>
                                          </p:stCondLst>
                                        </p:cTn>
                                        <p:tgtEl>
                                          <p:spTgt spid="46"/>
                                        </p:tgtEl>
                                        <p:attrNameLst>
                                          <p:attrName>style.visibility</p:attrName>
                                        </p:attrNameLst>
                                      </p:cBhvr>
                                      <p:to>
                                        <p:strVal val="visible"/>
                                      </p:to>
                                    </p:set>
                                    <p:animEffect transition="in" filter="fade">
                                      <p:cBhvr>
                                        <p:cTn id="92" dur="1000"/>
                                        <p:tgtEl>
                                          <p:spTgt spid="46"/>
                                        </p:tgtEl>
                                      </p:cBhvr>
                                    </p:animEffect>
                                    <p:anim calcmode="lin" valueType="num">
                                      <p:cBhvr>
                                        <p:cTn id="93" dur="1000" fill="hold"/>
                                        <p:tgtEl>
                                          <p:spTgt spid="46"/>
                                        </p:tgtEl>
                                        <p:attrNameLst>
                                          <p:attrName>ppt_x</p:attrName>
                                        </p:attrNameLst>
                                      </p:cBhvr>
                                      <p:tavLst>
                                        <p:tav tm="0">
                                          <p:val>
                                            <p:strVal val="#ppt_x"/>
                                          </p:val>
                                        </p:tav>
                                        <p:tav tm="100000">
                                          <p:val>
                                            <p:strVal val="#ppt_x"/>
                                          </p:val>
                                        </p:tav>
                                      </p:tavLst>
                                    </p:anim>
                                    <p:anim calcmode="lin" valueType="num">
                                      <p:cBhvr>
                                        <p:cTn id="94" dur="1000" fill="hold"/>
                                        <p:tgtEl>
                                          <p:spTgt spid="46"/>
                                        </p:tgtEl>
                                        <p:attrNameLst>
                                          <p:attrName>ppt_y</p:attrName>
                                        </p:attrNameLst>
                                      </p:cBhvr>
                                      <p:tavLst>
                                        <p:tav tm="0">
                                          <p:val>
                                            <p:strVal val="#ppt_y+.1"/>
                                          </p:val>
                                        </p:tav>
                                        <p:tav tm="100000">
                                          <p:val>
                                            <p:strVal val="#ppt_y"/>
                                          </p:val>
                                        </p:tav>
                                      </p:tavLst>
                                    </p:anim>
                                  </p:childTnLst>
                                </p:cTn>
                              </p:par>
                            </p:childTnLst>
                          </p:cTn>
                        </p:par>
                        <p:par>
                          <p:cTn id="95" fill="hold">
                            <p:stCondLst>
                              <p:cond delay="11500"/>
                            </p:stCondLst>
                            <p:childTnLst>
                              <p:par>
                                <p:cTn id="96" presetID="42" presetClass="entr" presetSubtype="0" fill="hold" grpId="0" nodeType="afterEffect">
                                  <p:stCondLst>
                                    <p:cond delay="0"/>
                                  </p:stCondLst>
                                  <p:childTnLst>
                                    <p:set>
                                      <p:cBhvr>
                                        <p:cTn id="97" dur="1" fill="hold">
                                          <p:stCondLst>
                                            <p:cond delay="0"/>
                                          </p:stCondLst>
                                        </p:cTn>
                                        <p:tgtEl>
                                          <p:spTgt spid="45">
                                            <p:txEl>
                                              <p:pRg st="0" end="0"/>
                                            </p:txEl>
                                          </p:spTgt>
                                        </p:tgtEl>
                                        <p:attrNameLst>
                                          <p:attrName>style.visibility</p:attrName>
                                        </p:attrNameLst>
                                      </p:cBhvr>
                                      <p:to>
                                        <p:strVal val="visible"/>
                                      </p:to>
                                    </p:set>
                                    <p:animEffect transition="in" filter="fade">
                                      <p:cBhvr>
                                        <p:cTn id="98" dur="1000"/>
                                        <p:tgtEl>
                                          <p:spTgt spid="45">
                                            <p:txEl>
                                              <p:pRg st="0" end="0"/>
                                            </p:txEl>
                                          </p:spTgt>
                                        </p:tgtEl>
                                      </p:cBhvr>
                                    </p:animEffect>
                                    <p:anim calcmode="lin" valueType="num">
                                      <p:cBhvr>
                                        <p:cTn id="99" dur="1000" fill="hold"/>
                                        <p:tgtEl>
                                          <p:spTgt spid="45">
                                            <p:txEl>
                                              <p:pRg st="0" end="0"/>
                                            </p:txEl>
                                          </p:spTgt>
                                        </p:tgtEl>
                                        <p:attrNameLst>
                                          <p:attrName>ppt_x</p:attrName>
                                        </p:attrNameLst>
                                      </p:cBhvr>
                                      <p:tavLst>
                                        <p:tav tm="0">
                                          <p:val>
                                            <p:strVal val="#ppt_x"/>
                                          </p:val>
                                        </p:tav>
                                        <p:tav tm="100000">
                                          <p:val>
                                            <p:strVal val="#ppt_x"/>
                                          </p:val>
                                        </p:tav>
                                      </p:tavLst>
                                    </p:anim>
                                    <p:anim calcmode="lin" valueType="num">
                                      <p:cBhvr>
                                        <p:cTn id="100" dur="1000" fill="hold"/>
                                        <p:tgtEl>
                                          <p:spTgt spid="45">
                                            <p:txEl>
                                              <p:pRg st="0" end="0"/>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8" grpId="0" build="p"/>
      <p:bldP spid="29" grpId="0" build="p"/>
      <p:bldP spid="41" grpId="0" build="p"/>
      <p:bldP spid="42" grpId="0" build="p"/>
      <p:bldP spid="44" grpId="0" build="p"/>
      <p:bldP spid="45" grpId="0" build="p"/>
      <p:bldP spid="25" grpId="0"/>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9" name="Rectangle 48"/>
          <p:cNvSpPr>
            <a:spLocks/>
          </p:cNvSpPr>
          <p:nvPr/>
        </p:nvSpPr>
        <p:spPr>
          <a:xfrm>
            <a:off x="9949460" y="1583816"/>
            <a:ext cx="1952054" cy="3200400"/>
          </a:xfrm>
          <a:prstGeom prst="rect">
            <a:avLst/>
          </a:prstGeom>
          <a:blipFill>
            <a:blip r:embed="rId3"/>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Rectangle 51"/>
          <p:cNvSpPr>
            <a:spLocks/>
          </p:cNvSpPr>
          <p:nvPr/>
        </p:nvSpPr>
        <p:spPr>
          <a:xfrm>
            <a:off x="7882940" y="1579150"/>
            <a:ext cx="1952054" cy="3200400"/>
          </a:xfrm>
          <a:prstGeom prst="rect">
            <a:avLst/>
          </a:prstGeom>
          <a:blipFill>
            <a:blip r:embed="rId4"/>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Rectangle 60"/>
          <p:cNvSpPr>
            <a:spLocks/>
          </p:cNvSpPr>
          <p:nvPr/>
        </p:nvSpPr>
        <p:spPr>
          <a:xfrm>
            <a:off x="2364967" y="1583816"/>
            <a:ext cx="1952054" cy="3200400"/>
          </a:xfrm>
          <a:prstGeom prst="rect">
            <a:avLst/>
          </a:prstGeom>
          <a:blipFill>
            <a:blip r:embed="rId5"/>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Rectangle 54"/>
          <p:cNvSpPr>
            <a:spLocks/>
          </p:cNvSpPr>
          <p:nvPr/>
        </p:nvSpPr>
        <p:spPr>
          <a:xfrm>
            <a:off x="301206" y="1583816"/>
            <a:ext cx="1952054" cy="3200400"/>
          </a:xfrm>
          <a:prstGeom prst="rect">
            <a:avLst/>
          </a:prstGeom>
          <a:blipFill>
            <a:blip r:embed="rId6"/>
            <a:stretch>
              <a:fillRect/>
            </a:stretch>
          </a:blipFill>
          <a:ln w="6350">
            <a:solidFill>
              <a:schemeClr val="bg1"/>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 name="Group 11"/>
          <p:cNvGrpSpPr/>
          <p:nvPr/>
        </p:nvGrpSpPr>
        <p:grpSpPr>
          <a:xfrm>
            <a:off x="370046" y="304456"/>
            <a:ext cx="5845156" cy="1077095"/>
            <a:chOff x="587022" y="976809"/>
            <a:chExt cx="5845156" cy="1077095"/>
          </a:xfrm>
        </p:grpSpPr>
        <p:sp>
          <p:nvSpPr>
            <p:cNvPr id="13" name="TextBox 12"/>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4" name="TextBox 13"/>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sp>
        <p:nvSpPr>
          <p:cNvPr id="21" name="TextBox 20"/>
          <p:cNvSpPr txBox="1"/>
          <p:nvPr/>
        </p:nvSpPr>
        <p:spPr>
          <a:xfrm>
            <a:off x="4779261" y="1781660"/>
            <a:ext cx="2664004" cy="4247317"/>
          </a:xfrm>
          <a:prstGeom prst="rect">
            <a:avLst/>
          </a:prstGeom>
          <a:noFill/>
        </p:spPr>
        <p:txBody>
          <a:bodyPr wrap="square" rtlCol="0">
            <a:spAutoFit/>
          </a:bodyPr>
          <a:lstStyle/>
          <a:p>
            <a:pPr algn="ctr"/>
            <a:r>
              <a:rPr lang="en-US" b="1" dirty="0">
                <a:solidFill>
                  <a:schemeClr val="bg2">
                    <a:lumMod val="25000"/>
                  </a:schemeClr>
                </a:solidFill>
                <a:latin typeface="Candara" panose="020E0502030303020204" pitchFamily="34" charset="0"/>
              </a:rPr>
              <a:t>Lorem Ipsum Dolor</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25000"/>
                </a:schemeClr>
              </a:solidFill>
              <a:latin typeface="Candara" panose="020E0502030303020204" pitchFamily="34" charset="0"/>
            </a:endParaRPr>
          </a:p>
          <a:p>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endParaRPr lang="en-US" dirty="0">
              <a:solidFill>
                <a:schemeClr val="bg2">
                  <a:lumMod val="25000"/>
                </a:schemeClr>
              </a:solidFill>
              <a:latin typeface="Candara" panose="020E0502030303020204" pitchFamily="34" charset="0"/>
            </a:endParaRPr>
          </a:p>
        </p:txBody>
      </p:sp>
      <p:sp>
        <p:nvSpPr>
          <p:cNvPr id="22" name="Text Box 10"/>
          <p:cNvSpPr txBox="1">
            <a:spLocks noChangeArrowheads="1"/>
          </p:cNvSpPr>
          <p:nvPr/>
        </p:nvSpPr>
        <p:spPr bwMode="auto">
          <a:xfrm>
            <a:off x="301206" y="5982528"/>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23" name="Freeform 23"/>
          <p:cNvSpPr>
            <a:spLocks noChangeArrowheads="1"/>
          </p:cNvSpPr>
          <p:nvPr/>
        </p:nvSpPr>
        <p:spPr bwMode="auto">
          <a:xfrm>
            <a:off x="497340"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5" name="Freeform 23"/>
          <p:cNvSpPr>
            <a:spLocks noChangeArrowheads="1"/>
          </p:cNvSpPr>
          <p:nvPr/>
        </p:nvSpPr>
        <p:spPr bwMode="auto">
          <a:xfrm>
            <a:off x="848268"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6" name="Freeform 23"/>
          <p:cNvSpPr>
            <a:spLocks noChangeArrowheads="1"/>
          </p:cNvSpPr>
          <p:nvPr/>
        </p:nvSpPr>
        <p:spPr bwMode="auto">
          <a:xfrm>
            <a:off x="118790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7" name="Freeform 23"/>
          <p:cNvSpPr>
            <a:spLocks noChangeArrowheads="1"/>
          </p:cNvSpPr>
          <p:nvPr/>
        </p:nvSpPr>
        <p:spPr bwMode="auto">
          <a:xfrm>
            <a:off x="1534037" y="5335379"/>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8" name="TextBox 27"/>
          <p:cNvSpPr txBox="1"/>
          <p:nvPr/>
        </p:nvSpPr>
        <p:spPr>
          <a:xfrm>
            <a:off x="301206" y="5649708"/>
            <a:ext cx="194929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4.5      Reviews: 9,876</a:t>
            </a:r>
          </a:p>
        </p:txBody>
      </p:sp>
      <p:sp>
        <p:nvSpPr>
          <p:cNvPr id="30" name="Text Box 10"/>
          <p:cNvSpPr txBox="1">
            <a:spLocks noChangeArrowheads="1"/>
          </p:cNvSpPr>
          <p:nvPr/>
        </p:nvSpPr>
        <p:spPr bwMode="auto">
          <a:xfrm>
            <a:off x="370046" y="4940691"/>
            <a:ext cx="1828800" cy="338554"/>
          </a:xfrm>
          <a:prstGeom prst="rect">
            <a:avLst/>
          </a:prstGeom>
          <a:solidFill>
            <a:srgbClr val="34738D"/>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32" name="Text Box 10"/>
          <p:cNvSpPr txBox="1">
            <a:spLocks noChangeArrowheads="1"/>
          </p:cNvSpPr>
          <p:nvPr/>
        </p:nvSpPr>
        <p:spPr bwMode="auto">
          <a:xfrm>
            <a:off x="2364966"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33" name="Freeform 23"/>
          <p:cNvSpPr>
            <a:spLocks noChangeArrowheads="1"/>
          </p:cNvSpPr>
          <p:nvPr/>
        </p:nvSpPr>
        <p:spPr bwMode="auto">
          <a:xfrm>
            <a:off x="2557864"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4" name="Freeform 25"/>
          <p:cNvSpPr>
            <a:spLocks noChangeArrowheads="1"/>
          </p:cNvSpPr>
          <p:nvPr/>
        </p:nvSpPr>
        <p:spPr bwMode="auto">
          <a:xfrm>
            <a:off x="3924925"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5" name="Freeform 23"/>
          <p:cNvSpPr>
            <a:spLocks noChangeArrowheads="1"/>
          </p:cNvSpPr>
          <p:nvPr/>
        </p:nvSpPr>
        <p:spPr bwMode="auto">
          <a:xfrm>
            <a:off x="290879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6" name="Freeform 23"/>
          <p:cNvSpPr>
            <a:spLocks noChangeArrowheads="1"/>
          </p:cNvSpPr>
          <p:nvPr/>
        </p:nvSpPr>
        <p:spPr bwMode="auto">
          <a:xfrm>
            <a:off x="324843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7" name="Freeform 23"/>
          <p:cNvSpPr>
            <a:spLocks noChangeArrowheads="1"/>
          </p:cNvSpPr>
          <p:nvPr/>
        </p:nvSpPr>
        <p:spPr bwMode="auto">
          <a:xfrm>
            <a:off x="35945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38" name="TextBox 37"/>
          <p:cNvSpPr txBox="1"/>
          <p:nvPr/>
        </p:nvSpPr>
        <p:spPr>
          <a:xfrm>
            <a:off x="2364966" y="5648292"/>
            <a:ext cx="1952056"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6,789</a:t>
            </a:r>
          </a:p>
        </p:txBody>
      </p:sp>
      <p:sp>
        <p:nvSpPr>
          <p:cNvPr id="39" name="Text Box 10"/>
          <p:cNvSpPr txBox="1">
            <a:spLocks noChangeArrowheads="1"/>
          </p:cNvSpPr>
          <p:nvPr/>
        </p:nvSpPr>
        <p:spPr bwMode="auto">
          <a:xfrm>
            <a:off x="2435425" y="4937196"/>
            <a:ext cx="1828800" cy="338554"/>
          </a:xfrm>
          <a:prstGeom prst="rect">
            <a:avLst/>
          </a:prstGeom>
          <a:solidFill>
            <a:srgbClr val="189A80"/>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0" name="Text Box 10"/>
          <p:cNvSpPr txBox="1">
            <a:spLocks noChangeArrowheads="1"/>
          </p:cNvSpPr>
          <p:nvPr/>
        </p:nvSpPr>
        <p:spPr bwMode="auto">
          <a:xfrm>
            <a:off x="9949460" y="5981112"/>
            <a:ext cx="1952054"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51" name="Freeform 23"/>
          <p:cNvSpPr>
            <a:spLocks noChangeArrowheads="1"/>
          </p:cNvSpPr>
          <p:nvPr/>
        </p:nvSpPr>
        <p:spPr bwMode="auto">
          <a:xfrm>
            <a:off x="10067662"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3" name="Freeform 23"/>
          <p:cNvSpPr>
            <a:spLocks noChangeArrowheads="1"/>
          </p:cNvSpPr>
          <p:nvPr/>
        </p:nvSpPr>
        <p:spPr bwMode="auto">
          <a:xfrm>
            <a:off x="10418590"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4" name="Freeform 23"/>
          <p:cNvSpPr>
            <a:spLocks noChangeArrowheads="1"/>
          </p:cNvSpPr>
          <p:nvPr/>
        </p:nvSpPr>
        <p:spPr bwMode="auto">
          <a:xfrm>
            <a:off x="1075822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56" name="TextBox 55"/>
          <p:cNvSpPr txBox="1"/>
          <p:nvPr/>
        </p:nvSpPr>
        <p:spPr>
          <a:xfrm>
            <a:off x="9949459" y="5648292"/>
            <a:ext cx="1952055"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3.5      Reviews: 5,6789</a:t>
            </a:r>
          </a:p>
        </p:txBody>
      </p:sp>
      <p:sp>
        <p:nvSpPr>
          <p:cNvPr id="57" name="Text Box 10"/>
          <p:cNvSpPr txBox="1">
            <a:spLocks noChangeArrowheads="1"/>
          </p:cNvSpPr>
          <p:nvPr/>
        </p:nvSpPr>
        <p:spPr bwMode="auto">
          <a:xfrm>
            <a:off x="9983603" y="4937196"/>
            <a:ext cx="1828800" cy="338554"/>
          </a:xfrm>
          <a:prstGeom prst="rect">
            <a:avLst/>
          </a:prstGeom>
          <a:solidFill>
            <a:srgbClr val="D34132"/>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
        <p:nvSpPr>
          <p:cNvPr id="58" name="Freeform 24"/>
          <p:cNvSpPr>
            <a:spLocks noChangeArrowheads="1"/>
          </p:cNvSpPr>
          <p:nvPr/>
        </p:nvSpPr>
        <p:spPr bwMode="auto">
          <a:xfrm>
            <a:off x="1873676" y="5335378"/>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59" name="Freeform 24"/>
          <p:cNvSpPr>
            <a:spLocks noChangeArrowheads="1"/>
          </p:cNvSpPr>
          <p:nvPr/>
        </p:nvSpPr>
        <p:spPr bwMode="auto">
          <a:xfrm>
            <a:off x="11077651" y="5333960"/>
            <a:ext cx="261231" cy="246243"/>
          </a:xfrm>
          <a:custGeom>
            <a:avLst/>
            <a:gdLst>
              <a:gd name="T0" fmla="*/ 536 w 537"/>
              <a:gd name="T1" fmla="*/ 194 h 507"/>
              <a:gd name="T2" fmla="*/ 342 w 537"/>
              <a:gd name="T3" fmla="*/ 174 h 507"/>
              <a:gd name="T4" fmla="*/ 270 w 537"/>
              <a:gd name="T5" fmla="*/ 0 h 507"/>
              <a:gd name="T6" fmla="*/ 194 w 537"/>
              <a:gd name="T7" fmla="*/ 174 h 507"/>
              <a:gd name="T8" fmla="*/ 0 w 537"/>
              <a:gd name="T9" fmla="*/ 194 h 507"/>
              <a:gd name="T10" fmla="*/ 148 w 537"/>
              <a:gd name="T11" fmla="*/ 317 h 507"/>
              <a:gd name="T12" fmla="*/ 102 w 537"/>
              <a:gd name="T13" fmla="*/ 506 h 507"/>
              <a:gd name="T14" fmla="*/ 270 w 537"/>
              <a:gd name="T15" fmla="*/ 409 h 507"/>
              <a:gd name="T16" fmla="*/ 434 w 537"/>
              <a:gd name="T17" fmla="*/ 506 h 507"/>
              <a:gd name="T18" fmla="*/ 393 w 537"/>
              <a:gd name="T19" fmla="*/ 317 h 507"/>
              <a:gd name="T20" fmla="*/ 536 w 537"/>
              <a:gd name="T21" fmla="*/ 194 h 507"/>
              <a:gd name="T22" fmla="*/ 270 w 537"/>
              <a:gd name="T23" fmla="*/ 358 h 507"/>
              <a:gd name="T24" fmla="*/ 270 w 537"/>
              <a:gd name="T25" fmla="*/ 107 h 507"/>
              <a:gd name="T26" fmla="*/ 316 w 537"/>
              <a:gd name="T27" fmla="*/ 214 h 507"/>
              <a:gd name="T28" fmla="*/ 434 w 537"/>
              <a:gd name="T29" fmla="*/ 225 h 507"/>
              <a:gd name="T30" fmla="*/ 342 w 537"/>
              <a:gd name="T31" fmla="*/ 301 h 507"/>
              <a:gd name="T32" fmla="*/ 368 w 537"/>
              <a:gd name="T33" fmla="*/ 419 h 507"/>
              <a:gd name="T34" fmla="*/ 270 w 537"/>
              <a:gd name="T35" fmla="*/ 358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Lst>
            <a:rect l="0" t="0" r="r" b="b"/>
            <a:pathLst>
              <a:path w="537" h="507">
                <a:moveTo>
                  <a:pt x="536" y="194"/>
                </a:moveTo>
                <a:lnTo>
                  <a:pt x="342" y="174"/>
                </a:lnTo>
                <a:lnTo>
                  <a:pt x="270" y="0"/>
                </a:lnTo>
                <a:lnTo>
                  <a:pt x="194" y="174"/>
                </a:lnTo>
                <a:lnTo>
                  <a:pt x="0" y="194"/>
                </a:lnTo>
                <a:lnTo>
                  <a:pt x="148" y="317"/>
                </a:lnTo>
                <a:lnTo>
                  <a:pt x="102" y="506"/>
                </a:lnTo>
                <a:lnTo>
                  <a:pt x="270" y="409"/>
                </a:lnTo>
                <a:lnTo>
                  <a:pt x="434" y="506"/>
                </a:lnTo>
                <a:lnTo>
                  <a:pt x="393" y="317"/>
                </a:lnTo>
                <a:lnTo>
                  <a:pt x="536" y="194"/>
                </a:lnTo>
                <a:close/>
                <a:moveTo>
                  <a:pt x="270" y="358"/>
                </a:moveTo>
                <a:lnTo>
                  <a:pt x="270" y="107"/>
                </a:lnTo>
                <a:lnTo>
                  <a:pt x="316" y="214"/>
                </a:lnTo>
                <a:lnTo>
                  <a:pt x="434" y="225"/>
                </a:lnTo>
                <a:lnTo>
                  <a:pt x="342" y="301"/>
                </a:lnTo>
                <a:lnTo>
                  <a:pt x="368" y="419"/>
                </a:lnTo>
                <a:lnTo>
                  <a:pt x="270" y="358"/>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dirty="0"/>
          </a:p>
        </p:txBody>
      </p:sp>
      <p:sp>
        <p:nvSpPr>
          <p:cNvPr id="60" name="Freeform 25"/>
          <p:cNvSpPr>
            <a:spLocks noChangeArrowheads="1"/>
          </p:cNvSpPr>
          <p:nvPr/>
        </p:nvSpPr>
        <p:spPr bwMode="auto">
          <a:xfrm>
            <a:off x="11412744" y="5333962"/>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2" name="Text Box 10"/>
          <p:cNvSpPr txBox="1">
            <a:spLocks noChangeArrowheads="1"/>
          </p:cNvSpPr>
          <p:nvPr/>
        </p:nvSpPr>
        <p:spPr bwMode="auto">
          <a:xfrm>
            <a:off x="7890363" y="5981112"/>
            <a:ext cx="1952055" cy="430887"/>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a:t>
            </a:r>
          </a:p>
        </p:txBody>
      </p:sp>
      <p:sp>
        <p:nvSpPr>
          <p:cNvPr id="63" name="Freeform 23"/>
          <p:cNvSpPr>
            <a:spLocks noChangeArrowheads="1"/>
          </p:cNvSpPr>
          <p:nvPr/>
        </p:nvSpPr>
        <p:spPr bwMode="auto">
          <a:xfrm>
            <a:off x="8083261"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4" name="Freeform 25"/>
          <p:cNvSpPr>
            <a:spLocks noChangeArrowheads="1"/>
          </p:cNvSpPr>
          <p:nvPr/>
        </p:nvSpPr>
        <p:spPr bwMode="auto">
          <a:xfrm>
            <a:off x="9450322" y="5333965"/>
            <a:ext cx="259090" cy="246241"/>
          </a:xfrm>
          <a:custGeom>
            <a:avLst/>
            <a:gdLst>
              <a:gd name="T0" fmla="*/ 531 w 532"/>
              <a:gd name="T1" fmla="*/ 194 h 507"/>
              <a:gd name="T2" fmla="*/ 342 w 532"/>
              <a:gd name="T3" fmla="*/ 179 h 507"/>
              <a:gd name="T4" fmla="*/ 265 w 532"/>
              <a:gd name="T5" fmla="*/ 0 h 507"/>
              <a:gd name="T6" fmla="*/ 189 w 532"/>
              <a:gd name="T7" fmla="*/ 179 h 507"/>
              <a:gd name="T8" fmla="*/ 0 w 532"/>
              <a:gd name="T9" fmla="*/ 194 h 507"/>
              <a:gd name="T10" fmla="*/ 143 w 532"/>
              <a:gd name="T11" fmla="*/ 322 h 507"/>
              <a:gd name="T12" fmla="*/ 102 w 532"/>
              <a:gd name="T13" fmla="*/ 506 h 507"/>
              <a:gd name="T14" fmla="*/ 265 w 532"/>
              <a:gd name="T15" fmla="*/ 408 h 507"/>
              <a:gd name="T16" fmla="*/ 429 w 532"/>
              <a:gd name="T17" fmla="*/ 506 h 507"/>
              <a:gd name="T18" fmla="*/ 388 w 532"/>
              <a:gd name="T19" fmla="*/ 322 h 507"/>
              <a:gd name="T20" fmla="*/ 531 w 532"/>
              <a:gd name="T21" fmla="*/ 194 h 507"/>
              <a:gd name="T22" fmla="*/ 265 w 532"/>
              <a:gd name="T23" fmla="*/ 357 h 507"/>
              <a:gd name="T24" fmla="*/ 163 w 532"/>
              <a:gd name="T25" fmla="*/ 419 h 507"/>
              <a:gd name="T26" fmla="*/ 194 w 532"/>
              <a:gd name="T27" fmla="*/ 306 h 507"/>
              <a:gd name="T28" fmla="*/ 102 w 532"/>
              <a:gd name="T29" fmla="*/ 230 h 507"/>
              <a:gd name="T30" fmla="*/ 219 w 532"/>
              <a:gd name="T31" fmla="*/ 219 h 507"/>
              <a:gd name="T32" fmla="*/ 265 w 532"/>
              <a:gd name="T33" fmla="*/ 112 h 507"/>
              <a:gd name="T34" fmla="*/ 311 w 532"/>
              <a:gd name="T35" fmla="*/ 219 h 507"/>
              <a:gd name="T36" fmla="*/ 429 w 532"/>
              <a:gd name="T37" fmla="*/ 230 h 507"/>
              <a:gd name="T38" fmla="*/ 342 w 532"/>
              <a:gd name="T39" fmla="*/ 306 h 507"/>
              <a:gd name="T40" fmla="*/ 367 w 532"/>
              <a:gd name="T41" fmla="*/ 419 h 507"/>
              <a:gd name="T42" fmla="*/ 265 w 532"/>
              <a:gd name="T43" fmla="*/ 357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532" h="507">
                <a:moveTo>
                  <a:pt x="531" y="194"/>
                </a:moveTo>
                <a:lnTo>
                  <a:pt x="342" y="179"/>
                </a:lnTo>
                <a:lnTo>
                  <a:pt x="265" y="0"/>
                </a:lnTo>
                <a:lnTo>
                  <a:pt x="189" y="179"/>
                </a:lnTo>
                <a:lnTo>
                  <a:pt x="0" y="194"/>
                </a:lnTo>
                <a:lnTo>
                  <a:pt x="143" y="322"/>
                </a:lnTo>
                <a:lnTo>
                  <a:pt x="102" y="506"/>
                </a:lnTo>
                <a:lnTo>
                  <a:pt x="265" y="408"/>
                </a:lnTo>
                <a:lnTo>
                  <a:pt x="429" y="506"/>
                </a:lnTo>
                <a:lnTo>
                  <a:pt x="388" y="322"/>
                </a:lnTo>
                <a:lnTo>
                  <a:pt x="531" y="194"/>
                </a:lnTo>
                <a:close/>
                <a:moveTo>
                  <a:pt x="265" y="357"/>
                </a:moveTo>
                <a:lnTo>
                  <a:pt x="163" y="419"/>
                </a:lnTo>
                <a:lnTo>
                  <a:pt x="194" y="306"/>
                </a:lnTo>
                <a:lnTo>
                  <a:pt x="102" y="230"/>
                </a:lnTo>
                <a:lnTo>
                  <a:pt x="219" y="219"/>
                </a:lnTo>
                <a:lnTo>
                  <a:pt x="265" y="112"/>
                </a:lnTo>
                <a:lnTo>
                  <a:pt x="311" y="219"/>
                </a:lnTo>
                <a:lnTo>
                  <a:pt x="429" y="230"/>
                </a:lnTo>
                <a:lnTo>
                  <a:pt x="342" y="306"/>
                </a:lnTo>
                <a:lnTo>
                  <a:pt x="367" y="419"/>
                </a:lnTo>
                <a:lnTo>
                  <a:pt x="265" y="357"/>
                </a:lnTo>
                <a:close/>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5" name="Freeform 23"/>
          <p:cNvSpPr>
            <a:spLocks noChangeArrowheads="1"/>
          </p:cNvSpPr>
          <p:nvPr/>
        </p:nvSpPr>
        <p:spPr bwMode="auto">
          <a:xfrm>
            <a:off x="8434189"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6" name="Freeform 23"/>
          <p:cNvSpPr>
            <a:spLocks noChangeArrowheads="1"/>
          </p:cNvSpPr>
          <p:nvPr/>
        </p:nvSpPr>
        <p:spPr bwMode="auto">
          <a:xfrm>
            <a:off x="877382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7" name="Freeform 23"/>
          <p:cNvSpPr>
            <a:spLocks noChangeArrowheads="1"/>
          </p:cNvSpPr>
          <p:nvPr/>
        </p:nvSpPr>
        <p:spPr bwMode="auto">
          <a:xfrm>
            <a:off x="9119958" y="5333963"/>
            <a:ext cx="261231" cy="246243"/>
          </a:xfrm>
          <a:custGeom>
            <a:avLst/>
            <a:gdLst>
              <a:gd name="T0" fmla="*/ 271 w 538"/>
              <a:gd name="T1" fmla="*/ 409 h 507"/>
              <a:gd name="T2" fmla="*/ 435 w 538"/>
              <a:gd name="T3" fmla="*/ 506 h 507"/>
              <a:gd name="T4" fmla="*/ 394 w 538"/>
              <a:gd name="T5" fmla="*/ 317 h 507"/>
              <a:gd name="T6" fmla="*/ 537 w 538"/>
              <a:gd name="T7" fmla="*/ 194 h 507"/>
              <a:gd name="T8" fmla="*/ 343 w 538"/>
              <a:gd name="T9" fmla="*/ 174 h 507"/>
              <a:gd name="T10" fmla="*/ 271 w 538"/>
              <a:gd name="T11" fmla="*/ 0 h 507"/>
              <a:gd name="T12" fmla="*/ 195 w 538"/>
              <a:gd name="T13" fmla="*/ 174 h 507"/>
              <a:gd name="T14" fmla="*/ 0 w 538"/>
              <a:gd name="T15" fmla="*/ 194 h 507"/>
              <a:gd name="T16" fmla="*/ 149 w 538"/>
              <a:gd name="T17" fmla="*/ 317 h 507"/>
              <a:gd name="T18" fmla="*/ 103 w 538"/>
              <a:gd name="T19" fmla="*/ 506 h 507"/>
              <a:gd name="T20" fmla="*/ 271 w 538"/>
              <a:gd name="T21" fmla="*/ 409 h 5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538" h="507">
                <a:moveTo>
                  <a:pt x="271" y="409"/>
                </a:moveTo>
                <a:lnTo>
                  <a:pt x="435" y="506"/>
                </a:lnTo>
                <a:lnTo>
                  <a:pt x="394" y="317"/>
                </a:lnTo>
                <a:lnTo>
                  <a:pt x="537" y="194"/>
                </a:lnTo>
                <a:lnTo>
                  <a:pt x="343" y="174"/>
                </a:lnTo>
                <a:lnTo>
                  <a:pt x="271" y="0"/>
                </a:lnTo>
                <a:lnTo>
                  <a:pt x="195" y="174"/>
                </a:lnTo>
                <a:lnTo>
                  <a:pt x="0" y="194"/>
                </a:lnTo>
                <a:lnTo>
                  <a:pt x="149" y="317"/>
                </a:lnTo>
                <a:lnTo>
                  <a:pt x="103" y="506"/>
                </a:lnTo>
                <a:lnTo>
                  <a:pt x="271" y="409"/>
                </a:lnTo>
              </a:path>
            </a:pathLst>
          </a:custGeom>
          <a:solidFill>
            <a:srgbClr val="FFC000"/>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68" name="TextBox 67"/>
          <p:cNvSpPr txBox="1"/>
          <p:nvPr/>
        </p:nvSpPr>
        <p:spPr>
          <a:xfrm>
            <a:off x="7882940" y="5648292"/>
            <a:ext cx="1952054" cy="253916"/>
          </a:xfrm>
          <a:prstGeom prst="rect">
            <a:avLst/>
          </a:prstGeom>
          <a:noFill/>
        </p:spPr>
        <p:txBody>
          <a:bodyPr wrap="square" rtlCol="0">
            <a:spAutoFit/>
          </a:bodyPr>
          <a:lstStyle/>
          <a:p>
            <a:pPr algn="ctr"/>
            <a:r>
              <a:rPr lang="en-US" sz="1050" dirty="0">
                <a:solidFill>
                  <a:schemeClr val="bg2">
                    <a:lumMod val="25000"/>
                  </a:schemeClr>
                </a:solidFill>
                <a:latin typeface="Candara" panose="020E0502030303020204" pitchFamily="34" charset="0"/>
              </a:rPr>
              <a:t>Rating: 4.0      Reviews: 2,345</a:t>
            </a:r>
          </a:p>
        </p:txBody>
      </p:sp>
      <p:sp>
        <p:nvSpPr>
          <p:cNvPr id="69" name="Text Box 10"/>
          <p:cNvSpPr txBox="1">
            <a:spLocks noChangeArrowheads="1"/>
          </p:cNvSpPr>
          <p:nvPr/>
        </p:nvSpPr>
        <p:spPr bwMode="auto">
          <a:xfrm>
            <a:off x="7960822" y="4937196"/>
            <a:ext cx="1828800" cy="338554"/>
          </a:xfrm>
          <a:prstGeom prst="rect">
            <a:avLst/>
          </a:prstGeom>
          <a:solidFill>
            <a:srgbClr val="EF9D27"/>
          </a:solid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chemeClr val="bg1"/>
                </a:solidFill>
                <a:latin typeface="Candara" panose="020E0502030303020204" pitchFamily="34" charset="0"/>
              </a:rPr>
              <a:t>LOREM IPSUM</a:t>
            </a:r>
          </a:p>
        </p:txBody>
      </p:sp>
    </p:spTree>
    <p:extLst>
      <p:ext uri="{BB962C8B-B14F-4D97-AF65-F5344CB8AC3E}">
        <p14:creationId xmlns:p14="http://schemas.microsoft.com/office/powerpoint/2010/main" val="206686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750"/>
                                        <p:tgtEl>
                                          <p:spTgt spid="12"/>
                                        </p:tgtEl>
                                      </p:cBhvr>
                                    </p:animEffect>
                                  </p:childTnLst>
                                </p:cTn>
                              </p:par>
                            </p:childTnLst>
                          </p:cTn>
                        </p:par>
                        <p:par>
                          <p:cTn id="8" fill="hold">
                            <p:stCondLst>
                              <p:cond delay="750"/>
                            </p:stCondLst>
                            <p:childTnLst>
                              <p:par>
                                <p:cTn id="9" presetID="22" presetClass="entr" presetSubtype="1"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Effect transition="in" filter="wipe(up)">
                                      <p:cBhvr>
                                        <p:cTn id="11" dur="1000"/>
                                        <p:tgtEl>
                                          <p:spTgt spid="21"/>
                                        </p:tgtEl>
                                      </p:cBhvr>
                                    </p:animEffect>
                                  </p:childTnLst>
                                </p:cTn>
                              </p:par>
                            </p:childTnLst>
                          </p:cTn>
                        </p:par>
                        <p:par>
                          <p:cTn id="12" fill="hold">
                            <p:stCondLst>
                              <p:cond delay="1750"/>
                            </p:stCondLst>
                            <p:childTnLst>
                              <p:par>
                                <p:cTn id="13" presetID="37" presetClass="entr" presetSubtype="0" fill="hold" grpId="0" nodeType="afterEffect">
                                  <p:stCondLst>
                                    <p:cond delay="0"/>
                                  </p:stCondLst>
                                  <p:childTnLst>
                                    <p:set>
                                      <p:cBhvr>
                                        <p:cTn id="14" dur="1" fill="hold">
                                          <p:stCondLst>
                                            <p:cond delay="0"/>
                                          </p:stCondLst>
                                        </p:cTn>
                                        <p:tgtEl>
                                          <p:spTgt spid="55"/>
                                        </p:tgtEl>
                                        <p:attrNameLst>
                                          <p:attrName>style.visibility</p:attrName>
                                        </p:attrNameLst>
                                      </p:cBhvr>
                                      <p:to>
                                        <p:strVal val="visible"/>
                                      </p:to>
                                    </p:set>
                                    <p:animEffect transition="in" filter="fade">
                                      <p:cBhvr>
                                        <p:cTn id="15" dur="1000"/>
                                        <p:tgtEl>
                                          <p:spTgt spid="55"/>
                                        </p:tgtEl>
                                      </p:cBhvr>
                                    </p:animEffect>
                                    <p:anim calcmode="lin" valueType="num">
                                      <p:cBhvr>
                                        <p:cTn id="16" dur="1000" fill="hold"/>
                                        <p:tgtEl>
                                          <p:spTgt spid="55"/>
                                        </p:tgtEl>
                                        <p:attrNameLst>
                                          <p:attrName>ppt_x</p:attrName>
                                        </p:attrNameLst>
                                      </p:cBhvr>
                                      <p:tavLst>
                                        <p:tav tm="0">
                                          <p:val>
                                            <p:strVal val="#ppt_x"/>
                                          </p:val>
                                        </p:tav>
                                        <p:tav tm="100000">
                                          <p:val>
                                            <p:strVal val="#ppt_x"/>
                                          </p:val>
                                        </p:tav>
                                      </p:tavLst>
                                    </p:anim>
                                    <p:anim calcmode="lin" valueType="num">
                                      <p:cBhvr>
                                        <p:cTn id="17" dur="900" decel="100000" fill="hold"/>
                                        <p:tgtEl>
                                          <p:spTgt spid="55"/>
                                        </p:tgtEl>
                                        <p:attrNameLst>
                                          <p:attrName>ppt_y</p:attrName>
                                        </p:attrNameLst>
                                      </p:cBhvr>
                                      <p:tavLst>
                                        <p:tav tm="0">
                                          <p:val>
                                            <p:strVal val="#ppt_y+1"/>
                                          </p:val>
                                        </p:tav>
                                        <p:tav tm="100000">
                                          <p:val>
                                            <p:strVal val="#ppt_y-.03"/>
                                          </p:val>
                                        </p:tav>
                                      </p:tavLst>
                                    </p:anim>
                                    <p:anim calcmode="lin" valueType="num">
                                      <p:cBhvr>
                                        <p:cTn id="18" dur="100" accel="100000" fill="hold">
                                          <p:stCondLst>
                                            <p:cond delay="900"/>
                                          </p:stCondLst>
                                        </p:cTn>
                                        <p:tgtEl>
                                          <p:spTgt spid="55"/>
                                        </p:tgtEl>
                                        <p:attrNameLst>
                                          <p:attrName>ppt_y</p:attrName>
                                        </p:attrNameLst>
                                      </p:cBhvr>
                                      <p:tavLst>
                                        <p:tav tm="0">
                                          <p:val>
                                            <p:strVal val="#ppt_y-.03"/>
                                          </p:val>
                                        </p:tav>
                                        <p:tav tm="100000">
                                          <p:val>
                                            <p:strVal val="#ppt_y"/>
                                          </p:val>
                                        </p:tav>
                                      </p:tavLst>
                                    </p:anim>
                                  </p:childTnLst>
                                </p:cTn>
                              </p:par>
                            </p:childTnLst>
                          </p:cTn>
                        </p:par>
                        <p:par>
                          <p:cTn id="19" fill="hold">
                            <p:stCondLst>
                              <p:cond delay="2750"/>
                            </p:stCondLst>
                            <p:childTnLst>
                              <p:par>
                                <p:cTn id="20" presetID="37" presetClass="entr" presetSubtype="0" fill="hold" grpId="0" nodeType="afterEffect">
                                  <p:stCondLst>
                                    <p:cond delay="0"/>
                                  </p:stCondLst>
                                  <p:childTnLst>
                                    <p:set>
                                      <p:cBhvr>
                                        <p:cTn id="21" dur="1" fill="hold">
                                          <p:stCondLst>
                                            <p:cond delay="0"/>
                                          </p:stCondLst>
                                        </p:cTn>
                                        <p:tgtEl>
                                          <p:spTgt spid="30"/>
                                        </p:tgtEl>
                                        <p:attrNameLst>
                                          <p:attrName>style.visibility</p:attrName>
                                        </p:attrNameLst>
                                      </p:cBhvr>
                                      <p:to>
                                        <p:strVal val="visible"/>
                                      </p:to>
                                    </p:set>
                                    <p:animEffect transition="in" filter="fade">
                                      <p:cBhvr>
                                        <p:cTn id="22" dur="1000"/>
                                        <p:tgtEl>
                                          <p:spTgt spid="30"/>
                                        </p:tgtEl>
                                      </p:cBhvr>
                                    </p:animEffect>
                                    <p:anim calcmode="lin" valueType="num">
                                      <p:cBhvr>
                                        <p:cTn id="23" dur="1000" fill="hold"/>
                                        <p:tgtEl>
                                          <p:spTgt spid="30"/>
                                        </p:tgtEl>
                                        <p:attrNameLst>
                                          <p:attrName>ppt_x</p:attrName>
                                        </p:attrNameLst>
                                      </p:cBhvr>
                                      <p:tavLst>
                                        <p:tav tm="0">
                                          <p:val>
                                            <p:strVal val="#ppt_x"/>
                                          </p:val>
                                        </p:tav>
                                        <p:tav tm="100000">
                                          <p:val>
                                            <p:strVal val="#ppt_x"/>
                                          </p:val>
                                        </p:tav>
                                      </p:tavLst>
                                    </p:anim>
                                    <p:anim calcmode="lin" valueType="num">
                                      <p:cBhvr>
                                        <p:cTn id="24" dur="900" decel="100000" fill="hold"/>
                                        <p:tgtEl>
                                          <p:spTgt spid="30"/>
                                        </p:tgtEl>
                                        <p:attrNameLst>
                                          <p:attrName>ppt_y</p:attrName>
                                        </p:attrNameLst>
                                      </p:cBhvr>
                                      <p:tavLst>
                                        <p:tav tm="0">
                                          <p:val>
                                            <p:strVal val="#ppt_y+1"/>
                                          </p:val>
                                        </p:tav>
                                        <p:tav tm="100000">
                                          <p:val>
                                            <p:strVal val="#ppt_y-.03"/>
                                          </p:val>
                                        </p:tav>
                                      </p:tavLst>
                                    </p:anim>
                                    <p:anim calcmode="lin" valueType="num">
                                      <p:cBhvr>
                                        <p:cTn id="25"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26" fill="hold">
                            <p:stCondLst>
                              <p:cond delay="3750"/>
                            </p:stCondLst>
                            <p:childTnLst>
                              <p:par>
                                <p:cTn id="27" presetID="23" presetClass="entr" presetSubtype="36" fill="hold" grpId="0" nodeType="afterEffect">
                                  <p:stCondLst>
                                    <p:cond delay="0"/>
                                  </p:stCondLst>
                                  <p:childTnLst>
                                    <p:set>
                                      <p:cBhvr>
                                        <p:cTn id="28" dur="1" fill="hold">
                                          <p:stCondLst>
                                            <p:cond delay="0"/>
                                          </p:stCondLst>
                                        </p:cTn>
                                        <p:tgtEl>
                                          <p:spTgt spid="23"/>
                                        </p:tgtEl>
                                        <p:attrNameLst>
                                          <p:attrName>style.visibility</p:attrName>
                                        </p:attrNameLst>
                                      </p:cBhvr>
                                      <p:to>
                                        <p:strVal val="visible"/>
                                      </p:to>
                                    </p:set>
                                    <p:anim calcmode="lin" valueType="num">
                                      <p:cBhvr>
                                        <p:cTn id="29" dur="500" fill="hold"/>
                                        <p:tgtEl>
                                          <p:spTgt spid="23"/>
                                        </p:tgtEl>
                                        <p:attrNameLst>
                                          <p:attrName>ppt_w</p:attrName>
                                        </p:attrNameLst>
                                      </p:cBhvr>
                                      <p:tavLst>
                                        <p:tav tm="0">
                                          <p:val>
                                            <p:strVal val="(6*min(max(#ppt_w*#ppt_h,.3),1)-7.4)/-.7*#ppt_w"/>
                                          </p:val>
                                        </p:tav>
                                        <p:tav tm="100000">
                                          <p:val>
                                            <p:strVal val="#ppt_w"/>
                                          </p:val>
                                        </p:tav>
                                      </p:tavLst>
                                    </p:anim>
                                    <p:anim calcmode="lin" valueType="num">
                                      <p:cBhvr>
                                        <p:cTn id="30" dur="500" fill="hold"/>
                                        <p:tgtEl>
                                          <p:spTgt spid="23"/>
                                        </p:tgtEl>
                                        <p:attrNameLst>
                                          <p:attrName>ppt_h</p:attrName>
                                        </p:attrNameLst>
                                      </p:cBhvr>
                                      <p:tavLst>
                                        <p:tav tm="0">
                                          <p:val>
                                            <p:strVal val="(6*min(max(#ppt_w*#ppt_h,.3),1)-7.4)/-.7*#ppt_h"/>
                                          </p:val>
                                        </p:tav>
                                        <p:tav tm="100000">
                                          <p:val>
                                            <p:strVal val="#ppt_h"/>
                                          </p:val>
                                        </p:tav>
                                      </p:tavLst>
                                    </p:anim>
                                    <p:anim calcmode="lin" valueType="num">
                                      <p:cBhvr>
                                        <p:cTn id="31" dur="500" fill="hold"/>
                                        <p:tgtEl>
                                          <p:spTgt spid="23"/>
                                        </p:tgtEl>
                                        <p:attrNameLst>
                                          <p:attrName>ppt_x</p:attrName>
                                        </p:attrNameLst>
                                      </p:cBhvr>
                                      <p:tavLst>
                                        <p:tav tm="0">
                                          <p:val>
                                            <p:fltVal val="0.5"/>
                                          </p:val>
                                        </p:tav>
                                        <p:tav tm="100000">
                                          <p:val>
                                            <p:strVal val="#ppt_x"/>
                                          </p:val>
                                        </p:tav>
                                      </p:tavLst>
                                    </p:anim>
                                    <p:anim calcmode="lin" valueType="num">
                                      <p:cBhvr>
                                        <p:cTn id="32" dur="500" fill="hold"/>
                                        <p:tgtEl>
                                          <p:spTgt spid="23"/>
                                        </p:tgtEl>
                                        <p:attrNameLst>
                                          <p:attrName>ppt_y</p:attrName>
                                        </p:attrNameLst>
                                      </p:cBhvr>
                                      <p:tavLst>
                                        <p:tav tm="0">
                                          <p:val>
                                            <p:strVal val="1+(6*min(max(#ppt_w*#ppt_h,.3),1)-7.4)/-.7*#ppt_h/2"/>
                                          </p:val>
                                        </p:tav>
                                        <p:tav tm="100000">
                                          <p:val>
                                            <p:strVal val="#ppt_y"/>
                                          </p:val>
                                        </p:tav>
                                      </p:tavLst>
                                    </p:anim>
                                  </p:childTnLst>
                                </p:cTn>
                              </p:par>
                            </p:childTnLst>
                          </p:cTn>
                        </p:par>
                        <p:par>
                          <p:cTn id="33" fill="hold">
                            <p:stCondLst>
                              <p:cond delay="4250"/>
                            </p:stCondLst>
                            <p:childTnLst>
                              <p:par>
                                <p:cTn id="34" presetID="23" presetClass="entr" presetSubtype="36" fill="hold" grpId="0" nodeType="afterEffect">
                                  <p:stCondLst>
                                    <p:cond delay="0"/>
                                  </p:stCondLst>
                                  <p:childTnLst>
                                    <p:set>
                                      <p:cBhvr>
                                        <p:cTn id="35" dur="1" fill="hold">
                                          <p:stCondLst>
                                            <p:cond delay="0"/>
                                          </p:stCondLst>
                                        </p:cTn>
                                        <p:tgtEl>
                                          <p:spTgt spid="25"/>
                                        </p:tgtEl>
                                        <p:attrNameLst>
                                          <p:attrName>style.visibility</p:attrName>
                                        </p:attrNameLst>
                                      </p:cBhvr>
                                      <p:to>
                                        <p:strVal val="visible"/>
                                      </p:to>
                                    </p:set>
                                    <p:anim calcmode="lin" valueType="num">
                                      <p:cBhvr>
                                        <p:cTn id="36" dur="500" fill="hold"/>
                                        <p:tgtEl>
                                          <p:spTgt spid="25"/>
                                        </p:tgtEl>
                                        <p:attrNameLst>
                                          <p:attrName>ppt_w</p:attrName>
                                        </p:attrNameLst>
                                      </p:cBhvr>
                                      <p:tavLst>
                                        <p:tav tm="0">
                                          <p:val>
                                            <p:strVal val="(6*min(max(#ppt_w*#ppt_h,.3),1)-7.4)/-.7*#ppt_w"/>
                                          </p:val>
                                        </p:tav>
                                        <p:tav tm="100000">
                                          <p:val>
                                            <p:strVal val="#ppt_w"/>
                                          </p:val>
                                        </p:tav>
                                      </p:tavLst>
                                    </p:anim>
                                    <p:anim calcmode="lin" valueType="num">
                                      <p:cBhvr>
                                        <p:cTn id="37" dur="500" fill="hold"/>
                                        <p:tgtEl>
                                          <p:spTgt spid="25"/>
                                        </p:tgtEl>
                                        <p:attrNameLst>
                                          <p:attrName>ppt_h</p:attrName>
                                        </p:attrNameLst>
                                      </p:cBhvr>
                                      <p:tavLst>
                                        <p:tav tm="0">
                                          <p:val>
                                            <p:strVal val="(6*min(max(#ppt_w*#ppt_h,.3),1)-7.4)/-.7*#ppt_h"/>
                                          </p:val>
                                        </p:tav>
                                        <p:tav tm="100000">
                                          <p:val>
                                            <p:strVal val="#ppt_h"/>
                                          </p:val>
                                        </p:tav>
                                      </p:tavLst>
                                    </p:anim>
                                    <p:anim calcmode="lin" valueType="num">
                                      <p:cBhvr>
                                        <p:cTn id="38" dur="500" fill="hold"/>
                                        <p:tgtEl>
                                          <p:spTgt spid="25"/>
                                        </p:tgtEl>
                                        <p:attrNameLst>
                                          <p:attrName>ppt_x</p:attrName>
                                        </p:attrNameLst>
                                      </p:cBhvr>
                                      <p:tavLst>
                                        <p:tav tm="0">
                                          <p:val>
                                            <p:fltVal val="0.5"/>
                                          </p:val>
                                        </p:tav>
                                        <p:tav tm="100000">
                                          <p:val>
                                            <p:strVal val="#ppt_x"/>
                                          </p:val>
                                        </p:tav>
                                      </p:tavLst>
                                    </p:anim>
                                    <p:anim calcmode="lin" valueType="num">
                                      <p:cBhvr>
                                        <p:cTn id="39" dur="500" fill="hold"/>
                                        <p:tgtEl>
                                          <p:spTgt spid="25"/>
                                        </p:tgtEl>
                                        <p:attrNameLst>
                                          <p:attrName>ppt_y</p:attrName>
                                        </p:attrNameLst>
                                      </p:cBhvr>
                                      <p:tavLst>
                                        <p:tav tm="0">
                                          <p:val>
                                            <p:strVal val="1+(6*min(max(#ppt_w*#ppt_h,.3),1)-7.4)/-.7*#ppt_h/2"/>
                                          </p:val>
                                        </p:tav>
                                        <p:tav tm="100000">
                                          <p:val>
                                            <p:strVal val="#ppt_y"/>
                                          </p:val>
                                        </p:tav>
                                      </p:tavLst>
                                    </p:anim>
                                  </p:childTnLst>
                                </p:cTn>
                              </p:par>
                            </p:childTnLst>
                          </p:cTn>
                        </p:par>
                        <p:par>
                          <p:cTn id="40" fill="hold">
                            <p:stCondLst>
                              <p:cond delay="4750"/>
                            </p:stCondLst>
                            <p:childTnLst>
                              <p:par>
                                <p:cTn id="41" presetID="23" presetClass="entr" presetSubtype="36" fill="hold" grpId="0" nodeType="afterEffect">
                                  <p:stCondLst>
                                    <p:cond delay="0"/>
                                  </p:stCondLst>
                                  <p:childTnLst>
                                    <p:set>
                                      <p:cBhvr>
                                        <p:cTn id="42" dur="1" fill="hold">
                                          <p:stCondLst>
                                            <p:cond delay="0"/>
                                          </p:stCondLst>
                                        </p:cTn>
                                        <p:tgtEl>
                                          <p:spTgt spid="26"/>
                                        </p:tgtEl>
                                        <p:attrNameLst>
                                          <p:attrName>style.visibility</p:attrName>
                                        </p:attrNameLst>
                                      </p:cBhvr>
                                      <p:to>
                                        <p:strVal val="visible"/>
                                      </p:to>
                                    </p:set>
                                    <p:anim calcmode="lin" valueType="num">
                                      <p:cBhvr>
                                        <p:cTn id="43" dur="500" fill="hold"/>
                                        <p:tgtEl>
                                          <p:spTgt spid="26"/>
                                        </p:tgtEl>
                                        <p:attrNameLst>
                                          <p:attrName>ppt_w</p:attrName>
                                        </p:attrNameLst>
                                      </p:cBhvr>
                                      <p:tavLst>
                                        <p:tav tm="0">
                                          <p:val>
                                            <p:strVal val="(6*min(max(#ppt_w*#ppt_h,.3),1)-7.4)/-.7*#ppt_w"/>
                                          </p:val>
                                        </p:tav>
                                        <p:tav tm="100000">
                                          <p:val>
                                            <p:strVal val="#ppt_w"/>
                                          </p:val>
                                        </p:tav>
                                      </p:tavLst>
                                    </p:anim>
                                    <p:anim calcmode="lin" valueType="num">
                                      <p:cBhvr>
                                        <p:cTn id="44" dur="500" fill="hold"/>
                                        <p:tgtEl>
                                          <p:spTgt spid="26"/>
                                        </p:tgtEl>
                                        <p:attrNameLst>
                                          <p:attrName>ppt_h</p:attrName>
                                        </p:attrNameLst>
                                      </p:cBhvr>
                                      <p:tavLst>
                                        <p:tav tm="0">
                                          <p:val>
                                            <p:strVal val="(6*min(max(#ppt_w*#ppt_h,.3),1)-7.4)/-.7*#ppt_h"/>
                                          </p:val>
                                        </p:tav>
                                        <p:tav tm="100000">
                                          <p:val>
                                            <p:strVal val="#ppt_h"/>
                                          </p:val>
                                        </p:tav>
                                      </p:tavLst>
                                    </p:anim>
                                    <p:anim calcmode="lin" valueType="num">
                                      <p:cBhvr>
                                        <p:cTn id="45" dur="500" fill="hold"/>
                                        <p:tgtEl>
                                          <p:spTgt spid="26"/>
                                        </p:tgtEl>
                                        <p:attrNameLst>
                                          <p:attrName>ppt_x</p:attrName>
                                        </p:attrNameLst>
                                      </p:cBhvr>
                                      <p:tavLst>
                                        <p:tav tm="0">
                                          <p:val>
                                            <p:fltVal val="0.5"/>
                                          </p:val>
                                        </p:tav>
                                        <p:tav tm="100000">
                                          <p:val>
                                            <p:strVal val="#ppt_x"/>
                                          </p:val>
                                        </p:tav>
                                      </p:tavLst>
                                    </p:anim>
                                    <p:anim calcmode="lin" valueType="num">
                                      <p:cBhvr>
                                        <p:cTn id="46" dur="500" fill="hold"/>
                                        <p:tgtEl>
                                          <p:spTgt spid="26"/>
                                        </p:tgtEl>
                                        <p:attrNameLst>
                                          <p:attrName>ppt_y</p:attrName>
                                        </p:attrNameLst>
                                      </p:cBhvr>
                                      <p:tavLst>
                                        <p:tav tm="0">
                                          <p:val>
                                            <p:strVal val="1+(6*min(max(#ppt_w*#ppt_h,.3),1)-7.4)/-.7*#ppt_h/2"/>
                                          </p:val>
                                        </p:tav>
                                        <p:tav tm="100000">
                                          <p:val>
                                            <p:strVal val="#ppt_y"/>
                                          </p:val>
                                        </p:tav>
                                      </p:tavLst>
                                    </p:anim>
                                  </p:childTnLst>
                                </p:cTn>
                              </p:par>
                            </p:childTnLst>
                          </p:cTn>
                        </p:par>
                        <p:par>
                          <p:cTn id="47" fill="hold">
                            <p:stCondLst>
                              <p:cond delay="5250"/>
                            </p:stCondLst>
                            <p:childTnLst>
                              <p:par>
                                <p:cTn id="48" presetID="23" presetClass="entr" presetSubtype="3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strVal val="(6*min(max(#ppt_w*#ppt_h,.3),1)-7.4)/-.7*#ppt_w"/>
                                          </p:val>
                                        </p:tav>
                                        <p:tav tm="100000">
                                          <p:val>
                                            <p:strVal val="#ppt_w"/>
                                          </p:val>
                                        </p:tav>
                                      </p:tavLst>
                                    </p:anim>
                                    <p:anim calcmode="lin" valueType="num">
                                      <p:cBhvr>
                                        <p:cTn id="51" dur="500" fill="hold"/>
                                        <p:tgtEl>
                                          <p:spTgt spid="27"/>
                                        </p:tgtEl>
                                        <p:attrNameLst>
                                          <p:attrName>ppt_h</p:attrName>
                                        </p:attrNameLst>
                                      </p:cBhvr>
                                      <p:tavLst>
                                        <p:tav tm="0">
                                          <p:val>
                                            <p:strVal val="(6*min(max(#ppt_w*#ppt_h,.3),1)-7.4)/-.7*#ppt_h"/>
                                          </p:val>
                                        </p:tav>
                                        <p:tav tm="100000">
                                          <p:val>
                                            <p:strVal val="#ppt_h"/>
                                          </p:val>
                                        </p:tav>
                                      </p:tavLst>
                                    </p:anim>
                                    <p:anim calcmode="lin" valueType="num">
                                      <p:cBhvr>
                                        <p:cTn id="52" dur="500" fill="hold"/>
                                        <p:tgtEl>
                                          <p:spTgt spid="27"/>
                                        </p:tgtEl>
                                        <p:attrNameLst>
                                          <p:attrName>ppt_x</p:attrName>
                                        </p:attrNameLst>
                                      </p:cBhvr>
                                      <p:tavLst>
                                        <p:tav tm="0">
                                          <p:val>
                                            <p:fltVal val="0.5"/>
                                          </p:val>
                                        </p:tav>
                                        <p:tav tm="100000">
                                          <p:val>
                                            <p:strVal val="#ppt_x"/>
                                          </p:val>
                                        </p:tav>
                                      </p:tavLst>
                                    </p:anim>
                                    <p:anim calcmode="lin" valueType="num">
                                      <p:cBhvr>
                                        <p:cTn id="53" dur="500" fill="hold"/>
                                        <p:tgtEl>
                                          <p:spTgt spid="27"/>
                                        </p:tgtEl>
                                        <p:attrNameLst>
                                          <p:attrName>ppt_y</p:attrName>
                                        </p:attrNameLst>
                                      </p:cBhvr>
                                      <p:tavLst>
                                        <p:tav tm="0">
                                          <p:val>
                                            <p:strVal val="1+(6*min(max(#ppt_w*#ppt_h,.3),1)-7.4)/-.7*#ppt_h/2"/>
                                          </p:val>
                                        </p:tav>
                                        <p:tav tm="100000">
                                          <p:val>
                                            <p:strVal val="#ppt_y"/>
                                          </p:val>
                                        </p:tav>
                                      </p:tavLst>
                                    </p:anim>
                                  </p:childTnLst>
                                </p:cTn>
                              </p:par>
                            </p:childTnLst>
                          </p:cTn>
                        </p:par>
                        <p:par>
                          <p:cTn id="54" fill="hold">
                            <p:stCondLst>
                              <p:cond delay="5750"/>
                            </p:stCondLst>
                            <p:childTnLst>
                              <p:par>
                                <p:cTn id="55" presetID="23" presetClass="entr" presetSubtype="36" fill="hold" grpId="0" nodeType="afterEffect">
                                  <p:stCondLst>
                                    <p:cond delay="0"/>
                                  </p:stCondLst>
                                  <p:childTnLst>
                                    <p:set>
                                      <p:cBhvr>
                                        <p:cTn id="56" dur="1" fill="hold">
                                          <p:stCondLst>
                                            <p:cond delay="0"/>
                                          </p:stCondLst>
                                        </p:cTn>
                                        <p:tgtEl>
                                          <p:spTgt spid="58"/>
                                        </p:tgtEl>
                                        <p:attrNameLst>
                                          <p:attrName>style.visibility</p:attrName>
                                        </p:attrNameLst>
                                      </p:cBhvr>
                                      <p:to>
                                        <p:strVal val="visible"/>
                                      </p:to>
                                    </p:set>
                                    <p:anim calcmode="lin" valueType="num">
                                      <p:cBhvr>
                                        <p:cTn id="57" dur="500" fill="hold"/>
                                        <p:tgtEl>
                                          <p:spTgt spid="58"/>
                                        </p:tgtEl>
                                        <p:attrNameLst>
                                          <p:attrName>ppt_w</p:attrName>
                                        </p:attrNameLst>
                                      </p:cBhvr>
                                      <p:tavLst>
                                        <p:tav tm="0">
                                          <p:val>
                                            <p:strVal val="(6*min(max(#ppt_w*#ppt_h,.3),1)-7.4)/-.7*#ppt_w"/>
                                          </p:val>
                                        </p:tav>
                                        <p:tav tm="100000">
                                          <p:val>
                                            <p:strVal val="#ppt_w"/>
                                          </p:val>
                                        </p:tav>
                                      </p:tavLst>
                                    </p:anim>
                                    <p:anim calcmode="lin" valueType="num">
                                      <p:cBhvr>
                                        <p:cTn id="58" dur="500" fill="hold"/>
                                        <p:tgtEl>
                                          <p:spTgt spid="58"/>
                                        </p:tgtEl>
                                        <p:attrNameLst>
                                          <p:attrName>ppt_h</p:attrName>
                                        </p:attrNameLst>
                                      </p:cBhvr>
                                      <p:tavLst>
                                        <p:tav tm="0">
                                          <p:val>
                                            <p:strVal val="(6*min(max(#ppt_w*#ppt_h,.3),1)-7.4)/-.7*#ppt_h"/>
                                          </p:val>
                                        </p:tav>
                                        <p:tav tm="100000">
                                          <p:val>
                                            <p:strVal val="#ppt_h"/>
                                          </p:val>
                                        </p:tav>
                                      </p:tavLst>
                                    </p:anim>
                                    <p:anim calcmode="lin" valueType="num">
                                      <p:cBhvr>
                                        <p:cTn id="59" dur="500" fill="hold"/>
                                        <p:tgtEl>
                                          <p:spTgt spid="58"/>
                                        </p:tgtEl>
                                        <p:attrNameLst>
                                          <p:attrName>ppt_x</p:attrName>
                                        </p:attrNameLst>
                                      </p:cBhvr>
                                      <p:tavLst>
                                        <p:tav tm="0">
                                          <p:val>
                                            <p:fltVal val="0.5"/>
                                          </p:val>
                                        </p:tav>
                                        <p:tav tm="100000">
                                          <p:val>
                                            <p:strVal val="#ppt_x"/>
                                          </p:val>
                                        </p:tav>
                                      </p:tavLst>
                                    </p:anim>
                                    <p:anim calcmode="lin" valueType="num">
                                      <p:cBhvr>
                                        <p:cTn id="60"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par>
                          <p:cTn id="61" fill="hold">
                            <p:stCondLst>
                              <p:cond delay="6250"/>
                            </p:stCondLst>
                            <p:childTnLst>
                              <p:par>
                                <p:cTn id="62" presetID="37" presetClass="entr" presetSubtype="0" fill="hold" grpId="0" nodeType="afterEffect">
                                  <p:stCondLst>
                                    <p:cond delay="0"/>
                                  </p:stCondLst>
                                  <p:childTnLst>
                                    <p:set>
                                      <p:cBhvr>
                                        <p:cTn id="63" dur="1" fill="hold">
                                          <p:stCondLst>
                                            <p:cond delay="0"/>
                                          </p:stCondLst>
                                        </p:cTn>
                                        <p:tgtEl>
                                          <p:spTgt spid="28"/>
                                        </p:tgtEl>
                                        <p:attrNameLst>
                                          <p:attrName>style.visibility</p:attrName>
                                        </p:attrNameLst>
                                      </p:cBhvr>
                                      <p:to>
                                        <p:strVal val="visible"/>
                                      </p:to>
                                    </p:set>
                                    <p:animEffect transition="in" filter="fade">
                                      <p:cBhvr>
                                        <p:cTn id="64" dur="1000"/>
                                        <p:tgtEl>
                                          <p:spTgt spid="28"/>
                                        </p:tgtEl>
                                      </p:cBhvr>
                                    </p:animEffect>
                                    <p:anim calcmode="lin" valueType="num">
                                      <p:cBhvr>
                                        <p:cTn id="65" dur="1000" fill="hold"/>
                                        <p:tgtEl>
                                          <p:spTgt spid="28"/>
                                        </p:tgtEl>
                                        <p:attrNameLst>
                                          <p:attrName>ppt_x</p:attrName>
                                        </p:attrNameLst>
                                      </p:cBhvr>
                                      <p:tavLst>
                                        <p:tav tm="0">
                                          <p:val>
                                            <p:strVal val="#ppt_x"/>
                                          </p:val>
                                        </p:tav>
                                        <p:tav tm="100000">
                                          <p:val>
                                            <p:strVal val="#ppt_x"/>
                                          </p:val>
                                        </p:tav>
                                      </p:tavLst>
                                    </p:anim>
                                    <p:anim calcmode="lin" valueType="num">
                                      <p:cBhvr>
                                        <p:cTn id="66" dur="900" decel="100000" fill="hold"/>
                                        <p:tgtEl>
                                          <p:spTgt spid="28"/>
                                        </p:tgtEl>
                                        <p:attrNameLst>
                                          <p:attrName>ppt_y</p:attrName>
                                        </p:attrNameLst>
                                      </p:cBhvr>
                                      <p:tavLst>
                                        <p:tav tm="0">
                                          <p:val>
                                            <p:strVal val="#ppt_y+1"/>
                                          </p:val>
                                        </p:tav>
                                        <p:tav tm="100000">
                                          <p:val>
                                            <p:strVal val="#ppt_y-.03"/>
                                          </p:val>
                                        </p:tav>
                                      </p:tavLst>
                                    </p:anim>
                                    <p:anim calcmode="lin" valueType="num">
                                      <p:cBhvr>
                                        <p:cTn id="67"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68" fill="hold">
                            <p:stCondLst>
                              <p:cond delay="7250"/>
                            </p:stCondLst>
                            <p:childTnLst>
                              <p:par>
                                <p:cTn id="69" presetID="37" presetClass="entr" presetSubtype="0" fill="hold" grpId="0" nodeType="afterEffect">
                                  <p:stCondLst>
                                    <p:cond delay="0"/>
                                  </p:stCondLst>
                                  <p:childTnLst>
                                    <p:set>
                                      <p:cBhvr>
                                        <p:cTn id="70" dur="1" fill="hold">
                                          <p:stCondLst>
                                            <p:cond delay="0"/>
                                          </p:stCondLst>
                                        </p:cTn>
                                        <p:tgtEl>
                                          <p:spTgt spid="22"/>
                                        </p:tgtEl>
                                        <p:attrNameLst>
                                          <p:attrName>style.visibility</p:attrName>
                                        </p:attrNameLst>
                                      </p:cBhvr>
                                      <p:to>
                                        <p:strVal val="visible"/>
                                      </p:to>
                                    </p:set>
                                    <p:animEffect transition="in" filter="fade">
                                      <p:cBhvr>
                                        <p:cTn id="71" dur="1000"/>
                                        <p:tgtEl>
                                          <p:spTgt spid="22"/>
                                        </p:tgtEl>
                                      </p:cBhvr>
                                    </p:animEffect>
                                    <p:anim calcmode="lin" valueType="num">
                                      <p:cBhvr>
                                        <p:cTn id="72" dur="1000" fill="hold"/>
                                        <p:tgtEl>
                                          <p:spTgt spid="22"/>
                                        </p:tgtEl>
                                        <p:attrNameLst>
                                          <p:attrName>ppt_x</p:attrName>
                                        </p:attrNameLst>
                                      </p:cBhvr>
                                      <p:tavLst>
                                        <p:tav tm="0">
                                          <p:val>
                                            <p:strVal val="#ppt_x"/>
                                          </p:val>
                                        </p:tav>
                                        <p:tav tm="100000">
                                          <p:val>
                                            <p:strVal val="#ppt_x"/>
                                          </p:val>
                                        </p:tav>
                                      </p:tavLst>
                                    </p:anim>
                                    <p:anim calcmode="lin" valueType="num">
                                      <p:cBhvr>
                                        <p:cTn id="73" dur="900" decel="100000" fill="hold"/>
                                        <p:tgtEl>
                                          <p:spTgt spid="22"/>
                                        </p:tgtEl>
                                        <p:attrNameLst>
                                          <p:attrName>ppt_y</p:attrName>
                                        </p:attrNameLst>
                                      </p:cBhvr>
                                      <p:tavLst>
                                        <p:tav tm="0">
                                          <p:val>
                                            <p:strVal val="#ppt_y+1"/>
                                          </p:val>
                                        </p:tav>
                                        <p:tav tm="100000">
                                          <p:val>
                                            <p:strVal val="#ppt_y-.03"/>
                                          </p:val>
                                        </p:tav>
                                      </p:tavLst>
                                    </p:anim>
                                    <p:anim calcmode="lin" valueType="num">
                                      <p:cBhvr>
                                        <p:cTn id="74"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5" fill="hold">
                            <p:stCondLst>
                              <p:cond delay="8250"/>
                            </p:stCondLst>
                            <p:childTnLst>
                              <p:par>
                                <p:cTn id="76" presetID="37" presetClass="entr" presetSubtype="0" fill="hold" grpId="0" nodeType="afterEffect">
                                  <p:stCondLst>
                                    <p:cond delay="0"/>
                                  </p:stCondLst>
                                  <p:childTnLst>
                                    <p:set>
                                      <p:cBhvr>
                                        <p:cTn id="77" dur="1" fill="hold">
                                          <p:stCondLst>
                                            <p:cond delay="0"/>
                                          </p:stCondLst>
                                        </p:cTn>
                                        <p:tgtEl>
                                          <p:spTgt spid="61"/>
                                        </p:tgtEl>
                                        <p:attrNameLst>
                                          <p:attrName>style.visibility</p:attrName>
                                        </p:attrNameLst>
                                      </p:cBhvr>
                                      <p:to>
                                        <p:strVal val="visible"/>
                                      </p:to>
                                    </p:set>
                                    <p:animEffect transition="in" filter="fade">
                                      <p:cBhvr>
                                        <p:cTn id="78" dur="1000"/>
                                        <p:tgtEl>
                                          <p:spTgt spid="61"/>
                                        </p:tgtEl>
                                      </p:cBhvr>
                                    </p:animEffect>
                                    <p:anim calcmode="lin" valueType="num">
                                      <p:cBhvr>
                                        <p:cTn id="79" dur="1000" fill="hold"/>
                                        <p:tgtEl>
                                          <p:spTgt spid="61"/>
                                        </p:tgtEl>
                                        <p:attrNameLst>
                                          <p:attrName>ppt_x</p:attrName>
                                        </p:attrNameLst>
                                      </p:cBhvr>
                                      <p:tavLst>
                                        <p:tav tm="0">
                                          <p:val>
                                            <p:strVal val="#ppt_x"/>
                                          </p:val>
                                        </p:tav>
                                        <p:tav tm="100000">
                                          <p:val>
                                            <p:strVal val="#ppt_x"/>
                                          </p:val>
                                        </p:tav>
                                      </p:tavLst>
                                    </p:anim>
                                    <p:anim calcmode="lin" valueType="num">
                                      <p:cBhvr>
                                        <p:cTn id="80" dur="900" decel="100000" fill="hold"/>
                                        <p:tgtEl>
                                          <p:spTgt spid="61"/>
                                        </p:tgtEl>
                                        <p:attrNameLst>
                                          <p:attrName>ppt_y</p:attrName>
                                        </p:attrNameLst>
                                      </p:cBhvr>
                                      <p:tavLst>
                                        <p:tav tm="0">
                                          <p:val>
                                            <p:strVal val="#ppt_y+1"/>
                                          </p:val>
                                        </p:tav>
                                        <p:tav tm="100000">
                                          <p:val>
                                            <p:strVal val="#ppt_y-.03"/>
                                          </p:val>
                                        </p:tav>
                                      </p:tavLst>
                                    </p:anim>
                                    <p:anim calcmode="lin" valueType="num">
                                      <p:cBhvr>
                                        <p:cTn id="81" dur="100" accel="100000" fill="hold">
                                          <p:stCondLst>
                                            <p:cond delay="900"/>
                                          </p:stCondLst>
                                        </p:cTn>
                                        <p:tgtEl>
                                          <p:spTgt spid="61"/>
                                        </p:tgtEl>
                                        <p:attrNameLst>
                                          <p:attrName>ppt_y</p:attrName>
                                        </p:attrNameLst>
                                      </p:cBhvr>
                                      <p:tavLst>
                                        <p:tav tm="0">
                                          <p:val>
                                            <p:strVal val="#ppt_y-.03"/>
                                          </p:val>
                                        </p:tav>
                                        <p:tav tm="100000">
                                          <p:val>
                                            <p:strVal val="#ppt_y"/>
                                          </p:val>
                                        </p:tav>
                                      </p:tavLst>
                                    </p:anim>
                                  </p:childTnLst>
                                </p:cTn>
                              </p:par>
                            </p:childTnLst>
                          </p:cTn>
                        </p:par>
                        <p:par>
                          <p:cTn id="82" fill="hold">
                            <p:stCondLst>
                              <p:cond delay="9250"/>
                            </p:stCondLst>
                            <p:childTnLst>
                              <p:par>
                                <p:cTn id="83" presetID="37" presetClass="entr" presetSubtype="0" fill="hold" grpId="0" nodeType="afterEffect">
                                  <p:stCondLst>
                                    <p:cond delay="0"/>
                                  </p:stCondLst>
                                  <p:childTnLst>
                                    <p:set>
                                      <p:cBhvr>
                                        <p:cTn id="84" dur="1" fill="hold">
                                          <p:stCondLst>
                                            <p:cond delay="0"/>
                                          </p:stCondLst>
                                        </p:cTn>
                                        <p:tgtEl>
                                          <p:spTgt spid="39"/>
                                        </p:tgtEl>
                                        <p:attrNameLst>
                                          <p:attrName>style.visibility</p:attrName>
                                        </p:attrNameLst>
                                      </p:cBhvr>
                                      <p:to>
                                        <p:strVal val="visible"/>
                                      </p:to>
                                    </p:set>
                                    <p:animEffect transition="in" filter="fade">
                                      <p:cBhvr>
                                        <p:cTn id="85" dur="1000"/>
                                        <p:tgtEl>
                                          <p:spTgt spid="39"/>
                                        </p:tgtEl>
                                      </p:cBhvr>
                                    </p:animEffect>
                                    <p:anim calcmode="lin" valueType="num">
                                      <p:cBhvr>
                                        <p:cTn id="86" dur="1000" fill="hold"/>
                                        <p:tgtEl>
                                          <p:spTgt spid="39"/>
                                        </p:tgtEl>
                                        <p:attrNameLst>
                                          <p:attrName>ppt_x</p:attrName>
                                        </p:attrNameLst>
                                      </p:cBhvr>
                                      <p:tavLst>
                                        <p:tav tm="0">
                                          <p:val>
                                            <p:strVal val="#ppt_x"/>
                                          </p:val>
                                        </p:tav>
                                        <p:tav tm="100000">
                                          <p:val>
                                            <p:strVal val="#ppt_x"/>
                                          </p:val>
                                        </p:tav>
                                      </p:tavLst>
                                    </p:anim>
                                    <p:anim calcmode="lin" valueType="num">
                                      <p:cBhvr>
                                        <p:cTn id="87" dur="900" decel="100000" fill="hold"/>
                                        <p:tgtEl>
                                          <p:spTgt spid="39"/>
                                        </p:tgtEl>
                                        <p:attrNameLst>
                                          <p:attrName>ppt_y</p:attrName>
                                        </p:attrNameLst>
                                      </p:cBhvr>
                                      <p:tavLst>
                                        <p:tav tm="0">
                                          <p:val>
                                            <p:strVal val="#ppt_y+1"/>
                                          </p:val>
                                        </p:tav>
                                        <p:tav tm="100000">
                                          <p:val>
                                            <p:strVal val="#ppt_y-.03"/>
                                          </p:val>
                                        </p:tav>
                                      </p:tavLst>
                                    </p:anim>
                                    <p:anim calcmode="lin" valueType="num">
                                      <p:cBhvr>
                                        <p:cTn id="88" dur="100" accel="100000" fill="hold">
                                          <p:stCondLst>
                                            <p:cond delay="900"/>
                                          </p:stCondLst>
                                        </p:cTn>
                                        <p:tgtEl>
                                          <p:spTgt spid="39"/>
                                        </p:tgtEl>
                                        <p:attrNameLst>
                                          <p:attrName>ppt_y</p:attrName>
                                        </p:attrNameLst>
                                      </p:cBhvr>
                                      <p:tavLst>
                                        <p:tav tm="0">
                                          <p:val>
                                            <p:strVal val="#ppt_y-.03"/>
                                          </p:val>
                                        </p:tav>
                                        <p:tav tm="100000">
                                          <p:val>
                                            <p:strVal val="#ppt_y"/>
                                          </p:val>
                                        </p:tav>
                                      </p:tavLst>
                                    </p:anim>
                                  </p:childTnLst>
                                </p:cTn>
                              </p:par>
                            </p:childTnLst>
                          </p:cTn>
                        </p:par>
                        <p:par>
                          <p:cTn id="89" fill="hold">
                            <p:stCondLst>
                              <p:cond delay="10250"/>
                            </p:stCondLst>
                            <p:childTnLst>
                              <p:par>
                                <p:cTn id="90" presetID="23" presetClass="entr" presetSubtype="36" fill="hold" grpId="0" nodeType="afterEffect">
                                  <p:stCondLst>
                                    <p:cond delay="0"/>
                                  </p:stCondLst>
                                  <p:childTnLst>
                                    <p:set>
                                      <p:cBhvr>
                                        <p:cTn id="91" dur="1" fill="hold">
                                          <p:stCondLst>
                                            <p:cond delay="0"/>
                                          </p:stCondLst>
                                        </p:cTn>
                                        <p:tgtEl>
                                          <p:spTgt spid="33"/>
                                        </p:tgtEl>
                                        <p:attrNameLst>
                                          <p:attrName>style.visibility</p:attrName>
                                        </p:attrNameLst>
                                      </p:cBhvr>
                                      <p:to>
                                        <p:strVal val="visible"/>
                                      </p:to>
                                    </p:set>
                                    <p:anim calcmode="lin" valueType="num">
                                      <p:cBhvr>
                                        <p:cTn id="92" dur="500" fill="hold"/>
                                        <p:tgtEl>
                                          <p:spTgt spid="33"/>
                                        </p:tgtEl>
                                        <p:attrNameLst>
                                          <p:attrName>ppt_w</p:attrName>
                                        </p:attrNameLst>
                                      </p:cBhvr>
                                      <p:tavLst>
                                        <p:tav tm="0">
                                          <p:val>
                                            <p:strVal val="(6*min(max(#ppt_w*#ppt_h,.3),1)-7.4)/-.7*#ppt_w"/>
                                          </p:val>
                                        </p:tav>
                                        <p:tav tm="100000">
                                          <p:val>
                                            <p:strVal val="#ppt_w"/>
                                          </p:val>
                                        </p:tav>
                                      </p:tavLst>
                                    </p:anim>
                                    <p:anim calcmode="lin" valueType="num">
                                      <p:cBhvr>
                                        <p:cTn id="93" dur="500" fill="hold"/>
                                        <p:tgtEl>
                                          <p:spTgt spid="33"/>
                                        </p:tgtEl>
                                        <p:attrNameLst>
                                          <p:attrName>ppt_h</p:attrName>
                                        </p:attrNameLst>
                                      </p:cBhvr>
                                      <p:tavLst>
                                        <p:tav tm="0">
                                          <p:val>
                                            <p:strVal val="(6*min(max(#ppt_w*#ppt_h,.3),1)-7.4)/-.7*#ppt_h"/>
                                          </p:val>
                                        </p:tav>
                                        <p:tav tm="100000">
                                          <p:val>
                                            <p:strVal val="#ppt_h"/>
                                          </p:val>
                                        </p:tav>
                                      </p:tavLst>
                                    </p:anim>
                                    <p:anim calcmode="lin" valueType="num">
                                      <p:cBhvr>
                                        <p:cTn id="94" dur="500" fill="hold"/>
                                        <p:tgtEl>
                                          <p:spTgt spid="33"/>
                                        </p:tgtEl>
                                        <p:attrNameLst>
                                          <p:attrName>ppt_x</p:attrName>
                                        </p:attrNameLst>
                                      </p:cBhvr>
                                      <p:tavLst>
                                        <p:tav tm="0">
                                          <p:val>
                                            <p:fltVal val="0.5"/>
                                          </p:val>
                                        </p:tav>
                                        <p:tav tm="100000">
                                          <p:val>
                                            <p:strVal val="#ppt_x"/>
                                          </p:val>
                                        </p:tav>
                                      </p:tavLst>
                                    </p:anim>
                                    <p:anim calcmode="lin" valueType="num">
                                      <p:cBhvr>
                                        <p:cTn id="95" dur="500" fill="hold"/>
                                        <p:tgtEl>
                                          <p:spTgt spid="33"/>
                                        </p:tgtEl>
                                        <p:attrNameLst>
                                          <p:attrName>ppt_y</p:attrName>
                                        </p:attrNameLst>
                                      </p:cBhvr>
                                      <p:tavLst>
                                        <p:tav tm="0">
                                          <p:val>
                                            <p:strVal val="1+(6*min(max(#ppt_w*#ppt_h,.3),1)-7.4)/-.7*#ppt_h/2"/>
                                          </p:val>
                                        </p:tav>
                                        <p:tav tm="100000">
                                          <p:val>
                                            <p:strVal val="#ppt_y"/>
                                          </p:val>
                                        </p:tav>
                                      </p:tavLst>
                                    </p:anim>
                                  </p:childTnLst>
                                </p:cTn>
                              </p:par>
                            </p:childTnLst>
                          </p:cTn>
                        </p:par>
                        <p:par>
                          <p:cTn id="96" fill="hold">
                            <p:stCondLst>
                              <p:cond delay="10750"/>
                            </p:stCondLst>
                            <p:childTnLst>
                              <p:par>
                                <p:cTn id="97" presetID="23" presetClass="entr" presetSubtype="36"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 calcmode="lin" valueType="num">
                                      <p:cBhvr>
                                        <p:cTn id="99" dur="500" fill="hold"/>
                                        <p:tgtEl>
                                          <p:spTgt spid="35"/>
                                        </p:tgtEl>
                                        <p:attrNameLst>
                                          <p:attrName>ppt_w</p:attrName>
                                        </p:attrNameLst>
                                      </p:cBhvr>
                                      <p:tavLst>
                                        <p:tav tm="0">
                                          <p:val>
                                            <p:strVal val="(6*min(max(#ppt_w*#ppt_h,.3),1)-7.4)/-.7*#ppt_w"/>
                                          </p:val>
                                        </p:tav>
                                        <p:tav tm="100000">
                                          <p:val>
                                            <p:strVal val="#ppt_w"/>
                                          </p:val>
                                        </p:tav>
                                      </p:tavLst>
                                    </p:anim>
                                    <p:anim calcmode="lin" valueType="num">
                                      <p:cBhvr>
                                        <p:cTn id="100" dur="500" fill="hold"/>
                                        <p:tgtEl>
                                          <p:spTgt spid="35"/>
                                        </p:tgtEl>
                                        <p:attrNameLst>
                                          <p:attrName>ppt_h</p:attrName>
                                        </p:attrNameLst>
                                      </p:cBhvr>
                                      <p:tavLst>
                                        <p:tav tm="0">
                                          <p:val>
                                            <p:strVal val="(6*min(max(#ppt_w*#ppt_h,.3),1)-7.4)/-.7*#ppt_h"/>
                                          </p:val>
                                        </p:tav>
                                        <p:tav tm="100000">
                                          <p:val>
                                            <p:strVal val="#ppt_h"/>
                                          </p:val>
                                        </p:tav>
                                      </p:tavLst>
                                    </p:anim>
                                    <p:anim calcmode="lin" valueType="num">
                                      <p:cBhvr>
                                        <p:cTn id="101" dur="500" fill="hold"/>
                                        <p:tgtEl>
                                          <p:spTgt spid="35"/>
                                        </p:tgtEl>
                                        <p:attrNameLst>
                                          <p:attrName>ppt_x</p:attrName>
                                        </p:attrNameLst>
                                      </p:cBhvr>
                                      <p:tavLst>
                                        <p:tav tm="0">
                                          <p:val>
                                            <p:fltVal val="0.5"/>
                                          </p:val>
                                        </p:tav>
                                        <p:tav tm="100000">
                                          <p:val>
                                            <p:strVal val="#ppt_x"/>
                                          </p:val>
                                        </p:tav>
                                      </p:tavLst>
                                    </p:anim>
                                    <p:anim calcmode="lin" valueType="num">
                                      <p:cBhvr>
                                        <p:cTn id="102" dur="500" fill="hold"/>
                                        <p:tgtEl>
                                          <p:spTgt spid="35"/>
                                        </p:tgtEl>
                                        <p:attrNameLst>
                                          <p:attrName>ppt_y</p:attrName>
                                        </p:attrNameLst>
                                      </p:cBhvr>
                                      <p:tavLst>
                                        <p:tav tm="0">
                                          <p:val>
                                            <p:strVal val="1+(6*min(max(#ppt_w*#ppt_h,.3),1)-7.4)/-.7*#ppt_h/2"/>
                                          </p:val>
                                        </p:tav>
                                        <p:tav tm="100000">
                                          <p:val>
                                            <p:strVal val="#ppt_y"/>
                                          </p:val>
                                        </p:tav>
                                      </p:tavLst>
                                    </p:anim>
                                  </p:childTnLst>
                                </p:cTn>
                              </p:par>
                            </p:childTnLst>
                          </p:cTn>
                        </p:par>
                        <p:par>
                          <p:cTn id="103" fill="hold">
                            <p:stCondLst>
                              <p:cond delay="11250"/>
                            </p:stCondLst>
                            <p:childTnLst>
                              <p:par>
                                <p:cTn id="104" presetID="23" presetClass="entr" presetSubtype="36" fill="hold" grpId="0" nodeType="afterEffect">
                                  <p:stCondLst>
                                    <p:cond delay="0"/>
                                  </p:stCondLst>
                                  <p:childTnLst>
                                    <p:set>
                                      <p:cBhvr>
                                        <p:cTn id="105" dur="1" fill="hold">
                                          <p:stCondLst>
                                            <p:cond delay="0"/>
                                          </p:stCondLst>
                                        </p:cTn>
                                        <p:tgtEl>
                                          <p:spTgt spid="36"/>
                                        </p:tgtEl>
                                        <p:attrNameLst>
                                          <p:attrName>style.visibility</p:attrName>
                                        </p:attrNameLst>
                                      </p:cBhvr>
                                      <p:to>
                                        <p:strVal val="visible"/>
                                      </p:to>
                                    </p:set>
                                    <p:anim calcmode="lin" valueType="num">
                                      <p:cBhvr>
                                        <p:cTn id="106" dur="500" fill="hold"/>
                                        <p:tgtEl>
                                          <p:spTgt spid="36"/>
                                        </p:tgtEl>
                                        <p:attrNameLst>
                                          <p:attrName>ppt_w</p:attrName>
                                        </p:attrNameLst>
                                      </p:cBhvr>
                                      <p:tavLst>
                                        <p:tav tm="0">
                                          <p:val>
                                            <p:strVal val="(6*min(max(#ppt_w*#ppt_h,.3),1)-7.4)/-.7*#ppt_w"/>
                                          </p:val>
                                        </p:tav>
                                        <p:tav tm="100000">
                                          <p:val>
                                            <p:strVal val="#ppt_w"/>
                                          </p:val>
                                        </p:tav>
                                      </p:tavLst>
                                    </p:anim>
                                    <p:anim calcmode="lin" valueType="num">
                                      <p:cBhvr>
                                        <p:cTn id="107" dur="500" fill="hold"/>
                                        <p:tgtEl>
                                          <p:spTgt spid="36"/>
                                        </p:tgtEl>
                                        <p:attrNameLst>
                                          <p:attrName>ppt_h</p:attrName>
                                        </p:attrNameLst>
                                      </p:cBhvr>
                                      <p:tavLst>
                                        <p:tav tm="0">
                                          <p:val>
                                            <p:strVal val="(6*min(max(#ppt_w*#ppt_h,.3),1)-7.4)/-.7*#ppt_h"/>
                                          </p:val>
                                        </p:tav>
                                        <p:tav tm="100000">
                                          <p:val>
                                            <p:strVal val="#ppt_h"/>
                                          </p:val>
                                        </p:tav>
                                      </p:tavLst>
                                    </p:anim>
                                    <p:anim calcmode="lin" valueType="num">
                                      <p:cBhvr>
                                        <p:cTn id="108" dur="500" fill="hold"/>
                                        <p:tgtEl>
                                          <p:spTgt spid="36"/>
                                        </p:tgtEl>
                                        <p:attrNameLst>
                                          <p:attrName>ppt_x</p:attrName>
                                        </p:attrNameLst>
                                      </p:cBhvr>
                                      <p:tavLst>
                                        <p:tav tm="0">
                                          <p:val>
                                            <p:fltVal val="0.5"/>
                                          </p:val>
                                        </p:tav>
                                        <p:tav tm="100000">
                                          <p:val>
                                            <p:strVal val="#ppt_x"/>
                                          </p:val>
                                        </p:tav>
                                      </p:tavLst>
                                    </p:anim>
                                    <p:anim calcmode="lin" valueType="num">
                                      <p:cBhvr>
                                        <p:cTn id="109" dur="500" fill="hold"/>
                                        <p:tgtEl>
                                          <p:spTgt spid="36"/>
                                        </p:tgtEl>
                                        <p:attrNameLst>
                                          <p:attrName>ppt_y</p:attrName>
                                        </p:attrNameLst>
                                      </p:cBhvr>
                                      <p:tavLst>
                                        <p:tav tm="0">
                                          <p:val>
                                            <p:strVal val="1+(6*min(max(#ppt_w*#ppt_h,.3),1)-7.4)/-.7*#ppt_h/2"/>
                                          </p:val>
                                        </p:tav>
                                        <p:tav tm="100000">
                                          <p:val>
                                            <p:strVal val="#ppt_y"/>
                                          </p:val>
                                        </p:tav>
                                      </p:tavLst>
                                    </p:anim>
                                  </p:childTnLst>
                                </p:cTn>
                              </p:par>
                            </p:childTnLst>
                          </p:cTn>
                        </p:par>
                        <p:par>
                          <p:cTn id="110" fill="hold">
                            <p:stCondLst>
                              <p:cond delay="11750"/>
                            </p:stCondLst>
                            <p:childTnLst>
                              <p:par>
                                <p:cTn id="111" presetID="23" presetClass="entr" presetSubtype="36" fill="hold" grpId="0" nodeType="afterEffect">
                                  <p:stCondLst>
                                    <p:cond delay="0"/>
                                  </p:stCondLst>
                                  <p:childTnLst>
                                    <p:set>
                                      <p:cBhvr>
                                        <p:cTn id="112" dur="1" fill="hold">
                                          <p:stCondLst>
                                            <p:cond delay="0"/>
                                          </p:stCondLst>
                                        </p:cTn>
                                        <p:tgtEl>
                                          <p:spTgt spid="37"/>
                                        </p:tgtEl>
                                        <p:attrNameLst>
                                          <p:attrName>style.visibility</p:attrName>
                                        </p:attrNameLst>
                                      </p:cBhvr>
                                      <p:to>
                                        <p:strVal val="visible"/>
                                      </p:to>
                                    </p:set>
                                    <p:anim calcmode="lin" valueType="num">
                                      <p:cBhvr>
                                        <p:cTn id="113" dur="500" fill="hold"/>
                                        <p:tgtEl>
                                          <p:spTgt spid="37"/>
                                        </p:tgtEl>
                                        <p:attrNameLst>
                                          <p:attrName>ppt_w</p:attrName>
                                        </p:attrNameLst>
                                      </p:cBhvr>
                                      <p:tavLst>
                                        <p:tav tm="0">
                                          <p:val>
                                            <p:strVal val="(6*min(max(#ppt_w*#ppt_h,.3),1)-7.4)/-.7*#ppt_w"/>
                                          </p:val>
                                        </p:tav>
                                        <p:tav tm="100000">
                                          <p:val>
                                            <p:strVal val="#ppt_w"/>
                                          </p:val>
                                        </p:tav>
                                      </p:tavLst>
                                    </p:anim>
                                    <p:anim calcmode="lin" valueType="num">
                                      <p:cBhvr>
                                        <p:cTn id="114" dur="500" fill="hold"/>
                                        <p:tgtEl>
                                          <p:spTgt spid="37"/>
                                        </p:tgtEl>
                                        <p:attrNameLst>
                                          <p:attrName>ppt_h</p:attrName>
                                        </p:attrNameLst>
                                      </p:cBhvr>
                                      <p:tavLst>
                                        <p:tav tm="0">
                                          <p:val>
                                            <p:strVal val="(6*min(max(#ppt_w*#ppt_h,.3),1)-7.4)/-.7*#ppt_h"/>
                                          </p:val>
                                        </p:tav>
                                        <p:tav tm="100000">
                                          <p:val>
                                            <p:strVal val="#ppt_h"/>
                                          </p:val>
                                        </p:tav>
                                      </p:tavLst>
                                    </p:anim>
                                    <p:anim calcmode="lin" valueType="num">
                                      <p:cBhvr>
                                        <p:cTn id="115" dur="500" fill="hold"/>
                                        <p:tgtEl>
                                          <p:spTgt spid="37"/>
                                        </p:tgtEl>
                                        <p:attrNameLst>
                                          <p:attrName>ppt_x</p:attrName>
                                        </p:attrNameLst>
                                      </p:cBhvr>
                                      <p:tavLst>
                                        <p:tav tm="0">
                                          <p:val>
                                            <p:fltVal val="0.5"/>
                                          </p:val>
                                        </p:tav>
                                        <p:tav tm="100000">
                                          <p:val>
                                            <p:strVal val="#ppt_x"/>
                                          </p:val>
                                        </p:tav>
                                      </p:tavLst>
                                    </p:anim>
                                    <p:anim calcmode="lin" valueType="num">
                                      <p:cBhvr>
                                        <p:cTn id="116" dur="500" fill="hold"/>
                                        <p:tgtEl>
                                          <p:spTgt spid="37"/>
                                        </p:tgtEl>
                                        <p:attrNameLst>
                                          <p:attrName>ppt_y</p:attrName>
                                        </p:attrNameLst>
                                      </p:cBhvr>
                                      <p:tavLst>
                                        <p:tav tm="0">
                                          <p:val>
                                            <p:strVal val="1+(6*min(max(#ppt_w*#ppt_h,.3),1)-7.4)/-.7*#ppt_h/2"/>
                                          </p:val>
                                        </p:tav>
                                        <p:tav tm="100000">
                                          <p:val>
                                            <p:strVal val="#ppt_y"/>
                                          </p:val>
                                        </p:tav>
                                      </p:tavLst>
                                    </p:anim>
                                  </p:childTnLst>
                                </p:cTn>
                              </p:par>
                            </p:childTnLst>
                          </p:cTn>
                        </p:par>
                        <p:par>
                          <p:cTn id="117" fill="hold">
                            <p:stCondLst>
                              <p:cond delay="12250"/>
                            </p:stCondLst>
                            <p:childTnLst>
                              <p:par>
                                <p:cTn id="118" presetID="23" presetClass="entr" presetSubtype="36" fill="hold" grpId="0" nodeType="afterEffect">
                                  <p:stCondLst>
                                    <p:cond delay="0"/>
                                  </p:stCondLst>
                                  <p:childTnLst>
                                    <p:set>
                                      <p:cBhvr>
                                        <p:cTn id="119" dur="1" fill="hold">
                                          <p:stCondLst>
                                            <p:cond delay="0"/>
                                          </p:stCondLst>
                                        </p:cTn>
                                        <p:tgtEl>
                                          <p:spTgt spid="34"/>
                                        </p:tgtEl>
                                        <p:attrNameLst>
                                          <p:attrName>style.visibility</p:attrName>
                                        </p:attrNameLst>
                                      </p:cBhvr>
                                      <p:to>
                                        <p:strVal val="visible"/>
                                      </p:to>
                                    </p:set>
                                    <p:anim calcmode="lin" valueType="num">
                                      <p:cBhvr>
                                        <p:cTn id="120" dur="500" fill="hold"/>
                                        <p:tgtEl>
                                          <p:spTgt spid="34"/>
                                        </p:tgtEl>
                                        <p:attrNameLst>
                                          <p:attrName>ppt_w</p:attrName>
                                        </p:attrNameLst>
                                      </p:cBhvr>
                                      <p:tavLst>
                                        <p:tav tm="0">
                                          <p:val>
                                            <p:strVal val="(6*min(max(#ppt_w*#ppt_h,.3),1)-7.4)/-.7*#ppt_w"/>
                                          </p:val>
                                        </p:tav>
                                        <p:tav tm="100000">
                                          <p:val>
                                            <p:strVal val="#ppt_w"/>
                                          </p:val>
                                        </p:tav>
                                      </p:tavLst>
                                    </p:anim>
                                    <p:anim calcmode="lin" valueType="num">
                                      <p:cBhvr>
                                        <p:cTn id="121" dur="500" fill="hold"/>
                                        <p:tgtEl>
                                          <p:spTgt spid="34"/>
                                        </p:tgtEl>
                                        <p:attrNameLst>
                                          <p:attrName>ppt_h</p:attrName>
                                        </p:attrNameLst>
                                      </p:cBhvr>
                                      <p:tavLst>
                                        <p:tav tm="0">
                                          <p:val>
                                            <p:strVal val="(6*min(max(#ppt_w*#ppt_h,.3),1)-7.4)/-.7*#ppt_h"/>
                                          </p:val>
                                        </p:tav>
                                        <p:tav tm="100000">
                                          <p:val>
                                            <p:strVal val="#ppt_h"/>
                                          </p:val>
                                        </p:tav>
                                      </p:tavLst>
                                    </p:anim>
                                    <p:anim calcmode="lin" valueType="num">
                                      <p:cBhvr>
                                        <p:cTn id="122" dur="500" fill="hold"/>
                                        <p:tgtEl>
                                          <p:spTgt spid="34"/>
                                        </p:tgtEl>
                                        <p:attrNameLst>
                                          <p:attrName>ppt_x</p:attrName>
                                        </p:attrNameLst>
                                      </p:cBhvr>
                                      <p:tavLst>
                                        <p:tav tm="0">
                                          <p:val>
                                            <p:fltVal val="0.5"/>
                                          </p:val>
                                        </p:tav>
                                        <p:tav tm="100000">
                                          <p:val>
                                            <p:strVal val="#ppt_x"/>
                                          </p:val>
                                        </p:tav>
                                      </p:tavLst>
                                    </p:anim>
                                    <p:anim calcmode="lin" valueType="num">
                                      <p:cBhvr>
                                        <p:cTn id="123" dur="500" fill="hold"/>
                                        <p:tgtEl>
                                          <p:spTgt spid="34"/>
                                        </p:tgtEl>
                                        <p:attrNameLst>
                                          <p:attrName>ppt_y</p:attrName>
                                        </p:attrNameLst>
                                      </p:cBhvr>
                                      <p:tavLst>
                                        <p:tav tm="0">
                                          <p:val>
                                            <p:strVal val="1+(6*min(max(#ppt_w*#ppt_h,.3),1)-7.4)/-.7*#ppt_h/2"/>
                                          </p:val>
                                        </p:tav>
                                        <p:tav tm="100000">
                                          <p:val>
                                            <p:strVal val="#ppt_y"/>
                                          </p:val>
                                        </p:tav>
                                      </p:tavLst>
                                    </p:anim>
                                  </p:childTnLst>
                                </p:cTn>
                              </p:par>
                            </p:childTnLst>
                          </p:cTn>
                        </p:par>
                        <p:par>
                          <p:cTn id="124" fill="hold">
                            <p:stCondLst>
                              <p:cond delay="12750"/>
                            </p:stCondLst>
                            <p:childTnLst>
                              <p:par>
                                <p:cTn id="125" presetID="37" presetClass="entr" presetSubtype="0" fill="hold" grpId="0" nodeType="afterEffect">
                                  <p:stCondLst>
                                    <p:cond delay="0"/>
                                  </p:stCondLst>
                                  <p:childTnLst>
                                    <p:set>
                                      <p:cBhvr>
                                        <p:cTn id="126" dur="1" fill="hold">
                                          <p:stCondLst>
                                            <p:cond delay="0"/>
                                          </p:stCondLst>
                                        </p:cTn>
                                        <p:tgtEl>
                                          <p:spTgt spid="38"/>
                                        </p:tgtEl>
                                        <p:attrNameLst>
                                          <p:attrName>style.visibility</p:attrName>
                                        </p:attrNameLst>
                                      </p:cBhvr>
                                      <p:to>
                                        <p:strVal val="visible"/>
                                      </p:to>
                                    </p:set>
                                    <p:animEffect transition="in" filter="fade">
                                      <p:cBhvr>
                                        <p:cTn id="127" dur="1000"/>
                                        <p:tgtEl>
                                          <p:spTgt spid="38"/>
                                        </p:tgtEl>
                                      </p:cBhvr>
                                    </p:animEffect>
                                    <p:anim calcmode="lin" valueType="num">
                                      <p:cBhvr>
                                        <p:cTn id="128" dur="1000" fill="hold"/>
                                        <p:tgtEl>
                                          <p:spTgt spid="38"/>
                                        </p:tgtEl>
                                        <p:attrNameLst>
                                          <p:attrName>ppt_x</p:attrName>
                                        </p:attrNameLst>
                                      </p:cBhvr>
                                      <p:tavLst>
                                        <p:tav tm="0">
                                          <p:val>
                                            <p:strVal val="#ppt_x"/>
                                          </p:val>
                                        </p:tav>
                                        <p:tav tm="100000">
                                          <p:val>
                                            <p:strVal val="#ppt_x"/>
                                          </p:val>
                                        </p:tav>
                                      </p:tavLst>
                                    </p:anim>
                                    <p:anim calcmode="lin" valueType="num">
                                      <p:cBhvr>
                                        <p:cTn id="129" dur="900" decel="100000" fill="hold"/>
                                        <p:tgtEl>
                                          <p:spTgt spid="38"/>
                                        </p:tgtEl>
                                        <p:attrNameLst>
                                          <p:attrName>ppt_y</p:attrName>
                                        </p:attrNameLst>
                                      </p:cBhvr>
                                      <p:tavLst>
                                        <p:tav tm="0">
                                          <p:val>
                                            <p:strVal val="#ppt_y+1"/>
                                          </p:val>
                                        </p:tav>
                                        <p:tav tm="100000">
                                          <p:val>
                                            <p:strVal val="#ppt_y-.03"/>
                                          </p:val>
                                        </p:tav>
                                      </p:tavLst>
                                    </p:anim>
                                    <p:anim calcmode="lin" valueType="num">
                                      <p:cBhvr>
                                        <p:cTn id="130" dur="100" accel="100000" fill="hold">
                                          <p:stCondLst>
                                            <p:cond delay="900"/>
                                          </p:stCondLst>
                                        </p:cTn>
                                        <p:tgtEl>
                                          <p:spTgt spid="38"/>
                                        </p:tgtEl>
                                        <p:attrNameLst>
                                          <p:attrName>ppt_y</p:attrName>
                                        </p:attrNameLst>
                                      </p:cBhvr>
                                      <p:tavLst>
                                        <p:tav tm="0">
                                          <p:val>
                                            <p:strVal val="#ppt_y-.03"/>
                                          </p:val>
                                        </p:tav>
                                        <p:tav tm="100000">
                                          <p:val>
                                            <p:strVal val="#ppt_y"/>
                                          </p:val>
                                        </p:tav>
                                      </p:tavLst>
                                    </p:anim>
                                  </p:childTnLst>
                                </p:cTn>
                              </p:par>
                            </p:childTnLst>
                          </p:cTn>
                        </p:par>
                        <p:par>
                          <p:cTn id="131" fill="hold">
                            <p:stCondLst>
                              <p:cond delay="13750"/>
                            </p:stCondLst>
                            <p:childTnLst>
                              <p:par>
                                <p:cTn id="132" presetID="37" presetClass="entr" presetSubtype="0" fill="hold" grpId="0" nodeType="afterEffect">
                                  <p:stCondLst>
                                    <p:cond delay="0"/>
                                  </p:stCondLst>
                                  <p:childTnLst>
                                    <p:set>
                                      <p:cBhvr>
                                        <p:cTn id="133" dur="1" fill="hold">
                                          <p:stCondLst>
                                            <p:cond delay="0"/>
                                          </p:stCondLst>
                                        </p:cTn>
                                        <p:tgtEl>
                                          <p:spTgt spid="32"/>
                                        </p:tgtEl>
                                        <p:attrNameLst>
                                          <p:attrName>style.visibility</p:attrName>
                                        </p:attrNameLst>
                                      </p:cBhvr>
                                      <p:to>
                                        <p:strVal val="visible"/>
                                      </p:to>
                                    </p:set>
                                    <p:animEffect transition="in" filter="fade">
                                      <p:cBhvr>
                                        <p:cTn id="134" dur="1000"/>
                                        <p:tgtEl>
                                          <p:spTgt spid="32"/>
                                        </p:tgtEl>
                                      </p:cBhvr>
                                    </p:animEffect>
                                    <p:anim calcmode="lin" valueType="num">
                                      <p:cBhvr>
                                        <p:cTn id="135" dur="1000" fill="hold"/>
                                        <p:tgtEl>
                                          <p:spTgt spid="32"/>
                                        </p:tgtEl>
                                        <p:attrNameLst>
                                          <p:attrName>ppt_x</p:attrName>
                                        </p:attrNameLst>
                                      </p:cBhvr>
                                      <p:tavLst>
                                        <p:tav tm="0">
                                          <p:val>
                                            <p:strVal val="#ppt_x"/>
                                          </p:val>
                                        </p:tav>
                                        <p:tav tm="100000">
                                          <p:val>
                                            <p:strVal val="#ppt_x"/>
                                          </p:val>
                                        </p:tav>
                                      </p:tavLst>
                                    </p:anim>
                                    <p:anim calcmode="lin" valueType="num">
                                      <p:cBhvr>
                                        <p:cTn id="136" dur="900" decel="100000" fill="hold"/>
                                        <p:tgtEl>
                                          <p:spTgt spid="32"/>
                                        </p:tgtEl>
                                        <p:attrNameLst>
                                          <p:attrName>ppt_y</p:attrName>
                                        </p:attrNameLst>
                                      </p:cBhvr>
                                      <p:tavLst>
                                        <p:tav tm="0">
                                          <p:val>
                                            <p:strVal val="#ppt_y+1"/>
                                          </p:val>
                                        </p:tav>
                                        <p:tav tm="100000">
                                          <p:val>
                                            <p:strVal val="#ppt_y-.03"/>
                                          </p:val>
                                        </p:tav>
                                      </p:tavLst>
                                    </p:anim>
                                    <p:anim calcmode="lin" valueType="num">
                                      <p:cBhvr>
                                        <p:cTn id="137"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138" fill="hold">
                            <p:stCondLst>
                              <p:cond delay="14750"/>
                            </p:stCondLst>
                            <p:childTnLst>
                              <p:par>
                                <p:cTn id="139" presetID="37" presetClass="entr" presetSubtype="0" fill="hold" grpId="0" nodeType="afterEffect">
                                  <p:stCondLst>
                                    <p:cond delay="0"/>
                                  </p:stCondLst>
                                  <p:childTnLst>
                                    <p:set>
                                      <p:cBhvr>
                                        <p:cTn id="140" dur="1" fill="hold">
                                          <p:stCondLst>
                                            <p:cond delay="0"/>
                                          </p:stCondLst>
                                        </p:cTn>
                                        <p:tgtEl>
                                          <p:spTgt spid="52"/>
                                        </p:tgtEl>
                                        <p:attrNameLst>
                                          <p:attrName>style.visibility</p:attrName>
                                        </p:attrNameLst>
                                      </p:cBhvr>
                                      <p:to>
                                        <p:strVal val="visible"/>
                                      </p:to>
                                    </p:set>
                                    <p:animEffect transition="in" filter="fade">
                                      <p:cBhvr>
                                        <p:cTn id="141" dur="1000"/>
                                        <p:tgtEl>
                                          <p:spTgt spid="52"/>
                                        </p:tgtEl>
                                      </p:cBhvr>
                                    </p:animEffect>
                                    <p:anim calcmode="lin" valueType="num">
                                      <p:cBhvr>
                                        <p:cTn id="142" dur="1000" fill="hold"/>
                                        <p:tgtEl>
                                          <p:spTgt spid="52"/>
                                        </p:tgtEl>
                                        <p:attrNameLst>
                                          <p:attrName>ppt_x</p:attrName>
                                        </p:attrNameLst>
                                      </p:cBhvr>
                                      <p:tavLst>
                                        <p:tav tm="0">
                                          <p:val>
                                            <p:strVal val="#ppt_x"/>
                                          </p:val>
                                        </p:tav>
                                        <p:tav tm="100000">
                                          <p:val>
                                            <p:strVal val="#ppt_x"/>
                                          </p:val>
                                        </p:tav>
                                      </p:tavLst>
                                    </p:anim>
                                    <p:anim calcmode="lin" valueType="num">
                                      <p:cBhvr>
                                        <p:cTn id="143" dur="900" decel="100000" fill="hold"/>
                                        <p:tgtEl>
                                          <p:spTgt spid="52"/>
                                        </p:tgtEl>
                                        <p:attrNameLst>
                                          <p:attrName>ppt_y</p:attrName>
                                        </p:attrNameLst>
                                      </p:cBhvr>
                                      <p:tavLst>
                                        <p:tav tm="0">
                                          <p:val>
                                            <p:strVal val="#ppt_y+1"/>
                                          </p:val>
                                        </p:tav>
                                        <p:tav tm="100000">
                                          <p:val>
                                            <p:strVal val="#ppt_y-.03"/>
                                          </p:val>
                                        </p:tav>
                                      </p:tavLst>
                                    </p:anim>
                                    <p:anim calcmode="lin" valueType="num">
                                      <p:cBhvr>
                                        <p:cTn id="144"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145" fill="hold">
                            <p:stCondLst>
                              <p:cond delay="15750"/>
                            </p:stCondLst>
                            <p:childTnLst>
                              <p:par>
                                <p:cTn id="146" presetID="37" presetClass="entr" presetSubtype="0" fill="hold" grpId="0" nodeType="afterEffect">
                                  <p:stCondLst>
                                    <p:cond delay="0"/>
                                  </p:stCondLst>
                                  <p:childTnLst>
                                    <p:set>
                                      <p:cBhvr>
                                        <p:cTn id="147" dur="1" fill="hold">
                                          <p:stCondLst>
                                            <p:cond delay="0"/>
                                          </p:stCondLst>
                                        </p:cTn>
                                        <p:tgtEl>
                                          <p:spTgt spid="69"/>
                                        </p:tgtEl>
                                        <p:attrNameLst>
                                          <p:attrName>style.visibility</p:attrName>
                                        </p:attrNameLst>
                                      </p:cBhvr>
                                      <p:to>
                                        <p:strVal val="visible"/>
                                      </p:to>
                                    </p:set>
                                    <p:animEffect transition="in" filter="fade">
                                      <p:cBhvr>
                                        <p:cTn id="148" dur="1000"/>
                                        <p:tgtEl>
                                          <p:spTgt spid="69"/>
                                        </p:tgtEl>
                                      </p:cBhvr>
                                    </p:animEffect>
                                    <p:anim calcmode="lin" valueType="num">
                                      <p:cBhvr>
                                        <p:cTn id="149" dur="1000" fill="hold"/>
                                        <p:tgtEl>
                                          <p:spTgt spid="69"/>
                                        </p:tgtEl>
                                        <p:attrNameLst>
                                          <p:attrName>ppt_x</p:attrName>
                                        </p:attrNameLst>
                                      </p:cBhvr>
                                      <p:tavLst>
                                        <p:tav tm="0">
                                          <p:val>
                                            <p:strVal val="#ppt_x"/>
                                          </p:val>
                                        </p:tav>
                                        <p:tav tm="100000">
                                          <p:val>
                                            <p:strVal val="#ppt_x"/>
                                          </p:val>
                                        </p:tav>
                                      </p:tavLst>
                                    </p:anim>
                                    <p:anim calcmode="lin" valueType="num">
                                      <p:cBhvr>
                                        <p:cTn id="150" dur="900" decel="100000" fill="hold"/>
                                        <p:tgtEl>
                                          <p:spTgt spid="69"/>
                                        </p:tgtEl>
                                        <p:attrNameLst>
                                          <p:attrName>ppt_y</p:attrName>
                                        </p:attrNameLst>
                                      </p:cBhvr>
                                      <p:tavLst>
                                        <p:tav tm="0">
                                          <p:val>
                                            <p:strVal val="#ppt_y+1"/>
                                          </p:val>
                                        </p:tav>
                                        <p:tav tm="100000">
                                          <p:val>
                                            <p:strVal val="#ppt_y-.03"/>
                                          </p:val>
                                        </p:tav>
                                      </p:tavLst>
                                    </p:anim>
                                    <p:anim calcmode="lin" valueType="num">
                                      <p:cBhvr>
                                        <p:cTn id="151" dur="100" accel="100000" fill="hold">
                                          <p:stCondLst>
                                            <p:cond delay="900"/>
                                          </p:stCondLst>
                                        </p:cTn>
                                        <p:tgtEl>
                                          <p:spTgt spid="69"/>
                                        </p:tgtEl>
                                        <p:attrNameLst>
                                          <p:attrName>ppt_y</p:attrName>
                                        </p:attrNameLst>
                                      </p:cBhvr>
                                      <p:tavLst>
                                        <p:tav tm="0">
                                          <p:val>
                                            <p:strVal val="#ppt_y-.03"/>
                                          </p:val>
                                        </p:tav>
                                        <p:tav tm="100000">
                                          <p:val>
                                            <p:strVal val="#ppt_y"/>
                                          </p:val>
                                        </p:tav>
                                      </p:tavLst>
                                    </p:anim>
                                  </p:childTnLst>
                                </p:cTn>
                              </p:par>
                            </p:childTnLst>
                          </p:cTn>
                        </p:par>
                        <p:par>
                          <p:cTn id="152" fill="hold">
                            <p:stCondLst>
                              <p:cond delay="16750"/>
                            </p:stCondLst>
                            <p:childTnLst>
                              <p:par>
                                <p:cTn id="153" presetID="23" presetClass="entr" presetSubtype="36" fill="hold" grpId="0" nodeType="afterEffect">
                                  <p:stCondLst>
                                    <p:cond delay="0"/>
                                  </p:stCondLst>
                                  <p:childTnLst>
                                    <p:set>
                                      <p:cBhvr>
                                        <p:cTn id="154" dur="1" fill="hold">
                                          <p:stCondLst>
                                            <p:cond delay="0"/>
                                          </p:stCondLst>
                                        </p:cTn>
                                        <p:tgtEl>
                                          <p:spTgt spid="63"/>
                                        </p:tgtEl>
                                        <p:attrNameLst>
                                          <p:attrName>style.visibility</p:attrName>
                                        </p:attrNameLst>
                                      </p:cBhvr>
                                      <p:to>
                                        <p:strVal val="visible"/>
                                      </p:to>
                                    </p:set>
                                    <p:anim calcmode="lin" valueType="num">
                                      <p:cBhvr>
                                        <p:cTn id="155" dur="500" fill="hold"/>
                                        <p:tgtEl>
                                          <p:spTgt spid="63"/>
                                        </p:tgtEl>
                                        <p:attrNameLst>
                                          <p:attrName>ppt_w</p:attrName>
                                        </p:attrNameLst>
                                      </p:cBhvr>
                                      <p:tavLst>
                                        <p:tav tm="0">
                                          <p:val>
                                            <p:strVal val="(6*min(max(#ppt_w*#ppt_h,.3),1)-7.4)/-.7*#ppt_w"/>
                                          </p:val>
                                        </p:tav>
                                        <p:tav tm="100000">
                                          <p:val>
                                            <p:strVal val="#ppt_w"/>
                                          </p:val>
                                        </p:tav>
                                      </p:tavLst>
                                    </p:anim>
                                    <p:anim calcmode="lin" valueType="num">
                                      <p:cBhvr>
                                        <p:cTn id="156" dur="500" fill="hold"/>
                                        <p:tgtEl>
                                          <p:spTgt spid="63"/>
                                        </p:tgtEl>
                                        <p:attrNameLst>
                                          <p:attrName>ppt_h</p:attrName>
                                        </p:attrNameLst>
                                      </p:cBhvr>
                                      <p:tavLst>
                                        <p:tav tm="0">
                                          <p:val>
                                            <p:strVal val="(6*min(max(#ppt_w*#ppt_h,.3),1)-7.4)/-.7*#ppt_h"/>
                                          </p:val>
                                        </p:tav>
                                        <p:tav tm="100000">
                                          <p:val>
                                            <p:strVal val="#ppt_h"/>
                                          </p:val>
                                        </p:tav>
                                      </p:tavLst>
                                    </p:anim>
                                    <p:anim calcmode="lin" valueType="num">
                                      <p:cBhvr>
                                        <p:cTn id="157" dur="500" fill="hold"/>
                                        <p:tgtEl>
                                          <p:spTgt spid="63"/>
                                        </p:tgtEl>
                                        <p:attrNameLst>
                                          <p:attrName>ppt_x</p:attrName>
                                        </p:attrNameLst>
                                      </p:cBhvr>
                                      <p:tavLst>
                                        <p:tav tm="0">
                                          <p:val>
                                            <p:fltVal val="0.5"/>
                                          </p:val>
                                        </p:tav>
                                        <p:tav tm="100000">
                                          <p:val>
                                            <p:strVal val="#ppt_x"/>
                                          </p:val>
                                        </p:tav>
                                      </p:tavLst>
                                    </p:anim>
                                    <p:anim calcmode="lin" valueType="num">
                                      <p:cBhvr>
                                        <p:cTn id="158" dur="500" fill="hold"/>
                                        <p:tgtEl>
                                          <p:spTgt spid="63"/>
                                        </p:tgtEl>
                                        <p:attrNameLst>
                                          <p:attrName>ppt_y</p:attrName>
                                        </p:attrNameLst>
                                      </p:cBhvr>
                                      <p:tavLst>
                                        <p:tav tm="0">
                                          <p:val>
                                            <p:strVal val="1+(6*min(max(#ppt_w*#ppt_h,.3),1)-7.4)/-.7*#ppt_h/2"/>
                                          </p:val>
                                        </p:tav>
                                        <p:tav tm="100000">
                                          <p:val>
                                            <p:strVal val="#ppt_y"/>
                                          </p:val>
                                        </p:tav>
                                      </p:tavLst>
                                    </p:anim>
                                  </p:childTnLst>
                                </p:cTn>
                              </p:par>
                            </p:childTnLst>
                          </p:cTn>
                        </p:par>
                        <p:par>
                          <p:cTn id="159" fill="hold">
                            <p:stCondLst>
                              <p:cond delay="17250"/>
                            </p:stCondLst>
                            <p:childTnLst>
                              <p:par>
                                <p:cTn id="160" presetID="23" presetClass="entr" presetSubtype="36" fill="hold" grpId="0" nodeType="afterEffect">
                                  <p:stCondLst>
                                    <p:cond delay="0"/>
                                  </p:stCondLst>
                                  <p:childTnLst>
                                    <p:set>
                                      <p:cBhvr>
                                        <p:cTn id="161" dur="1" fill="hold">
                                          <p:stCondLst>
                                            <p:cond delay="0"/>
                                          </p:stCondLst>
                                        </p:cTn>
                                        <p:tgtEl>
                                          <p:spTgt spid="65"/>
                                        </p:tgtEl>
                                        <p:attrNameLst>
                                          <p:attrName>style.visibility</p:attrName>
                                        </p:attrNameLst>
                                      </p:cBhvr>
                                      <p:to>
                                        <p:strVal val="visible"/>
                                      </p:to>
                                    </p:set>
                                    <p:anim calcmode="lin" valueType="num">
                                      <p:cBhvr>
                                        <p:cTn id="162" dur="500" fill="hold"/>
                                        <p:tgtEl>
                                          <p:spTgt spid="65"/>
                                        </p:tgtEl>
                                        <p:attrNameLst>
                                          <p:attrName>ppt_w</p:attrName>
                                        </p:attrNameLst>
                                      </p:cBhvr>
                                      <p:tavLst>
                                        <p:tav tm="0">
                                          <p:val>
                                            <p:strVal val="(6*min(max(#ppt_w*#ppt_h,.3),1)-7.4)/-.7*#ppt_w"/>
                                          </p:val>
                                        </p:tav>
                                        <p:tav tm="100000">
                                          <p:val>
                                            <p:strVal val="#ppt_w"/>
                                          </p:val>
                                        </p:tav>
                                      </p:tavLst>
                                    </p:anim>
                                    <p:anim calcmode="lin" valueType="num">
                                      <p:cBhvr>
                                        <p:cTn id="163" dur="500" fill="hold"/>
                                        <p:tgtEl>
                                          <p:spTgt spid="65"/>
                                        </p:tgtEl>
                                        <p:attrNameLst>
                                          <p:attrName>ppt_h</p:attrName>
                                        </p:attrNameLst>
                                      </p:cBhvr>
                                      <p:tavLst>
                                        <p:tav tm="0">
                                          <p:val>
                                            <p:strVal val="(6*min(max(#ppt_w*#ppt_h,.3),1)-7.4)/-.7*#ppt_h"/>
                                          </p:val>
                                        </p:tav>
                                        <p:tav tm="100000">
                                          <p:val>
                                            <p:strVal val="#ppt_h"/>
                                          </p:val>
                                        </p:tav>
                                      </p:tavLst>
                                    </p:anim>
                                    <p:anim calcmode="lin" valueType="num">
                                      <p:cBhvr>
                                        <p:cTn id="164" dur="500" fill="hold"/>
                                        <p:tgtEl>
                                          <p:spTgt spid="65"/>
                                        </p:tgtEl>
                                        <p:attrNameLst>
                                          <p:attrName>ppt_x</p:attrName>
                                        </p:attrNameLst>
                                      </p:cBhvr>
                                      <p:tavLst>
                                        <p:tav tm="0">
                                          <p:val>
                                            <p:fltVal val="0.5"/>
                                          </p:val>
                                        </p:tav>
                                        <p:tav tm="100000">
                                          <p:val>
                                            <p:strVal val="#ppt_x"/>
                                          </p:val>
                                        </p:tav>
                                      </p:tavLst>
                                    </p:anim>
                                    <p:anim calcmode="lin" valueType="num">
                                      <p:cBhvr>
                                        <p:cTn id="165" dur="500" fill="hold"/>
                                        <p:tgtEl>
                                          <p:spTgt spid="65"/>
                                        </p:tgtEl>
                                        <p:attrNameLst>
                                          <p:attrName>ppt_y</p:attrName>
                                        </p:attrNameLst>
                                      </p:cBhvr>
                                      <p:tavLst>
                                        <p:tav tm="0">
                                          <p:val>
                                            <p:strVal val="1+(6*min(max(#ppt_w*#ppt_h,.3),1)-7.4)/-.7*#ppt_h/2"/>
                                          </p:val>
                                        </p:tav>
                                        <p:tav tm="100000">
                                          <p:val>
                                            <p:strVal val="#ppt_y"/>
                                          </p:val>
                                        </p:tav>
                                      </p:tavLst>
                                    </p:anim>
                                  </p:childTnLst>
                                </p:cTn>
                              </p:par>
                            </p:childTnLst>
                          </p:cTn>
                        </p:par>
                        <p:par>
                          <p:cTn id="166" fill="hold">
                            <p:stCondLst>
                              <p:cond delay="17750"/>
                            </p:stCondLst>
                            <p:childTnLst>
                              <p:par>
                                <p:cTn id="167" presetID="23" presetClass="entr" presetSubtype="36" fill="hold" grpId="0" nodeType="afterEffect">
                                  <p:stCondLst>
                                    <p:cond delay="0"/>
                                  </p:stCondLst>
                                  <p:childTnLst>
                                    <p:set>
                                      <p:cBhvr>
                                        <p:cTn id="168" dur="1" fill="hold">
                                          <p:stCondLst>
                                            <p:cond delay="0"/>
                                          </p:stCondLst>
                                        </p:cTn>
                                        <p:tgtEl>
                                          <p:spTgt spid="66"/>
                                        </p:tgtEl>
                                        <p:attrNameLst>
                                          <p:attrName>style.visibility</p:attrName>
                                        </p:attrNameLst>
                                      </p:cBhvr>
                                      <p:to>
                                        <p:strVal val="visible"/>
                                      </p:to>
                                    </p:set>
                                    <p:anim calcmode="lin" valueType="num">
                                      <p:cBhvr>
                                        <p:cTn id="169" dur="500" fill="hold"/>
                                        <p:tgtEl>
                                          <p:spTgt spid="66"/>
                                        </p:tgtEl>
                                        <p:attrNameLst>
                                          <p:attrName>ppt_w</p:attrName>
                                        </p:attrNameLst>
                                      </p:cBhvr>
                                      <p:tavLst>
                                        <p:tav tm="0">
                                          <p:val>
                                            <p:strVal val="(6*min(max(#ppt_w*#ppt_h,.3),1)-7.4)/-.7*#ppt_w"/>
                                          </p:val>
                                        </p:tav>
                                        <p:tav tm="100000">
                                          <p:val>
                                            <p:strVal val="#ppt_w"/>
                                          </p:val>
                                        </p:tav>
                                      </p:tavLst>
                                    </p:anim>
                                    <p:anim calcmode="lin" valueType="num">
                                      <p:cBhvr>
                                        <p:cTn id="170" dur="500" fill="hold"/>
                                        <p:tgtEl>
                                          <p:spTgt spid="66"/>
                                        </p:tgtEl>
                                        <p:attrNameLst>
                                          <p:attrName>ppt_h</p:attrName>
                                        </p:attrNameLst>
                                      </p:cBhvr>
                                      <p:tavLst>
                                        <p:tav tm="0">
                                          <p:val>
                                            <p:strVal val="(6*min(max(#ppt_w*#ppt_h,.3),1)-7.4)/-.7*#ppt_h"/>
                                          </p:val>
                                        </p:tav>
                                        <p:tav tm="100000">
                                          <p:val>
                                            <p:strVal val="#ppt_h"/>
                                          </p:val>
                                        </p:tav>
                                      </p:tavLst>
                                    </p:anim>
                                    <p:anim calcmode="lin" valueType="num">
                                      <p:cBhvr>
                                        <p:cTn id="171" dur="500" fill="hold"/>
                                        <p:tgtEl>
                                          <p:spTgt spid="66"/>
                                        </p:tgtEl>
                                        <p:attrNameLst>
                                          <p:attrName>ppt_x</p:attrName>
                                        </p:attrNameLst>
                                      </p:cBhvr>
                                      <p:tavLst>
                                        <p:tav tm="0">
                                          <p:val>
                                            <p:fltVal val="0.5"/>
                                          </p:val>
                                        </p:tav>
                                        <p:tav tm="100000">
                                          <p:val>
                                            <p:strVal val="#ppt_x"/>
                                          </p:val>
                                        </p:tav>
                                      </p:tavLst>
                                    </p:anim>
                                    <p:anim calcmode="lin" valueType="num">
                                      <p:cBhvr>
                                        <p:cTn id="172" dur="500" fill="hold"/>
                                        <p:tgtEl>
                                          <p:spTgt spid="66"/>
                                        </p:tgtEl>
                                        <p:attrNameLst>
                                          <p:attrName>ppt_y</p:attrName>
                                        </p:attrNameLst>
                                      </p:cBhvr>
                                      <p:tavLst>
                                        <p:tav tm="0">
                                          <p:val>
                                            <p:strVal val="1+(6*min(max(#ppt_w*#ppt_h,.3),1)-7.4)/-.7*#ppt_h/2"/>
                                          </p:val>
                                        </p:tav>
                                        <p:tav tm="100000">
                                          <p:val>
                                            <p:strVal val="#ppt_y"/>
                                          </p:val>
                                        </p:tav>
                                      </p:tavLst>
                                    </p:anim>
                                  </p:childTnLst>
                                </p:cTn>
                              </p:par>
                            </p:childTnLst>
                          </p:cTn>
                        </p:par>
                        <p:par>
                          <p:cTn id="173" fill="hold">
                            <p:stCondLst>
                              <p:cond delay="18250"/>
                            </p:stCondLst>
                            <p:childTnLst>
                              <p:par>
                                <p:cTn id="174" presetID="23" presetClass="entr" presetSubtype="36" fill="hold" grpId="0" nodeType="afterEffect">
                                  <p:stCondLst>
                                    <p:cond delay="0"/>
                                  </p:stCondLst>
                                  <p:childTnLst>
                                    <p:set>
                                      <p:cBhvr>
                                        <p:cTn id="175" dur="1" fill="hold">
                                          <p:stCondLst>
                                            <p:cond delay="0"/>
                                          </p:stCondLst>
                                        </p:cTn>
                                        <p:tgtEl>
                                          <p:spTgt spid="67"/>
                                        </p:tgtEl>
                                        <p:attrNameLst>
                                          <p:attrName>style.visibility</p:attrName>
                                        </p:attrNameLst>
                                      </p:cBhvr>
                                      <p:to>
                                        <p:strVal val="visible"/>
                                      </p:to>
                                    </p:set>
                                    <p:anim calcmode="lin" valueType="num">
                                      <p:cBhvr>
                                        <p:cTn id="176" dur="500" fill="hold"/>
                                        <p:tgtEl>
                                          <p:spTgt spid="67"/>
                                        </p:tgtEl>
                                        <p:attrNameLst>
                                          <p:attrName>ppt_w</p:attrName>
                                        </p:attrNameLst>
                                      </p:cBhvr>
                                      <p:tavLst>
                                        <p:tav tm="0">
                                          <p:val>
                                            <p:strVal val="(6*min(max(#ppt_w*#ppt_h,.3),1)-7.4)/-.7*#ppt_w"/>
                                          </p:val>
                                        </p:tav>
                                        <p:tav tm="100000">
                                          <p:val>
                                            <p:strVal val="#ppt_w"/>
                                          </p:val>
                                        </p:tav>
                                      </p:tavLst>
                                    </p:anim>
                                    <p:anim calcmode="lin" valueType="num">
                                      <p:cBhvr>
                                        <p:cTn id="177" dur="500" fill="hold"/>
                                        <p:tgtEl>
                                          <p:spTgt spid="67"/>
                                        </p:tgtEl>
                                        <p:attrNameLst>
                                          <p:attrName>ppt_h</p:attrName>
                                        </p:attrNameLst>
                                      </p:cBhvr>
                                      <p:tavLst>
                                        <p:tav tm="0">
                                          <p:val>
                                            <p:strVal val="(6*min(max(#ppt_w*#ppt_h,.3),1)-7.4)/-.7*#ppt_h"/>
                                          </p:val>
                                        </p:tav>
                                        <p:tav tm="100000">
                                          <p:val>
                                            <p:strVal val="#ppt_h"/>
                                          </p:val>
                                        </p:tav>
                                      </p:tavLst>
                                    </p:anim>
                                    <p:anim calcmode="lin" valueType="num">
                                      <p:cBhvr>
                                        <p:cTn id="178" dur="500" fill="hold"/>
                                        <p:tgtEl>
                                          <p:spTgt spid="67"/>
                                        </p:tgtEl>
                                        <p:attrNameLst>
                                          <p:attrName>ppt_x</p:attrName>
                                        </p:attrNameLst>
                                      </p:cBhvr>
                                      <p:tavLst>
                                        <p:tav tm="0">
                                          <p:val>
                                            <p:fltVal val="0.5"/>
                                          </p:val>
                                        </p:tav>
                                        <p:tav tm="100000">
                                          <p:val>
                                            <p:strVal val="#ppt_x"/>
                                          </p:val>
                                        </p:tav>
                                      </p:tavLst>
                                    </p:anim>
                                    <p:anim calcmode="lin" valueType="num">
                                      <p:cBhvr>
                                        <p:cTn id="179" dur="500" fill="hold"/>
                                        <p:tgtEl>
                                          <p:spTgt spid="67"/>
                                        </p:tgtEl>
                                        <p:attrNameLst>
                                          <p:attrName>ppt_y</p:attrName>
                                        </p:attrNameLst>
                                      </p:cBhvr>
                                      <p:tavLst>
                                        <p:tav tm="0">
                                          <p:val>
                                            <p:strVal val="1+(6*min(max(#ppt_w*#ppt_h,.3),1)-7.4)/-.7*#ppt_h/2"/>
                                          </p:val>
                                        </p:tav>
                                        <p:tav tm="100000">
                                          <p:val>
                                            <p:strVal val="#ppt_y"/>
                                          </p:val>
                                        </p:tav>
                                      </p:tavLst>
                                    </p:anim>
                                  </p:childTnLst>
                                </p:cTn>
                              </p:par>
                            </p:childTnLst>
                          </p:cTn>
                        </p:par>
                        <p:par>
                          <p:cTn id="180" fill="hold">
                            <p:stCondLst>
                              <p:cond delay="18750"/>
                            </p:stCondLst>
                            <p:childTnLst>
                              <p:par>
                                <p:cTn id="181" presetID="23" presetClass="entr" presetSubtype="36" fill="hold" grpId="0" nodeType="afterEffect">
                                  <p:stCondLst>
                                    <p:cond delay="0"/>
                                  </p:stCondLst>
                                  <p:childTnLst>
                                    <p:set>
                                      <p:cBhvr>
                                        <p:cTn id="182" dur="1" fill="hold">
                                          <p:stCondLst>
                                            <p:cond delay="0"/>
                                          </p:stCondLst>
                                        </p:cTn>
                                        <p:tgtEl>
                                          <p:spTgt spid="64"/>
                                        </p:tgtEl>
                                        <p:attrNameLst>
                                          <p:attrName>style.visibility</p:attrName>
                                        </p:attrNameLst>
                                      </p:cBhvr>
                                      <p:to>
                                        <p:strVal val="visible"/>
                                      </p:to>
                                    </p:set>
                                    <p:anim calcmode="lin" valueType="num">
                                      <p:cBhvr>
                                        <p:cTn id="183" dur="500" fill="hold"/>
                                        <p:tgtEl>
                                          <p:spTgt spid="64"/>
                                        </p:tgtEl>
                                        <p:attrNameLst>
                                          <p:attrName>ppt_w</p:attrName>
                                        </p:attrNameLst>
                                      </p:cBhvr>
                                      <p:tavLst>
                                        <p:tav tm="0">
                                          <p:val>
                                            <p:strVal val="(6*min(max(#ppt_w*#ppt_h,.3),1)-7.4)/-.7*#ppt_w"/>
                                          </p:val>
                                        </p:tav>
                                        <p:tav tm="100000">
                                          <p:val>
                                            <p:strVal val="#ppt_w"/>
                                          </p:val>
                                        </p:tav>
                                      </p:tavLst>
                                    </p:anim>
                                    <p:anim calcmode="lin" valueType="num">
                                      <p:cBhvr>
                                        <p:cTn id="184" dur="500" fill="hold"/>
                                        <p:tgtEl>
                                          <p:spTgt spid="64"/>
                                        </p:tgtEl>
                                        <p:attrNameLst>
                                          <p:attrName>ppt_h</p:attrName>
                                        </p:attrNameLst>
                                      </p:cBhvr>
                                      <p:tavLst>
                                        <p:tav tm="0">
                                          <p:val>
                                            <p:strVal val="(6*min(max(#ppt_w*#ppt_h,.3),1)-7.4)/-.7*#ppt_h"/>
                                          </p:val>
                                        </p:tav>
                                        <p:tav tm="100000">
                                          <p:val>
                                            <p:strVal val="#ppt_h"/>
                                          </p:val>
                                        </p:tav>
                                      </p:tavLst>
                                    </p:anim>
                                    <p:anim calcmode="lin" valueType="num">
                                      <p:cBhvr>
                                        <p:cTn id="185" dur="500" fill="hold"/>
                                        <p:tgtEl>
                                          <p:spTgt spid="64"/>
                                        </p:tgtEl>
                                        <p:attrNameLst>
                                          <p:attrName>ppt_x</p:attrName>
                                        </p:attrNameLst>
                                      </p:cBhvr>
                                      <p:tavLst>
                                        <p:tav tm="0">
                                          <p:val>
                                            <p:fltVal val="0.5"/>
                                          </p:val>
                                        </p:tav>
                                        <p:tav tm="100000">
                                          <p:val>
                                            <p:strVal val="#ppt_x"/>
                                          </p:val>
                                        </p:tav>
                                      </p:tavLst>
                                    </p:anim>
                                    <p:anim calcmode="lin" valueType="num">
                                      <p:cBhvr>
                                        <p:cTn id="186" dur="500" fill="hold"/>
                                        <p:tgtEl>
                                          <p:spTgt spid="64"/>
                                        </p:tgtEl>
                                        <p:attrNameLst>
                                          <p:attrName>ppt_y</p:attrName>
                                        </p:attrNameLst>
                                      </p:cBhvr>
                                      <p:tavLst>
                                        <p:tav tm="0">
                                          <p:val>
                                            <p:strVal val="1+(6*min(max(#ppt_w*#ppt_h,.3),1)-7.4)/-.7*#ppt_h/2"/>
                                          </p:val>
                                        </p:tav>
                                        <p:tav tm="100000">
                                          <p:val>
                                            <p:strVal val="#ppt_y"/>
                                          </p:val>
                                        </p:tav>
                                      </p:tavLst>
                                    </p:anim>
                                  </p:childTnLst>
                                </p:cTn>
                              </p:par>
                            </p:childTnLst>
                          </p:cTn>
                        </p:par>
                        <p:par>
                          <p:cTn id="187" fill="hold">
                            <p:stCondLst>
                              <p:cond delay="19250"/>
                            </p:stCondLst>
                            <p:childTnLst>
                              <p:par>
                                <p:cTn id="188" presetID="37" presetClass="entr" presetSubtype="0" fill="hold" grpId="0" nodeType="afterEffect">
                                  <p:stCondLst>
                                    <p:cond delay="0"/>
                                  </p:stCondLst>
                                  <p:childTnLst>
                                    <p:set>
                                      <p:cBhvr>
                                        <p:cTn id="189" dur="1" fill="hold">
                                          <p:stCondLst>
                                            <p:cond delay="0"/>
                                          </p:stCondLst>
                                        </p:cTn>
                                        <p:tgtEl>
                                          <p:spTgt spid="68"/>
                                        </p:tgtEl>
                                        <p:attrNameLst>
                                          <p:attrName>style.visibility</p:attrName>
                                        </p:attrNameLst>
                                      </p:cBhvr>
                                      <p:to>
                                        <p:strVal val="visible"/>
                                      </p:to>
                                    </p:set>
                                    <p:animEffect transition="in" filter="fade">
                                      <p:cBhvr>
                                        <p:cTn id="190" dur="1000"/>
                                        <p:tgtEl>
                                          <p:spTgt spid="68"/>
                                        </p:tgtEl>
                                      </p:cBhvr>
                                    </p:animEffect>
                                    <p:anim calcmode="lin" valueType="num">
                                      <p:cBhvr>
                                        <p:cTn id="191" dur="1000" fill="hold"/>
                                        <p:tgtEl>
                                          <p:spTgt spid="68"/>
                                        </p:tgtEl>
                                        <p:attrNameLst>
                                          <p:attrName>ppt_x</p:attrName>
                                        </p:attrNameLst>
                                      </p:cBhvr>
                                      <p:tavLst>
                                        <p:tav tm="0">
                                          <p:val>
                                            <p:strVal val="#ppt_x"/>
                                          </p:val>
                                        </p:tav>
                                        <p:tav tm="100000">
                                          <p:val>
                                            <p:strVal val="#ppt_x"/>
                                          </p:val>
                                        </p:tav>
                                      </p:tavLst>
                                    </p:anim>
                                    <p:anim calcmode="lin" valueType="num">
                                      <p:cBhvr>
                                        <p:cTn id="192" dur="900" decel="100000" fill="hold"/>
                                        <p:tgtEl>
                                          <p:spTgt spid="68"/>
                                        </p:tgtEl>
                                        <p:attrNameLst>
                                          <p:attrName>ppt_y</p:attrName>
                                        </p:attrNameLst>
                                      </p:cBhvr>
                                      <p:tavLst>
                                        <p:tav tm="0">
                                          <p:val>
                                            <p:strVal val="#ppt_y+1"/>
                                          </p:val>
                                        </p:tav>
                                        <p:tav tm="100000">
                                          <p:val>
                                            <p:strVal val="#ppt_y-.03"/>
                                          </p:val>
                                        </p:tav>
                                      </p:tavLst>
                                    </p:anim>
                                    <p:anim calcmode="lin" valueType="num">
                                      <p:cBhvr>
                                        <p:cTn id="193" dur="100" accel="100000" fill="hold">
                                          <p:stCondLst>
                                            <p:cond delay="900"/>
                                          </p:stCondLst>
                                        </p:cTn>
                                        <p:tgtEl>
                                          <p:spTgt spid="68"/>
                                        </p:tgtEl>
                                        <p:attrNameLst>
                                          <p:attrName>ppt_y</p:attrName>
                                        </p:attrNameLst>
                                      </p:cBhvr>
                                      <p:tavLst>
                                        <p:tav tm="0">
                                          <p:val>
                                            <p:strVal val="#ppt_y-.03"/>
                                          </p:val>
                                        </p:tav>
                                        <p:tav tm="100000">
                                          <p:val>
                                            <p:strVal val="#ppt_y"/>
                                          </p:val>
                                        </p:tav>
                                      </p:tavLst>
                                    </p:anim>
                                  </p:childTnLst>
                                </p:cTn>
                              </p:par>
                            </p:childTnLst>
                          </p:cTn>
                        </p:par>
                        <p:par>
                          <p:cTn id="194" fill="hold">
                            <p:stCondLst>
                              <p:cond delay="20250"/>
                            </p:stCondLst>
                            <p:childTnLst>
                              <p:par>
                                <p:cTn id="195" presetID="37" presetClass="entr" presetSubtype="0" fill="hold" grpId="0" nodeType="afterEffect">
                                  <p:stCondLst>
                                    <p:cond delay="0"/>
                                  </p:stCondLst>
                                  <p:childTnLst>
                                    <p:set>
                                      <p:cBhvr>
                                        <p:cTn id="196" dur="1" fill="hold">
                                          <p:stCondLst>
                                            <p:cond delay="0"/>
                                          </p:stCondLst>
                                        </p:cTn>
                                        <p:tgtEl>
                                          <p:spTgt spid="62"/>
                                        </p:tgtEl>
                                        <p:attrNameLst>
                                          <p:attrName>style.visibility</p:attrName>
                                        </p:attrNameLst>
                                      </p:cBhvr>
                                      <p:to>
                                        <p:strVal val="visible"/>
                                      </p:to>
                                    </p:set>
                                    <p:animEffect transition="in" filter="fade">
                                      <p:cBhvr>
                                        <p:cTn id="197" dur="1000"/>
                                        <p:tgtEl>
                                          <p:spTgt spid="62"/>
                                        </p:tgtEl>
                                      </p:cBhvr>
                                    </p:animEffect>
                                    <p:anim calcmode="lin" valueType="num">
                                      <p:cBhvr>
                                        <p:cTn id="198" dur="1000" fill="hold"/>
                                        <p:tgtEl>
                                          <p:spTgt spid="62"/>
                                        </p:tgtEl>
                                        <p:attrNameLst>
                                          <p:attrName>ppt_x</p:attrName>
                                        </p:attrNameLst>
                                      </p:cBhvr>
                                      <p:tavLst>
                                        <p:tav tm="0">
                                          <p:val>
                                            <p:strVal val="#ppt_x"/>
                                          </p:val>
                                        </p:tav>
                                        <p:tav tm="100000">
                                          <p:val>
                                            <p:strVal val="#ppt_x"/>
                                          </p:val>
                                        </p:tav>
                                      </p:tavLst>
                                    </p:anim>
                                    <p:anim calcmode="lin" valueType="num">
                                      <p:cBhvr>
                                        <p:cTn id="199" dur="900" decel="100000" fill="hold"/>
                                        <p:tgtEl>
                                          <p:spTgt spid="62"/>
                                        </p:tgtEl>
                                        <p:attrNameLst>
                                          <p:attrName>ppt_y</p:attrName>
                                        </p:attrNameLst>
                                      </p:cBhvr>
                                      <p:tavLst>
                                        <p:tav tm="0">
                                          <p:val>
                                            <p:strVal val="#ppt_y+1"/>
                                          </p:val>
                                        </p:tav>
                                        <p:tav tm="100000">
                                          <p:val>
                                            <p:strVal val="#ppt_y-.03"/>
                                          </p:val>
                                        </p:tav>
                                      </p:tavLst>
                                    </p:anim>
                                    <p:anim calcmode="lin" valueType="num">
                                      <p:cBhvr>
                                        <p:cTn id="200" dur="100" accel="100000" fill="hold">
                                          <p:stCondLst>
                                            <p:cond delay="900"/>
                                          </p:stCondLst>
                                        </p:cTn>
                                        <p:tgtEl>
                                          <p:spTgt spid="62"/>
                                        </p:tgtEl>
                                        <p:attrNameLst>
                                          <p:attrName>ppt_y</p:attrName>
                                        </p:attrNameLst>
                                      </p:cBhvr>
                                      <p:tavLst>
                                        <p:tav tm="0">
                                          <p:val>
                                            <p:strVal val="#ppt_y-.03"/>
                                          </p:val>
                                        </p:tav>
                                        <p:tav tm="100000">
                                          <p:val>
                                            <p:strVal val="#ppt_y"/>
                                          </p:val>
                                        </p:tav>
                                      </p:tavLst>
                                    </p:anim>
                                  </p:childTnLst>
                                </p:cTn>
                              </p:par>
                            </p:childTnLst>
                          </p:cTn>
                        </p:par>
                        <p:par>
                          <p:cTn id="201" fill="hold">
                            <p:stCondLst>
                              <p:cond delay="21250"/>
                            </p:stCondLst>
                            <p:childTnLst>
                              <p:par>
                                <p:cTn id="202" presetID="37" presetClass="entr" presetSubtype="0" fill="hold" grpId="0" nodeType="afterEffect">
                                  <p:stCondLst>
                                    <p:cond delay="0"/>
                                  </p:stCondLst>
                                  <p:childTnLst>
                                    <p:set>
                                      <p:cBhvr>
                                        <p:cTn id="203" dur="1" fill="hold">
                                          <p:stCondLst>
                                            <p:cond delay="0"/>
                                          </p:stCondLst>
                                        </p:cTn>
                                        <p:tgtEl>
                                          <p:spTgt spid="49"/>
                                        </p:tgtEl>
                                        <p:attrNameLst>
                                          <p:attrName>style.visibility</p:attrName>
                                        </p:attrNameLst>
                                      </p:cBhvr>
                                      <p:to>
                                        <p:strVal val="visible"/>
                                      </p:to>
                                    </p:set>
                                    <p:animEffect transition="in" filter="fade">
                                      <p:cBhvr>
                                        <p:cTn id="204" dur="1000"/>
                                        <p:tgtEl>
                                          <p:spTgt spid="49"/>
                                        </p:tgtEl>
                                      </p:cBhvr>
                                    </p:animEffect>
                                    <p:anim calcmode="lin" valueType="num">
                                      <p:cBhvr>
                                        <p:cTn id="205" dur="1000" fill="hold"/>
                                        <p:tgtEl>
                                          <p:spTgt spid="49"/>
                                        </p:tgtEl>
                                        <p:attrNameLst>
                                          <p:attrName>ppt_x</p:attrName>
                                        </p:attrNameLst>
                                      </p:cBhvr>
                                      <p:tavLst>
                                        <p:tav tm="0">
                                          <p:val>
                                            <p:strVal val="#ppt_x"/>
                                          </p:val>
                                        </p:tav>
                                        <p:tav tm="100000">
                                          <p:val>
                                            <p:strVal val="#ppt_x"/>
                                          </p:val>
                                        </p:tav>
                                      </p:tavLst>
                                    </p:anim>
                                    <p:anim calcmode="lin" valueType="num">
                                      <p:cBhvr>
                                        <p:cTn id="206" dur="900" decel="100000" fill="hold"/>
                                        <p:tgtEl>
                                          <p:spTgt spid="49"/>
                                        </p:tgtEl>
                                        <p:attrNameLst>
                                          <p:attrName>ppt_y</p:attrName>
                                        </p:attrNameLst>
                                      </p:cBhvr>
                                      <p:tavLst>
                                        <p:tav tm="0">
                                          <p:val>
                                            <p:strVal val="#ppt_y+1"/>
                                          </p:val>
                                        </p:tav>
                                        <p:tav tm="100000">
                                          <p:val>
                                            <p:strVal val="#ppt_y-.03"/>
                                          </p:val>
                                        </p:tav>
                                      </p:tavLst>
                                    </p:anim>
                                    <p:anim calcmode="lin" valueType="num">
                                      <p:cBhvr>
                                        <p:cTn id="207" dur="100" accel="100000" fill="hold">
                                          <p:stCondLst>
                                            <p:cond delay="900"/>
                                          </p:stCondLst>
                                        </p:cTn>
                                        <p:tgtEl>
                                          <p:spTgt spid="49"/>
                                        </p:tgtEl>
                                        <p:attrNameLst>
                                          <p:attrName>ppt_y</p:attrName>
                                        </p:attrNameLst>
                                      </p:cBhvr>
                                      <p:tavLst>
                                        <p:tav tm="0">
                                          <p:val>
                                            <p:strVal val="#ppt_y-.03"/>
                                          </p:val>
                                        </p:tav>
                                        <p:tav tm="100000">
                                          <p:val>
                                            <p:strVal val="#ppt_y"/>
                                          </p:val>
                                        </p:tav>
                                      </p:tavLst>
                                    </p:anim>
                                  </p:childTnLst>
                                </p:cTn>
                              </p:par>
                            </p:childTnLst>
                          </p:cTn>
                        </p:par>
                        <p:par>
                          <p:cTn id="208" fill="hold">
                            <p:stCondLst>
                              <p:cond delay="22250"/>
                            </p:stCondLst>
                            <p:childTnLst>
                              <p:par>
                                <p:cTn id="209" presetID="37" presetClass="entr" presetSubtype="0" fill="hold" grpId="0" nodeType="afterEffect">
                                  <p:stCondLst>
                                    <p:cond delay="0"/>
                                  </p:stCondLst>
                                  <p:childTnLst>
                                    <p:set>
                                      <p:cBhvr>
                                        <p:cTn id="210" dur="1" fill="hold">
                                          <p:stCondLst>
                                            <p:cond delay="0"/>
                                          </p:stCondLst>
                                        </p:cTn>
                                        <p:tgtEl>
                                          <p:spTgt spid="57"/>
                                        </p:tgtEl>
                                        <p:attrNameLst>
                                          <p:attrName>style.visibility</p:attrName>
                                        </p:attrNameLst>
                                      </p:cBhvr>
                                      <p:to>
                                        <p:strVal val="visible"/>
                                      </p:to>
                                    </p:set>
                                    <p:animEffect transition="in" filter="fade">
                                      <p:cBhvr>
                                        <p:cTn id="211" dur="1000"/>
                                        <p:tgtEl>
                                          <p:spTgt spid="57"/>
                                        </p:tgtEl>
                                      </p:cBhvr>
                                    </p:animEffect>
                                    <p:anim calcmode="lin" valueType="num">
                                      <p:cBhvr>
                                        <p:cTn id="212" dur="1000" fill="hold"/>
                                        <p:tgtEl>
                                          <p:spTgt spid="57"/>
                                        </p:tgtEl>
                                        <p:attrNameLst>
                                          <p:attrName>ppt_x</p:attrName>
                                        </p:attrNameLst>
                                      </p:cBhvr>
                                      <p:tavLst>
                                        <p:tav tm="0">
                                          <p:val>
                                            <p:strVal val="#ppt_x"/>
                                          </p:val>
                                        </p:tav>
                                        <p:tav tm="100000">
                                          <p:val>
                                            <p:strVal val="#ppt_x"/>
                                          </p:val>
                                        </p:tav>
                                      </p:tavLst>
                                    </p:anim>
                                    <p:anim calcmode="lin" valueType="num">
                                      <p:cBhvr>
                                        <p:cTn id="213" dur="900" decel="100000" fill="hold"/>
                                        <p:tgtEl>
                                          <p:spTgt spid="57"/>
                                        </p:tgtEl>
                                        <p:attrNameLst>
                                          <p:attrName>ppt_y</p:attrName>
                                        </p:attrNameLst>
                                      </p:cBhvr>
                                      <p:tavLst>
                                        <p:tav tm="0">
                                          <p:val>
                                            <p:strVal val="#ppt_y+1"/>
                                          </p:val>
                                        </p:tav>
                                        <p:tav tm="100000">
                                          <p:val>
                                            <p:strVal val="#ppt_y-.03"/>
                                          </p:val>
                                        </p:tav>
                                      </p:tavLst>
                                    </p:anim>
                                    <p:anim calcmode="lin" valueType="num">
                                      <p:cBhvr>
                                        <p:cTn id="214"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215" fill="hold">
                            <p:stCondLst>
                              <p:cond delay="23250"/>
                            </p:stCondLst>
                            <p:childTnLst>
                              <p:par>
                                <p:cTn id="216" presetID="23" presetClass="entr" presetSubtype="36" fill="hold" grpId="0" nodeType="afterEffect">
                                  <p:stCondLst>
                                    <p:cond delay="0"/>
                                  </p:stCondLst>
                                  <p:childTnLst>
                                    <p:set>
                                      <p:cBhvr>
                                        <p:cTn id="217" dur="1" fill="hold">
                                          <p:stCondLst>
                                            <p:cond delay="0"/>
                                          </p:stCondLst>
                                        </p:cTn>
                                        <p:tgtEl>
                                          <p:spTgt spid="51"/>
                                        </p:tgtEl>
                                        <p:attrNameLst>
                                          <p:attrName>style.visibility</p:attrName>
                                        </p:attrNameLst>
                                      </p:cBhvr>
                                      <p:to>
                                        <p:strVal val="visible"/>
                                      </p:to>
                                    </p:set>
                                    <p:anim calcmode="lin" valueType="num">
                                      <p:cBhvr>
                                        <p:cTn id="218" dur="500" fill="hold"/>
                                        <p:tgtEl>
                                          <p:spTgt spid="51"/>
                                        </p:tgtEl>
                                        <p:attrNameLst>
                                          <p:attrName>ppt_w</p:attrName>
                                        </p:attrNameLst>
                                      </p:cBhvr>
                                      <p:tavLst>
                                        <p:tav tm="0">
                                          <p:val>
                                            <p:strVal val="(6*min(max(#ppt_w*#ppt_h,.3),1)-7.4)/-.7*#ppt_w"/>
                                          </p:val>
                                        </p:tav>
                                        <p:tav tm="100000">
                                          <p:val>
                                            <p:strVal val="#ppt_w"/>
                                          </p:val>
                                        </p:tav>
                                      </p:tavLst>
                                    </p:anim>
                                    <p:anim calcmode="lin" valueType="num">
                                      <p:cBhvr>
                                        <p:cTn id="219" dur="500" fill="hold"/>
                                        <p:tgtEl>
                                          <p:spTgt spid="51"/>
                                        </p:tgtEl>
                                        <p:attrNameLst>
                                          <p:attrName>ppt_h</p:attrName>
                                        </p:attrNameLst>
                                      </p:cBhvr>
                                      <p:tavLst>
                                        <p:tav tm="0">
                                          <p:val>
                                            <p:strVal val="(6*min(max(#ppt_w*#ppt_h,.3),1)-7.4)/-.7*#ppt_h"/>
                                          </p:val>
                                        </p:tav>
                                        <p:tav tm="100000">
                                          <p:val>
                                            <p:strVal val="#ppt_h"/>
                                          </p:val>
                                        </p:tav>
                                      </p:tavLst>
                                    </p:anim>
                                    <p:anim calcmode="lin" valueType="num">
                                      <p:cBhvr>
                                        <p:cTn id="220" dur="500" fill="hold"/>
                                        <p:tgtEl>
                                          <p:spTgt spid="51"/>
                                        </p:tgtEl>
                                        <p:attrNameLst>
                                          <p:attrName>ppt_x</p:attrName>
                                        </p:attrNameLst>
                                      </p:cBhvr>
                                      <p:tavLst>
                                        <p:tav tm="0">
                                          <p:val>
                                            <p:fltVal val="0.5"/>
                                          </p:val>
                                        </p:tav>
                                        <p:tav tm="100000">
                                          <p:val>
                                            <p:strVal val="#ppt_x"/>
                                          </p:val>
                                        </p:tav>
                                      </p:tavLst>
                                    </p:anim>
                                    <p:anim calcmode="lin" valueType="num">
                                      <p:cBhvr>
                                        <p:cTn id="221" dur="500" fill="hold"/>
                                        <p:tgtEl>
                                          <p:spTgt spid="51"/>
                                        </p:tgtEl>
                                        <p:attrNameLst>
                                          <p:attrName>ppt_y</p:attrName>
                                        </p:attrNameLst>
                                      </p:cBhvr>
                                      <p:tavLst>
                                        <p:tav tm="0">
                                          <p:val>
                                            <p:strVal val="1+(6*min(max(#ppt_w*#ppt_h,.3),1)-7.4)/-.7*#ppt_h/2"/>
                                          </p:val>
                                        </p:tav>
                                        <p:tav tm="100000">
                                          <p:val>
                                            <p:strVal val="#ppt_y"/>
                                          </p:val>
                                        </p:tav>
                                      </p:tavLst>
                                    </p:anim>
                                  </p:childTnLst>
                                </p:cTn>
                              </p:par>
                            </p:childTnLst>
                          </p:cTn>
                        </p:par>
                        <p:par>
                          <p:cTn id="222" fill="hold">
                            <p:stCondLst>
                              <p:cond delay="23750"/>
                            </p:stCondLst>
                            <p:childTnLst>
                              <p:par>
                                <p:cTn id="223" presetID="23" presetClass="entr" presetSubtype="36" fill="hold" grpId="0" nodeType="afterEffect">
                                  <p:stCondLst>
                                    <p:cond delay="0"/>
                                  </p:stCondLst>
                                  <p:childTnLst>
                                    <p:set>
                                      <p:cBhvr>
                                        <p:cTn id="224" dur="1" fill="hold">
                                          <p:stCondLst>
                                            <p:cond delay="0"/>
                                          </p:stCondLst>
                                        </p:cTn>
                                        <p:tgtEl>
                                          <p:spTgt spid="53"/>
                                        </p:tgtEl>
                                        <p:attrNameLst>
                                          <p:attrName>style.visibility</p:attrName>
                                        </p:attrNameLst>
                                      </p:cBhvr>
                                      <p:to>
                                        <p:strVal val="visible"/>
                                      </p:to>
                                    </p:set>
                                    <p:anim calcmode="lin" valueType="num">
                                      <p:cBhvr>
                                        <p:cTn id="225" dur="500" fill="hold"/>
                                        <p:tgtEl>
                                          <p:spTgt spid="53"/>
                                        </p:tgtEl>
                                        <p:attrNameLst>
                                          <p:attrName>ppt_w</p:attrName>
                                        </p:attrNameLst>
                                      </p:cBhvr>
                                      <p:tavLst>
                                        <p:tav tm="0">
                                          <p:val>
                                            <p:strVal val="(6*min(max(#ppt_w*#ppt_h,.3),1)-7.4)/-.7*#ppt_w"/>
                                          </p:val>
                                        </p:tav>
                                        <p:tav tm="100000">
                                          <p:val>
                                            <p:strVal val="#ppt_w"/>
                                          </p:val>
                                        </p:tav>
                                      </p:tavLst>
                                    </p:anim>
                                    <p:anim calcmode="lin" valueType="num">
                                      <p:cBhvr>
                                        <p:cTn id="226" dur="500" fill="hold"/>
                                        <p:tgtEl>
                                          <p:spTgt spid="53"/>
                                        </p:tgtEl>
                                        <p:attrNameLst>
                                          <p:attrName>ppt_h</p:attrName>
                                        </p:attrNameLst>
                                      </p:cBhvr>
                                      <p:tavLst>
                                        <p:tav tm="0">
                                          <p:val>
                                            <p:strVal val="(6*min(max(#ppt_w*#ppt_h,.3),1)-7.4)/-.7*#ppt_h"/>
                                          </p:val>
                                        </p:tav>
                                        <p:tav tm="100000">
                                          <p:val>
                                            <p:strVal val="#ppt_h"/>
                                          </p:val>
                                        </p:tav>
                                      </p:tavLst>
                                    </p:anim>
                                    <p:anim calcmode="lin" valueType="num">
                                      <p:cBhvr>
                                        <p:cTn id="227" dur="500" fill="hold"/>
                                        <p:tgtEl>
                                          <p:spTgt spid="53"/>
                                        </p:tgtEl>
                                        <p:attrNameLst>
                                          <p:attrName>ppt_x</p:attrName>
                                        </p:attrNameLst>
                                      </p:cBhvr>
                                      <p:tavLst>
                                        <p:tav tm="0">
                                          <p:val>
                                            <p:fltVal val="0.5"/>
                                          </p:val>
                                        </p:tav>
                                        <p:tav tm="100000">
                                          <p:val>
                                            <p:strVal val="#ppt_x"/>
                                          </p:val>
                                        </p:tav>
                                      </p:tavLst>
                                    </p:anim>
                                    <p:anim calcmode="lin" valueType="num">
                                      <p:cBhvr>
                                        <p:cTn id="228" dur="500" fill="hold"/>
                                        <p:tgtEl>
                                          <p:spTgt spid="53"/>
                                        </p:tgtEl>
                                        <p:attrNameLst>
                                          <p:attrName>ppt_y</p:attrName>
                                        </p:attrNameLst>
                                      </p:cBhvr>
                                      <p:tavLst>
                                        <p:tav tm="0">
                                          <p:val>
                                            <p:strVal val="1+(6*min(max(#ppt_w*#ppt_h,.3),1)-7.4)/-.7*#ppt_h/2"/>
                                          </p:val>
                                        </p:tav>
                                        <p:tav tm="100000">
                                          <p:val>
                                            <p:strVal val="#ppt_y"/>
                                          </p:val>
                                        </p:tav>
                                      </p:tavLst>
                                    </p:anim>
                                  </p:childTnLst>
                                </p:cTn>
                              </p:par>
                            </p:childTnLst>
                          </p:cTn>
                        </p:par>
                        <p:par>
                          <p:cTn id="229" fill="hold">
                            <p:stCondLst>
                              <p:cond delay="24250"/>
                            </p:stCondLst>
                            <p:childTnLst>
                              <p:par>
                                <p:cTn id="230" presetID="23" presetClass="entr" presetSubtype="36" fill="hold" grpId="0" nodeType="afterEffect">
                                  <p:stCondLst>
                                    <p:cond delay="0"/>
                                  </p:stCondLst>
                                  <p:childTnLst>
                                    <p:set>
                                      <p:cBhvr>
                                        <p:cTn id="231" dur="1" fill="hold">
                                          <p:stCondLst>
                                            <p:cond delay="0"/>
                                          </p:stCondLst>
                                        </p:cTn>
                                        <p:tgtEl>
                                          <p:spTgt spid="54"/>
                                        </p:tgtEl>
                                        <p:attrNameLst>
                                          <p:attrName>style.visibility</p:attrName>
                                        </p:attrNameLst>
                                      </p:cBhvr>
                                      <p:to>
                                        <p:strVal val="visible"/>
                                      </p:to>
                                    </p:set>
                                    <p:anim calcmode="lin" valueType="num">
                                      <p:cBhvr>
                                        <p:cTn id="232" dur="500" fill="hold"/>
                                        <p:tgtEl>
                                          <p:spTgt spid="54"/>
                                        </p:tgtEl>
                                        <p:attrNameLst>
                                          <p:attrName>ppt_w</p:attrName>
                                        </p:attrNameLst>
                                      </p:cBhvr>
                                      <p:tavLst>
                                        <p:tav tm="0">
                                          <p:val>
                                            <p:strVal val="(6*min(max(#ppt_w*#ppt_h,.3),1)-7.4)/-.7*#ppt_w"/>
                                          </p:val>
                                        </p:tav>
                                        <p:tav tm="100000">
                                          <p:val>
                                            <p:strVal val="#ppt_w"/>
                                          </p:val>
                                        </p:tav>
                                      </p:tavLst>
                                    </p:anim>
                                    <p:anim calcmode="lin" valueType="num">
                                      <p:cBhvr>
                                        <p:cTn id="233" dur="500" fill="hold"/>
                                        <p:tgtEl>
                                          <p:spTgt spid="54"/>
                                        </p:tgtEl>
                                        <p:attrNameLst>
                                          <p:attrName>ppt_h</p:attrName>
                                        </p:attrNameLst>
                                      </p:cBhvr>
                                      <p:tavLst>
                                        <p:tav tm="0">
                                          <p:val>
                                            <p:strVal val="(6*min(max(#ppt_w*#ppt_h,.3),1)-7.4)/-.7*#ppt_h"/>
                                          </p:val>
                                        </p:tav>
                                        <p:tav tm="100000">
                                          <p:val>
                                            <p:strVal val="#ppt_h"/>
                                          </p:val>
                                        </p:tav>
                                      </p:tavLst>
                                    </p:anim>
                                    <p:anim calcmode="lin" valueType="num">
                                      <p:cBhvr>
                                        <p:cTn id="234" dur="500" fill="hold"/>
                                        <p:tgtEl>
                                          <p:spTgt spid="54"/>
                                        </p:tgtEl>
                                        <p:attrNameLst>
                                          <p:attrName>ppt_x</p:attrName>
                                        </p:attrNameLst>
                                      </p:cBhvr>
                                      <p:tavLst>
                                        <p:tav tm="0">
                                          <p:val>
                                            <p:fltVal val="0.5"/>
                                          </p:val>
                                        </p:tav>
                                        <p:tav tm="100000">
                                          <p:val>
                                            <p:strVal val="#ppt_x"/>
                                          </p:val>
                                        </p:tav>
                                      </p:tavLst>
                                    </p:anim>
                                    <p:anim calcmode="lin" valueType="num">
                                      <p:cBhvr>
                                        <p:cTn id="235" dur="500" fill="hold"/>
                                        <p:tgtEl>
                                          <p:spTgt spid="54"/>
                                        </p:tgtEl>
                                        <p:attrNameLst>
                                          <p:attrName>ppt_y</p:attrName>
                                        </p:attrNameLst>
                                      </p:cBhvr>
                                      <p:tavLst>
                                        <p:tav tm="0">
                                          <p:val>
                                            <p:strVal val="1+(6*min(max(#ppt_w*#ppt_h,.3),1)-7.4)/-.7*#ppt_h/2"/>
                                          </p:val>
                                        </p:tav>
                                        <p:tav tm="100000">
                                          <p:val>
                                            <p:strVal val="#ppt_y"/>
                                          </p:val>
                                        </p:tav>
                                      </p:tavLst>
                                    </p:anim>
                                  </p:childTnLst>
                                </p:cTn>
                              </p:par>
                            </p:childTnLst>
                          </p:cTn>
                        </p:par>
                        <p:par>
                          <p:cTn id="236" fill="hold">
                            <p:stCondLst>
                              <p:cond delay="24750"/>
                            </p:stCondLst>
                            <p:childTnLst>
                              <p:par>
                                <p:cTn id="237" presetID="23" presetClass="entr" presetSubtype="36" fill="hold" grpId="0" nodeType="afterEffect">
                                  <p:stCondLst>
                                    <p:cond delay="0"/>
                                  </p:stCondLst>
                                  <p:childTnLst>
                                    <p:set>
                                      <p:cBhvr>
                                        <p:cTn id="238" dur="1" fill="hold">
                                          <p:stCondLst>
                                            <p:cond delay="0"/>
                                          </p:stCondLst>
                                        </p:cTn>
                                        <p:tgtEl>
                                          <p:spTgt spid="59"/>
                                        </p:tgtEl>
                                        <p:attrNameLst>
                                          <p:attrName>style.visibility</p:attrName>
                                        </p:attrNameLst>
                                      </p:cBhvr>
                                      <p:to>
                                        <p:strVal val="visible"/>
                                      </p:to>
                                    </p:set>
                                    <p:anim calcmode="lin" valueType="num">
                                      <p:cBhvr>
                                        <p:cTn id="239" dur="500" fill="hold"/>
                                        <p:tgtEl>
                                          <p:spTgt spid="59"/>
                                        </p:tgtEl>
                                        <p:attrNameLst>
                                          <p:attrName>ppt_w</p:attrName>
                                        </p:attrNameLst>
                                      </p:cBhvr>
                                      <p:tavLst>
                                        <p:tav tm="0">
                                          <p:val>
                                            <p:strVal val="(6*min(max(#ppt_w*#ppt_h,.3),1)-7.4)/-.7*#ppt_w"/>
                                          </p:val>
                                        </p:tav>
                                        <p:tav tm="100000">
                                          <p:val>
                                            <p:strVal val="#ppt_w"/>
                                          </p:val>
                                        </p:tav>
                                      </p:tavLst>
                                    </p:anim>
                                    <p:anim calcmode="lin" valueType="num">
                                      <p:cBhvr>
                                        <p:cTn id="240" dur="500" fill="hold"/>
                                        <p:tgtEl>
                                          <p:spTgt spid="59"/>
                                        </p:tgtEl>
                                        <p:attrNameLst>
                                          <p:attrName>ppt_h</p:attrName>
                                        </p:attrNameLst>
                                      </p:cBhvr>
                                      <p:tavLst>
                                        <p:tav tm="0">
                                          <p:val>
                                            <p:strVal val="(6*min(max(#ppt_w*#ppt_h,.3),1)-7.4)/-.7*#ppt_h"/>
                                          </p:val>
                                        </p:tav>
                                        <p:tav tm="100000">
                                          <p:val>
                                            <p:strVal val="#ppt_h"/>
                                          </p:val>
                                        </p:tav>
                                      </p:tavLst>
                                    </p:anim>
                                    <p:anim calcmode="lin" valueType="num">
                                      <p:cBhvr>
                                        <p:cTn id="241" dur="500" fill="hold"/>
                                        <p:tgtEl>
                                          <p:spTgt spid="59"/>
                                        </p:tgtEl>
                                        <p:attrNameLst>
                                          <p:attrName>ppt_x</p:attrName>
                                        </p:attrNameLst>
                                      </p:cBhvr>
                                      <p:tavLst>
                                        <p:tav tm="0">
                                          <p:val>
                                            <p:fltVal val="0.5"/>
                                          </p:val>
                                        </p:tav>
                                        <p:tav tm="100000">
                                          <p:val>
                                            <p:strVal val="#ppt_x"/>
                                          </p:val>
                                        </p:tav>
                                      </p:tavLst>
                                    </p:anim>
                                    <p:anim calcmode="lin" valueType="num">
                                      <p:cBhvr>
                                        <p:cTn id="242" dur="500" fill="hold"/>
                                        <p:tgtEl>
                                          <p:spTgt spid="59"/>
                                        </p:tgtEl>
                                        <p:attrNameLst>
                                          <p:attrName>ppt_y</p:attrName>
                                        </p:attrNameLst>
                                      </p:cBhvr>
                                      <p:tavLst>
                                        <p:tav tm="0">
                                          <p:val>
                                            <p:strVal val="1+(6*min(max(#ppt_w*#ppt_h,.3),1)-7.4)/-.7*#ppt_h/2"/>
                                          </p:val>
                                        </p:tav>
                                        <p:tav tm="100000">
                                          <p:val>
                                            <p:strVal val="#ppt_y"/>
                                          </p:val>
                                        </p:tav>
                                      </p:tavLst>
                                    </p:anim>
                                  </p:childTnLst>
                                </p:cTn>
                              </p:par>
                            </p:childTnLst>
                          </p:cTn>
                        </p:par>
                        <p:par>
                          <p:cTn id="243" fill="hold">
                            <p:stCondLst>
                              <p:cond delay="25250"/>
                            </p:stCondLst>
                            <p:childTnLst>
                              <p:par>
                                <p:cTn id="244" presetID="23" presetClass="entr" presetSubtype="36" fill="hold" grpId="0" nodeType="afterEffect">
                                  <p:stCondLst>
                                    <p:cond delay="0"/>
                                  </p:stCondLst>
                                  <p:childTnLst>
                                    <p:set>
                                      <p:cBhvr>
                                        <p:cTn id="245" dur="1" fill="hold">
                                          <p:stCondLst>
                                            <p:cond delay="0"/>
                                          </p:stCondLst>
                                        </p:cTn>
                                        <p:tgtEl>
                                          <p:spTgt spid="60"/>
                                        </p:tgtEl>
                                        <p:attrNameLst>
                                          <p:attrName>style.visibility</p:attrName>
                                        </p:attrNameLst>
                                      </p:cBhvr>
                                      <p:to>
                                        <p:strVal val="visible"/>
                                      </p:to>
                                    </p:set>
                                    <p:anim calcmode="lin" valueType="num">
                                      <p:cBhvr>
                                        <p:cTn id="246" dur="500" fill="hold"/>
                                        <p:tgtEl>
                                          <p:spTgt spid="60"/>
                                        </p:tgtEl>
                                        <p:attrNameLst>
                                          <p:attrName>ppt_w</p:attrName>
                                        </p:attrNameLst>
                                      </p:cBhvr>
                                      <p:tavLst>
                                        <p:tav tm="0">
                                          <p:val>
                                            <p:strVal val="(6*min(max(#ppt_w*#ppt_h,.3),1)-7.4)/-.7*#ppt_w"/>
                                          </p:val>
                                        </p:tav>
                                        <p:tav tm="100000">
                                          <p:val>
                                            <p:strVal val="#ppt_w"/>
                                          </p:val>
                                        </p:tav>
                                      </p:tavLst>
                                    </p:anim>
                                    <p:anim calcmode="lin" valueType="num">
                                      <p:cBhvr>
                                        <p:cTn id="247" dur="500" fill="hold"/>
                                        <p:tgtEl>
                                          <p:spTgt spid="60"/>
                                        </p:tgtEl>
                                        <p:attrNameLst>
                                          <p:attrName>ppt_h</p:attrName>
                                        </p:attrNameLst>
                                      </p:cBhvr>
                                      <p:tavLst>
                                        <p:tav tm="0">
                                          <p:val>
                                            <p:strVal val="(6*min(max(#ppt_w*#ppt_h,.3),1)-7.4)/-.7*#ppt_h"/>
                                          </p:val>
                                        </p:tav>
                                        <p:tav tm="100000">
                                          <p:val>
                                            <p:strVal val="#ppt_h"/>
                                          </p:val>
                                        </p:tav>
                                      </p:tavLst>
                                    </p:anim>
                                    <p:anim calcmode="lin" valueType="num">
                                      <p:cBhvr>
                                        <p:cTn id="248" dur="500" fill="hold"/>
                                        <p:tgtEl>
                                          <p:spTgt spid="60"/>
                                        </p:tgtEl>
                                        <p:attrNameLst>
                                          <p:attrName>ppt_x</p:attrName>
                                        </p:attrNameLst>
                                      </p:cBhvr>
                                      <p:tavLst>
                                        <p:tav tm="0">
                                          <p:val>
                                            <p:fltVal val="0.5"/>
                                          </p:val>
                                        </p:tav>
                                        <p:tav tm="100000">
                                          <p:val>
                                            <p:strVal val="#ppt_x"/>
                                          </p:val>
                                        </p:tav>
                                      </p:tavLst>
                                    </p:anim>
                                    <p:anim calcmode="lin" valueType="num">
                                      <p:cBhvr>
                                        <p:cTn id="249" dur="500" fill="hold"/>
                                        <p:tgtEl>
                                          <p:spTgt spid="60"/>
                                        </p:tgtEl>
                                        <p:attrNameLst>
                                          <p:attrName>ppt_y</p:attrName>
                                        </p:attrNameLst>
                                      </p:cBhvr>
                                      <p:tavLst>
                                        <p:tav tm="0">
                                          <p:val>
                                            <p:strVal val="1+(6*min(max(#ppt_w*#ppt_h,.3),1)-7.4)/-.7*#ppt_h/2"/>
                                          </p:val>
                                        </p:tav>
                                        <p:tav tm="100000">
                                          <p:val>
                                            <p:strVal val="#ppt_y"/>
                                          </p:val>
                                        </p:tav>
                                      </p:tavLst>
                                    </p:anim>
                                  </p:childTnLst>
                                </p:cTn>
                              </p:par>
                            </p:childTnLst>
                          </p:cTn>
                        </p:par>
                        <p:par>
                          <p:cTn id="250" fill="hold">
                            <p:stCondLst>
                              <p:cond delay="25750"/>
                            </p:stCondLst>
                            <p:childTnLst>
                              <p:par>
                                <p:cTn id="251" presetID="37" presetClass="entr" presetSubtype="0" fill="hold" grpId="0" nodeType="afterEffect">
                                  <p:stCondLst>
                                    <p:cond delay="0"/>
                                  </p:stCondLst>
                                  <p:childTnLst>
                                    <p:set>
                                      <p:cBhvr>
                                        <p:cTn id="252" dur="1" fill="hold">
                                          <p:stCondLst>
                                            <p:cond delay="0"/>
                                          </p:stCondLst>
                                        </p:cTn>
                                        <p:tgtEl>
                                          <p:spTgt spid="56"/>
                                        </p:tgtEl>
                                        <p:attrNameLst>
                                          <p:attrName>style.visibility</p:attrName>
                                        </p:attrNameLst>
                                      </p:cBhvr>
                                      <p:to>
                                        <p:strVal val="visible"/>
                                      </p:to>
                                    </p:set>
                                    <p:animEffect transition="in" filter="fade">
                                      <p:cBhvr>
                                        <p:cTn id="253" dur="1000"/>
                                        <p:tgtEl>
                                          <p:spTgt spid="56"/>
                                        </p:tgtEl>
                                      </p:cBhvr>
                                    </p:animEffect>
                                    <p:anim calcmode="lin" valueType="num">
                                      <p:cBhvr>
                                        <p:cTn id="254" dur="1000" fill="hold"/>
                                        <p:tgtEl>
                                          <p:spTgt spid="56"/>
                                        </p:tgtEl>
                                        <p:attrNameLst>
                                          <p:attrName>ppt_x</p:attrName>
                                        </p:attrNameLst>
                                      </p:cBhvr>
                                      <p:tavLst>
                                        <p:tav tm="0">
                                          <p:val>
                                            <p:strVal val="#ppt_x"/>
                                          </p:val>
                                        </p:tav>
                                        <p:tav tm="100000">
                                          <p:val>
                                            <p:strVal val="#ppt_x"/>
                                          </p:val>
                                        </p:tav>
                                      </p:tavLst>
                                    </p:anim>
                                    <p:anim calcmode="lin" valueType="num">
                                      <p:cBhvr>
                                        <p:cTn id="255" dur="900" decel="100000" fill="hold"/>
                                        <p:tgtEl>
                                          <p:spTgt spid="56"/>
                                        </p:tgtEl>
                                        <p:attrNameLst>
                                          <p:attrName>ppt_y</p:attrName>
                                        </p:attrNameLst>
                                      </p:cBhvr>
                                      <p:tavLst>
                                        <p:tav tm="0">
                                          <p:val>
                                            <p:strVal val="#ppt_y+1"/>
                                          </p:val>
                                        </p:tav>
                                        <p:tav tm="100000">
                                          <p:val>
                                            <p:strVal val="#ppt_y-.03"/>
                                          </p:val>
                                        </p:tav>
                                      </p:tavLst>
                                    </p:anim>
                                    <p:anim calcmode="lin" valueType="num">
                                      <p:cBhvr>
                                        <p:cTn id="256"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257" fill="hold">
                            <p:stCondLst>
                              <p:cond delay="26750"/>
                            </p:stCondLst>
                            <p:childTnLst>
                              <p:par>
                                <p:cTn id="258" presetID="37" presetClass="entr" presetSubtype="0" fill="hold" grpId="0" nodeType="afterEffect">
                                  <p:stCondLst>
                                    <p:cond delay="0"/>
                                  </p:stCondLst>
                                  <p:childTnLst>
                                    <p:set>
                                      <p:cBhvr>
                                        <p:cTn id="259" dur="1" fill="hold">
                                          <p:stCondLst>
                                            <p:cond delay="0"/>
                                          </p:stCondLst>
                                        </p:cTn>
                                        <p:tgtEl>
                                          <p:spTgt spid="50"/>
                                        </p:tgtEl>
                                        <p:attrNameLst>
                                          <p:attrName>style.visibility</p:attrName>
                                        </p:attrNameLst>
                                      </p:cBhvr>
                                      <p:to>
                                        <p:strVal val="visible"/>
                                      </p:to>
                                    </p:set>
                                    <p:animEffect transition="in" filter="fade">
                                      <p:cBhvr>
                                        <p:cTn id="260" dur="1000"/>
                                        <p:tgtEl>
                                          <p:spTgt spid="50"/>
                                        </p:tgtEl>
                                      </p:cBhvr>
                                    </p:animEffect>
                                    <p:anim calcmode="lin" valueType="num">
                                      <p:cBhvr>
                                        <p:cTn id="261" dur="1000" fill="hold"/>
                                        <p:tgtEl>
                                          <p:spTgt spid="50"/>
                                        </p:tgtEl>
                                        <p:attrNameLst>
                                          <p:attrName>ppt_x</p:attrName>
                                        </p:attrNameLst>
                                      </p:cBhvr>
                                      <p:tavLst>
                                        <p:tav tm="0">
                                          <p:val>
                                            <p:strVal val="#ppt_x"/>
                                          </p:val>
                                        </p:tav>
                                        <p:tav tm="100000">
                                          <p:val>
                                            <p:strVal val="#ppt_x"/>
                                          </p:val>
                                        </p:tav>
                                      </p:tavLst>
                                    </p:anim>
                                    <p:anim calcmode="lin" valueType="num">
                                      <p:cBhvr>
                                        <p:cTn id="262" dur="900" decel="100000" fill="hold"/>
                                        <p:tgtEl>
                                          <p:spTgt spid="50"/>
                                        </p:tgtEl>
                                        <p:attrNameLst>
                                          <p:attrName>ppt_y</p:attrName>
                                        </p:attrNameLst>
                                      </p:cBhvr>
                                      <p:tavLst>
                                        <p:tav tm="0">
                                          <p:val>
                                            <p:strVal val="#ppt_y+1"/>
                                          </p:val>
                                        </p:tav>
                                        <p:tav tm="100000">
                                          <p:val>
                                            <p:strVal val="#ppt_y-.03"/>
                                          </p:val>
                                        </p:tav>
                                      </p:tavLst>
                                    </p:anim>
                                    <p:anim calcmode="lin" valueType="num">
                                      <p:cBhvr>
                                        <p:cTn id="263" dur="100" accel="100000" fill="hold">
                                          <p:stCondLst>
                                            <p:cond delay="900"/>
                                          </p:stCondLst>
                                        </p:cTn>
                                        <p:tgtEl>
                                          <p:spTgt spid="50"/>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52" grpId="0" animBg="1"/>
      <p:bldP spid="61" grpId="0" animBg="1"/>
      <p:bldP spid="55" grpId="0" animBg="1"/>
      <p:bldP spid="21" grpId="0"/>
      <p:bldP spid="22" grpId="0"/>
      <p:bldP spid="23" grpId="0" animBg="1"/>
      <p:bldP spid="25" grpId="0" animBg="1"/>
      <p:bldP spid="26" grpId="0" animBg="1"/>
      <p:bldP spid="27" grpId="0" animBg="1"/>
      <p:bldP spid="28" grpId="0"/>
      <p:bldP spid="30" grpId="0" animBg="1"/>
      <p:bldP spid="32" grpId="0"/>
      <p:bldP spid="33" grpId="0" animBg="1"/>
      <p:bldP spid="34" grpId="0" animBg="1"/>
      <p:bldP spid="35" grpId="0" animBg="1"/>
      <p:bldP spid="36" grpId="0" animBg="1"/>
      <p:bldP spid="37" grpId="0" animBg="1"/>
      <p:bldP spid="38" grpId="0"/>
      <p:bldP spid="39" grpId="0" animBg="1"/>
      <p:bldP spid="50" grpId="0"/>
      <p:bldP spid="51" grpId="0" animBg="1"/>
      <p:bldP spid="53" grpId="0" animBg="1"/>
      <p:bldP spid="54" grpId="0" animBg="1"/>
      <p:bldP spid="56" grpId="0"/>
      <p:bldP spid="57" grpId="0" animBg="1"/>
      <p:bldP spid="58" grpId="0" animBg="1"/>
      <p:bldP spid="59" grpId="0" animBg="1"/>
      <p:bldP spid="60" grpId="0" animBg="1"/>
      <p:bldP spid="62" grpId="0"/>
      <p:bldP spid="63" grpId="0" animBg="1"/>
      <p:bldP spid="64" grpId="0" animBg="1"/>
      <p:bldP spid="65" grpId="0" animBg="1"/>
      <p:bldP spid="66" grpId="0" animBg="1"/>
      <p:bldP spid="67" grpId="0" animBg="1"/>
      <p:bldP spid="68" grpId="0"/>
      <p:bldP spid="69" grpId="0" animBg="1"/>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26" name="Group 25"/>
          <p:cNvGrpSpPr/>
          <p:nvPr/>
        </p:nvGrpSpPr>
        <p:grpSpPr>
          <a:xfrm>
            <a:off x="4426258" y="1966647"/>
            <a:ext cx="3369816" cy="3369814"/>
            <a:chOff x="4724399" y="2554378"/>
            <a:chExt cx="2743200" cy="2743200"/>
          </a:xfrm>
          <a:solidFill>
            <a:srgbClr val="292C35"/>
          </a:solidFill>
        </p:grpSpPr>
        <p:sp>
          <p:nvSpPr>
            <p:cNvPr id="23" name="Freeform 22"/>
            <p:cNvSpPr/>
            <p:nvPr/>
          </p:nvSpPr>
          <p:spPr>
            <a:xfrm rot="18849758">
              <a:off x="4724399" y="2554378"/>
              <a:ext cx="2743200" cy="274320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6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23"/>
            <p:cNvSpPr>
              <a:spLocks noChangeAspect="1"/>
            </p:cNvSpPr>
            <p:nvPr/>
          </p:nvSpPr>
          <p:spPr>
            <a:xfrm rot="18849758">
              <a:off x="4861558" y="2691537"/>
              <a:ext cx="2468880" cy="246888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24"/>
            <p:cNvSpPr>
              <a:spLocks noChangeAspect="1"/>
            </p:cNvSpPr>
            <p:nvPr/>
          </p:nvSpPr>
          <p:spPr>
            <a:xfrm rot="18849758">
              <a:off x="4998717" y="2828696"/>
              <a:ext cx="2194560" cy="2194560"/>
            </a:xfrm>
            <a:custGeom>
              <a:avLst/>
              <a:gdLst>
                <a:gd name="connsiteX0" fmla="*/ 2651760 w 2743200"/>
                <a:gd name="connsiteY0" fmla="*/ 91440 h 2743200"/>
                <a:gd name="connsiteX1" fmla="*/ 91440 w 2743200"/>
                <a:gd name="connsiteY1" fmla="*/ 91440 h 2743200"/>
                <a:gd name="connsiteX2" fmla="*/ 91440 w 2743200"/>
                <a:gd name="connsiteY2" fmla="*/ 2651760 h 2743200"/>
                <a:gd name="connsiteX3" fmla="*/ 2651760 w 2743200"/>
                <a:gd name="connsiteY3" fmla="*/ 2651760 h 2743200"/>
                <a:gd name="connsiteX4" fmla="*/ 2743200 w 2743200"/>
                <a:gd name="connsiteY4" fmla="*/ 0 h 2743200"/>
                <a:gd name="connsiteX5" fmla="*/ 2743200 w 2743200"/>
                <a:gd name="connsiteY5" fmla="*/ 2743200 h 2743200"/>
                <a:gd name="connsiteX6" fmla="*/ 0 w 2743200"/>
                <a:gd name="connsiteY6" fmla="*/ 2743200 h 2743200"/>
                <a:gd name="connsiteX7" fmla="*/ 0 w 2743200"/>
                <a:gd name="connsiteY7"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743200" h="2743200">
                  <a:moveTo>
                    <a:pt x="2651760" y="91440"/>
                  </a:moveTo>
                  <a:lnTo>
                    <a:pt x="91440" y="91440"/>
                  </a:lnTo>
                  <a:lnTo>
                    <a:pt x="91440" y="2651760"/>
                  </a:lnTo>
                  <a:lnTo>
                    <a:pt x="2651760" y="2651760"/>
                  </a:lnTo>
                  <a:close/>
                  <a:moveTo>
                    <a:pt x="2743200" y="0"/>
                  </a:moveTo>
                  <a:lnTo>
                    <a:pt x="2743200" y="2743200"/>
                  </a:lnTo>
                  <a:lnTo>
                    <a:pt x="0" y="2743200"/>
                  </a:lnTo>
                  <a:lnTo>
                    <a:pt x="0" y="0"/>
                  </a:ln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0" name="Freeform 19"/>
          <p:cNvSpPr>
            <a:spLocks noChangeAspect="1"/>
          </p:cNvSpPr>
          <p:nvPr/>
        </p:nvSpPr>
        <p:spPr>
          <a:xfrm rot="8100000">
            <a:off x="5455209" y="70546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34738D"/>
          </a:solidFill>
          <a:ln w="6350">
            <a:solidFill>
              <a:schemeClr val="bg1"/>
            </a:solid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p:cNvSpPr/>
          <p:nvPr/>
        </p:nvSpPr>
        <p:spPr>
          <a:xfrm>
            <a:off x="5291773" y="735553"/>
            <a:ext cx="673963" cy="673963"/>
          </a:xfrm>
          <a:prstGeom prst="ellipse">
            <a:avLst/>
          </a:prstGeom>
          <a:solidFill>
            <a:schemeClr val="bg1"/>
          </a:solidFill>
          <a:ln w="25400">
            <a:solidFill>
              <a:srgbClr val="34738D"/>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31"/>
          <p:cNvSpPr>
            <a:spLocks noChangeAspect="1"/>
          </p:cNvSpPr>
          <p:nvPr/>
        </p:nvSpPr>
        <p:spPr>
          <a:xfrm rot="13500000">
            <a:off x="6999235" y="2703355"/>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189A80"/>
          </a:solidFill>
          <a:ln w="6350">
            <a:solidFill>
              <a:schemeClr val="bg1"/>
            </a:solid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p:cNvSpPr/>
          <p:nvPr/>
        </p:nvSpPr>
        <p:spPr>
          <a:xfrm rot="5400000">
            <a:off x="8437835" y="2746277"/>
            <a:ext cx="673963" cy="673963"/>
          </a:xfrm>
          <a:prstGeom prst="ellipse">
            <a:avLst/>
          </a:prstGeom>
          <a:solidFill>
            <a:schemeClr val="bg1"/>
          </a:solidFill>
          <a:ln w="25400">
            <a:solidFill>
              <a:srgbClr val="189A8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34"/>
          <p:cNvSpPr>
            <a:spLocks noChangeAspect="1"/>
          </p:cNvSpPr>
          <p:nvPr/>
        </p:nvSpPr>
        <p:spPr>
          <a:xfrm rot="18900000">
            <a:off x="4851042" y="4267386"/>
            <a:ext cx="1936293" cy="2349007"/>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EF9D27"/>
          </a:soli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Oval 35"/>
          <p:cNvSpPr/>
          <p:nvPr/>
        </p:nvSpPr>
        <p:spPr>
          <a:xfrm rot="10800000">
            <a:off x="6274314" y="5911492"/>
            <a:ext cx="673963" cy="673963"/>
          </a:xfrm>
          <a:prstGeom prst="ellipse">
            <a:avLst/>
          </a:prstGeom>
          <a:solidFill>
            <a:schemeClr val="bg1"/>
          </a:solidFill>
          <a:ln w="25400">
            <a:solidFill>
              <a:srgbClr val="EF9D27"/>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37"/>
          <p:cNvSpPr>
            <a:spLocks noChangeAspect="1"/>
          </p:cNvSpPr>
          <p:nvPr/>
        </p:nvSpPr>
        <p:spPr>
          <a:xfrm rot="2700000">
            <a:off x="3353636" y="2186902"/>
            <a:ext cx="1936292" cy="2349008"/>
          </a:xfrm>
          <a:custGeom>
            <a:avLst/>
            <a:gdLst>
              <a:gd name="connsiteX0" fmla="*/ 424456 w 1576240"/>
              <a:gd name="connsiteY0" fmla="*/ 1819094 h 1912211"/>
              <a:gd name="connsiteX1" fmla="*/ 354616 w 1576240"/>
              <a:gd name="connsiteY1" fmla="*/ 1713923 h 1912211"/>
              <a:gd name="connsiteX2" fmla="*/ 346834 w 1576240"/>
              <a:gd name="connsiteY2" fmla="*/ 1687661 h 1912211"/>
              <a:gd name="connsiteX3" fmla="*/ 344720 w 1576240"/>
              <a:gd name="connsiteY3" fmla="*/ 1687654 h 1912211"/>
              <a:gd name="connsiteX4" fmla="*/ 344745 w 1576240"/>
              <a:gd name="connsiteY4" fmla="*/ 1680612 h 1912211"/>
              <a:gd name="connsiteX5" fmla="*/ 337158 w 1576240"/>
              <a:gd name="connsiteY5" fmla="*/ 1655009 h 1912211"/>
              <a:gd name="connsiteX6" fmla="*/ 331338 w 1576240"/>
              <a:gd name="connsiteY6" fmla="*/ 1594288 h 1912211"/>
              <a:gd name="connsiteX7" fmla="*/ 331589 w 1576240"/>
              <a:gd name="connsiteY7" fmla="*/ 1591672 h 1912211"/>
              <a:gd name="connsiteX8" fmla="*/ 330057 w 1576240"/>
              <a:gd name="connsiteY8" fmla="*/ 1564564 h 1912211"/>
              <a:gd name="connsiteX9" fmla="*/ 342721 w 1576240"/>
              <a:gd name="connsiteY9" fmla="*/ 839005 h 1912211"/>
              <a:gd name="connsiteX10" fmla="*/ 0 w 1576240"/>
              <a:gd name="connsiteY10" fmla="*/ 837795 h 1912211"/>
              <a:gd name="connsiteX11" fmla="*/ 719956 w 1576240"/>
              <a:gd name="connsiteY11" fmla="*/ 65737 h 1912211"/>
              <a:gd name="connsiteX12" fmla="*/ 789795 w 1576240"/>
              <a:gd name="connsiteY12" fmla="*/ 0 h 1912211"/>
              <a:gd name="connsiteX13" fmla="*/ 1576240 w 1576240"/>
              <a:gd name="connsiteY13" fmla="*/ 843359 h 1912211"/>
              <a:gd name="connsiteX14" fmla="*/ 1242946 w 1576240"/>
              <a:gd name="connsiteY14" fmla="*/ 842182 h 1912211"/>
              <a:gd name="connsiteX15" fmla="*/ 1240620 w 1576240"/>
              <a:gd name="connsiteY15" fmla="*/ 1501036 h 1912211"/>
              <a:gd name="connsiteX16" fmla="*/ 1245736 w 1576240"/>
              <a:gd name="connsiteY16" fmla="*/ 1572680 h 1912211"/>
              <a:gd name="connsiteX17" fmla="*/ 1532919 w 1576240"/>
              <a:gd name="connsiteY17" fmla="*/ 1903035 h 1912211"/>
              <a:gd name="connsiteX18" fmla="*/ 966926 w 1576240"/>
              <a:gd name="connsiteY18" fmla="*/ 1903035 h 1912211"/>
              <a:gd name="connsiteX19" fmla="*/ 700144 w 1576240"/>
              <a:gd name="connsiteY19" fmla="*/ 1907691 h 1912211"/>
              <a:gd name="connsiteX20" fmla="*/ 672129 w 1576240"/>
              <a:gd name="connsiteY20" fmla="*/ 1911393 h 1912211"/>
              <a:gd name="connsiteX21" fmla="*/ 424456 w 1576240"/>
              <a:gd name="connsiteY21" fmla="*/ 1819094 h 191221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1576240" h="1912211">
                <a:moveTo>
                  <a:pt x="424456" y="1819094"/>
                </a:moveTo>
                <a:cubicBezTo>
                  <a:pt x="393416" y="1788055"/>
                  <a:pt x="370136" y="1752193"/>
                  <a:pt x="354616" y="1713923"/>
                </a:cubicBezTo>
                <a:lnTo>
                  <a:pt x="346834" y="1687661"/>
                </a:lnTo>
                <a:lnTo>
                  <a:pt x="344720" y="1687654"/>
                </a:lnTo>
                <a:lnTo>
                  <a:pt x="344745" y="1680612"/>
                </a:lnTo>
                <a:lnTo>
                  <a:pt x="337158" y="1655009"/>
                </a:lnTo>
                <a:cubicBezTo>
                  <a:pt x="333278" y="1634970"/>
                  <a:pt x="331338" y="1614629"/>
                  <a:pt x="331338" y="1594288"/>
                </a:cubicBezTo>
                <a:lnTo>
                  <a:pt x="331589" y="1591672"/>
                </a:lnTo>
                <a:lnTo>
                  <a:pt x="330057" y="1564564"/>
                </a:lnTo>
                <a:lnTo>
                  <a:pt x="342721" y="839005"/>
                </a:lnTo>
                <a:lnTo>
                  <a:pt x="0" y="837795"/>
                </a:lnTo>
                <a:lnTo>
                  <a:pt x="719956" y="65737"/>
                </a:lnTo>
                <a:lnTo>
                  <a:pt x="789795" y="0"/>
                </a:lnTo>
                <a:lnTo>
                  <a:pt x="1576240" y="843359"/>
                </a:lnTo>
                <a:lnTo>
                  <a:pt x="1242946" y="842182"/>
                </a:lnTo>
                <a:lnTo>
                  <a:pt x="1240620" y="1501036"/>
                </a:lnTo>
                <a:lnTo>
                  <a:pt x="1245736" y="1572680"/>
                </a:lnTo>
                <a:cubicBezTo>
                  <a:pt x="1273059" y="1761189"/>
                  <a:pt x="1391209" y="1903034"/>
                  <a:pt x="1532919" y="1903035"/>
                </a:cubicBezTo>
                <a:lnTo>
                  <a:pt x="966926" y="1903035"/>
                </a:lnTo>
                <a:lnTo>
                  <a:pt x="700144" y="1907691"/>
                </a:lnTo>
                <a:lnTo>
                  <a:pt x="672129" y="1911393"/>
                </a:lnTo>
                <a:cubicBezTo>
                  <a:pt x="583322" y="1917758"/>
                  <a:pt x="492354" y="1886992"/>
                  <a:pt x="424456" y="1819094"/>
                </a:cubicBezTo>
                <a:close/>
              </a:path>
            </a:pathLst>
          </a:custGeom>
          <a:solidFill>
            <a:srgbClr val="D34132"/>
          </a:solidFill>
          <a:ln w="6350">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p:cNvSpPr/>
          <p:nvPr/>
        </p:nvSpPr>
        <p:spPr>
          <a:xfrm rot="16200000">
            <a:off x="3177365" y="3819025"/>
            <a:ext cx="673963" cy="673963"/>
          </a:xfrm>
          <a:prstGeom prst="ellipse">
            <a:avLst/>
          </a:prstGeom>
          <a:solidFill>
            <a:schemeClr val="bg1"/>
          </a:solidFill>
          <a:ln w="25400">
            <a:solidFill>
              <a:srgbClr val="D3413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41" name="Straight Connector 40"/>
          <p:cNvCxnSpPr/>
          <p:nvPr/>
        </p:nvCxnSpPr>
        <p:spPr>
          <a:xfrm flipH="1">
            <a:off x="2054713" y="1113267"/>
            <a:ext cx="3141231" cy="966511"/>
          </a:xfrm>
          <a:prstGeom prst="line">
            <a:avLst/>
          </a:prstGeom>
          <a:solidFill>
            <a:srgbClr val="00B0F0"/>
          </a:solidFill>
          <a:ln w="12700">
            <a:solidFill>
              <a:srgbClr val="34738D"/>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43" name="TextBox 42"/>
          <p:cNvSpPr txBox="1"/>
          <p:nvPr/>
        </p:nvSpPr>
        <p:spPr>
          <a:xfrm>
            <a:off x="418412" y="2002595"/>
            <a:ext cx="2468880" cy="1114151"/>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2" name="TextBox 51"/>
          <p:cNvSpPr txBox="1"/>
          <p:nvPr/>
        </p:nvSpPr>
        <p:spPr>
          <a:xfrm>
            <a:off x="418412" y="4812134"/>
            <a:ext cx="2468880" cy="1114151"/>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3" name="TextBox 52"/>
          <p:cNvSpPr txBox="1"/>
          <p:nvPr/>
        </p:nvSpPr>
        <p:spPr>
          <a:xfrm>
            <a:off x="9551722" y="2079778"/>
            <a:ext cx="2468880" cy="1114151"/>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4" name="TextBox 53"/>
          <p:cNvSpPr txBox="1"/>
          <p:nvPr/>
        </p:nvSpPr>
        <p:spPr>
          <a:xfrm>
            <a:off x="8923895" y="5000528"/>
            <a:ext cx="2468880" cy="1114151"/>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cxnSp>
        <p:nvCxnSpPr>
          <p:cNvPr id="55" name="Straight Connector 54"/>
          <p:cNvCxnSpPr/>
          <p:nvPr/>
        </p:nvCxnSpPr>
        <p:spPr>
          <a:xfrm flipH="1">
            <a:off x="1959731" y="4403010"/>
            <a:ext cx="1165816" cy="581944"/>
          </a:xfrm>
          <a:prstGeom prst="line">
            <a:avLst/>
          </a:prstGeom>
          <a:solidFill>
            <a:srgbClr val="00B0F0"/>
          </a:solidFill>
          <a:ln w="12700">
            <a:solidFill>
              <a:srgbClr val="D34132"/>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58" name="Straight Connector 57"/>
          <p:cNvCxnSpPr/>
          <p:nvPr/>
        </p:nvCxnSpPr>
        <p:spPr>
          <a:xfrm flipV="1">
            <a:off x="9044968" y="2325345"/>
            <a:ext cx="506754" cy="458690"/>
          </a:xfrm>
          <a:prstGeom prst="line">
            <a:avLst/>
          </a:prstGeom>
          <a:solidFill>
            <a:srgbClr val="00B0F0"/>
          </a:solidFill>
          <a:ln w="12700">
            <a:solidFill>
              <a:srgbClr val="189A80"/>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cxnSp>
        <p:nvCxnSpPr>
          <p:cNvPr id="61" name="Straight Connector 60"/>
          <p:cNvCxnSpPr/>
          <p:nvPr/>
        </p:nvCxnSpPr>
        <p:spPr>
          <a:xfrm flipV="1">
            <a:off x="7072246" y="5201651"/>
            <a:ext cx="1851226" cy="944369"/>
          </a:xfrm>
          <a:prstGeom prst="line">
            <a:avLst/>
          </a:prstGeom>
          <a:solidFill>
            <a:srgbClr val="00B0F0"/>
          </a:solidFill>
          <a:ln w="12700">
            <a:solidFill>
              <a:srgbClr val="EF9D27"/>
            </a:solidFill>
            <a:prstDash val="dash"/>
            <a:headEnd type="stealth"/>
            <a:tailEnd type="none"/>
          </a:ln>
        </p:spPr>
        <p:style>
          <a:lnRef idx="1">
            <a:schemeClr val="accent1"/>
          </a:lnRef>
          <a:fillRef idx="0">
            <a:schemeClr val="accent1"/>
          </a:fillRef>
          <a:effectRef idx="0">
            <a:schemeClr val="accent1"/>
          </a:effectRef>
          <a:fontRef idx="minor">
            <a:schemeClr val="tx1"/>
          </a:fontRef>
        </p:style>
      </p:cxnSp>
      <p:sp>
        <p:nvSpPr>
          <p:cNvPr id="67" name="TextBox 66"/>
          <p:cNvSpPr txBox="1"/>
          <p:nvPr/>
        </p:nvSpPr>
        <p:spPr>
          <a:xfrm>
            <a:off x="6310489" y="258228"/>
            <a:ext cx="5508978" cy="1046440"/>
          </a:xfrm>
          <a:prstGeom prst="rect">
            <a:avLst/>
          </a:prstGeom>
          <a:noFill/>
        </p:spPr>
        <p:txBody>
          <a:bodyPr wrap="square" rtlCol="0">
            <a:spAutoFit/>
          </a:bodyPr>
          <a:lstStyle/>
          <a:p>
            <a:pPr algn="r"/>
            <a:r>
              <a:rPr lang="en-US" sz="4400" b="1" dirty="0">
                <a:solidFill>
                  <a:srgbClr val="4C4F54"/>
                </a:solidFill>
                <a:latin typeface="Candara" panose="020E0502030303020204" pitchFamily="34" charset="0"/>
              </a:rPr>
              <a:t>TITLE GOES HERE</a:t>
            </a:r>
          </a:p>
          <a:p>
            <a:pPr algn="r"/>
            <a:r>
              <a:rPr lang="en-US" dirty="0">
                <a:solidFill>
                  <a:srgbClr val="4C4F54"/>
                </a:solidFill>
                <a:latin typeface="Candara" panose="020E0502030303020204" pitchFamily="34" charset="0"/>
              </a:rPr>
              <a:t>Your Subtitle</a:t>
            </a:r>
          </a:p>
        </p:txBody>
      </p:sp>
      <p:sp>
        <p:nvSpPr>
          <p:cNvPr id="73" name="Freeform 121"/>
          <p:cNvSpPr>
            <a:spLocks noChangeAspect="1" noEditPoints="1"/>
          </p:cNvSpPr>
          <p:nvPr/>
        </p:nvSpPr>
        <p:spPr bwMode="auto">
          <a:xfrm>
            <a:off x="8556505" y="2832982"/>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74" name="Group 73"/>
          <p:cNvGrpSpPr>
            <a:grpSpLocks noChangeAspect="1"/>
          </p:cNvGrpSpPr>
          <p:nvPr/>
        </p:nvGrpSpPr>
        <p:grpSpPr>
          <a:xfrm>
            <a:off x="6355852" y="6007851"/>
            <a:ext cx="457200" cy="442078"/>
            <a:chOff x="5659438" y="2249488"/>
            <a:chExt cx="623887" cy="603250"/>
          </a:xfrm>
          <a:solidFill>
            <a:srgbClr val="4C4F54"/>
          </a:solidFill>
        </p:grpSpPr>
        <p:sp>
          <p:nvSpPr>
            <p:cNvPr id="75"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9" name="Group 78"/>
          <p:cNvGrpSpPr>
            <a:grpSpLocks noChangeAspect="1"/>
          </p:cNvGrpSpPr>
          <p:nvPr/>
        </p:nvGrpSpPr>
        <p:grpSpPr>
          <a:xfrm>
            <a:off x="3333777" y="3927490"/>
            <a:ext cx="326457" cy="457200"/>
            <a:chOff x="4938713" y="2352675"/>
            <a:chExt cx="646113" cy="904875"/>
          </a:xfrm>
          <a:solidFill>
            <a:srgbClr val="4C4F54"/>
          </a:solidFill>
        </p:grpSpPr>
        <p:sp>
          <p:nvSpPr>
            <p:cNvPr id="80"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91" name="Freeform 110"/>
          <p:cNvSpPr>
            <a:spLocks noChangeAspect="1" noEditPoints="1"/>
          </p:cNvSpPr>
          <p:nvPr/>
        </p:nvSpPr>
        <p:spPr bwMode="auto">
          <a:xfrm>
            <a:off x="5395489" y="891623"/>
            <a:ext cx="457200" cy="313083"/>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51962036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7"/>
                                        </p:tgtEl>
                                        <p:attrNameLst>
                                          <p:attrName>style.visibility</p:attrName>
                                        </p:attrNameLst>
                                      </p:cBhvr>
                                      <p:to>
                                        <p:strVal val="visible"/>
                                      </p:to>
                                    </p:set>
                                    <p:animEffect transition="in" filter="wipe(left)">
                                      <p:cBhvr>
                                        <p:cTn id="7" dur="500"/>
                                        <p:tgtEl>
                                          <p:spTgt spid="6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26"/>
                                        </p:tgtEl>
                                        <p:attrNameLst>
                                          <p:attrName>style.visibility</p:attrName>
                                        </p:attrNameLst>
                                      </p:cBhvr>
                                      <p:to>
                                        <p:strVal val="visible"/>
                                      </p:to>
                                    </p:set>
                                    <p:anim calcmode="lin" valueType="num">
                                      <p:cBhvr>
                                        <p:cTn id="11" dur="500" fill="hold"/>
                                        <p:tgtEl>
                                          <p:spTgt spid="26"/>
                                        </p:tgtEl>
                                        <p:attrNameLst>
                                          <p:attrName>ppt_w</p:attrName>
                                        </p:attrNameLst>
                                      </p:cBhvr>
                                      <p:tavLst>
                                        <p:tav tm="0">
                                          <p:val>
                                            <p:fltVal val="0"/>
                                          </p:val>
                                        </p:tav>
                                        <p:tav tm="100000">
                                          <p:val>
                                            <p:strVal val="#ppt_w"/>
                                          </p:val>
                                        </p:tav>
                                      </p:tavLst>
                                    </p:anim>
                                    <p:anim calcmode="lin" valueType="num">
                                      <p:cBhvr>
                                        <p:cTn id="12" dur="500" fill="hold"/>
                                        <p:tgtEl>
                                          <p:spTgt spid="26"/>
                                        </p:tgtEl>
                                        <p:attrNameLst>
                                          <p:attrName>ppt_h</p:attrName>
                                        </p:attrNameLst>
                                      </p:cBhvr>
                                      <p:tavLst>
                                        <p:tav tm="0">
                                          <p:val>
                                            <p:fltVal val="0"/>
                                          </p:val>
                                        </p:tav>
                                        <p:tav tm="100000">
                                          <p:val>
                                            <p:strVal val="#ppt_h"/>
                                          </p:val>
                                        </p:tav>
                                      </p:tavLst>
                                    </p:anim>
                                    <p:animEffect transition="in" filter="fade">
                                      <p:cBhvr>
                                        <p:cTn id="13" dur="500"/>
                                        <p:tgtEl>
                                          <p:spTgt spid="26"/>
                                        </p:tgtEl>
                                      </p:cBhvr>
                                    </p:animEffect>
                                  </p:childTnLst>
                                </p:cTn>
                              </p:par>
                            </p:childTnLst>
                          </p:cTn>
                        </p:par>
                        <p:par>
                          <p:cTn id="14" fill="hold">
                            <p:stCondLst>
                              <p:cond delay="1000"/>
                            </p:stCondLst>
                            <p:childTnLst>
                              <p:par>
                                <p:cTn id="15" presetID="37" presetClass="entr" presetSubtype="0" fill="hold" grpId="0" nodeType="afterEffect">
                                  <p:stCondLst>
                                    <p:cond delay="0"/>
                                  </p:stCondLst>
                                  <p:childTnLst>
                                    <p:set>
                                      <p:cBhvr>
                                        <p:cTn id="16" dur="1" fill="hold">
                                          <p:stCondLst>
                                            <p:cond delay="0"/>
                                          </p:stCondLst>
                                        </p:cTn>
                                        <p:tgtEl>
                                          <p:spTgt spid="43"/>
                                        </p:tgtEl>
                                        <p:attrNameLst>
                                          <p:attrName>style.visibility</p:attrName>
                                        </p:attrNameLst>
                                      </p:cBhvr>
                                      <p:to>
                                        <p:strVal val="visible"/>
                                      </p:to>
                                    </p:set>
                                    <p:animEffect transition="in" filter="fade">
                                      <p:cBhvr>
                                        <p:cTn id="17" dur="1000"/>
                                        <p:tgtEl>
                                          <p:spTgt spid="43"/>
                                        </p:tgtEl>
                                      </p:cBhvr>
                                    </p:animEffect>
                                    <p:anim calcmode="lin" valueType="num">
                                      <p:cBhvr>
                                        <p:cTn id="18" dur="1000" fill="hold"/>
                                        <p:tgtEl>
                                          <p:spTgt spid="43"/>
                                        </p:tgtEl>
                                        <p:attrNameLst>
                                          <p:attrName>ppt_x</p:attrName>
                                        </p:attrNameLst>
                                      </p:cBhvr>
                                      <p:tavLst>
                                        <p:tav tm="0">
                                          <p:val>
                                            <p:strVal val="#ppt_x"/>
                                          </p:val>
                                        </p:tav>
                                        <p:tav tm="100000">
                                          <p:val>
                                            <p:strVal val="#ppt_x"/>
                                          </p:val>
                                        </p:tav>
                                      </p:tavLst>
                                    </p:anim>
                                    <p:anim calcmode="lin" valueType="num">
                                      <p:cBhvr>
                                        <p:cTn id="19" dur="900" decel="100000" fill="hold"/>
                                        <p:tgtEl>
                                          <p:spTgt spid="43"/>
                                        </p:tgtEl>
                                        <p:attrNameLst>
                                          <p:attrName>ppt_y</p:attrName>
                                        </p:attrNameLst>
                                      </p:cBhvr>
                                      <p:tavLst>
                                        <p:tav tm="0">
                                          <p:val>
                                            <p:strVal val="#ppt_y+1"/>
                                          </p:val>
                                        </p:tav>
                                        <p:tav tm="100000">
                                          <p:val>
                                            <p:strVal val="#ppt_y-.03"/>
                                          </p:val>
                                        </p:tav>
                                      </p:tavLst>
                                    </p:anim>
                                    <p:anim calcmode="lin" valueType="num">
                                      <p:cBhvr>
                                        <p:cTn id="20" dur="100" accel="100000" fill="hold">
                                          <p:stCondLst>
                                            <p:cond delay="900"/>
                                          </p:stCondLst>
                                        </p:cTn>
                                        <p:tgtEl>
                                          <p:spTgt spid="43"/>
                                        </p:tgtEl>
                                        <p:attrNameLst>
                                          <p:attrName>ppt_y</p:attrName>
                                        </p:attrNameLst>
                                      </p:cBhvr>
                                      <p:tavLst>
                                        <p:tav tm="0">
                                          <p:val>
                                            <p:strVal val="#ppt_y-.03"/>
                                          </p:val>
                                        </p:tav>
                                        <p:tav tm="100000">
                                          <p:val>
                                            <p:strVal val="#ppt_y"/>
                                          </p:val>
                                        </p:tav>
                                      </p:tavLst>
                                    </p:anim>
                                  </p:childTnLst>
                                </p:cTn>
                              </p:par>
                            </p:childTnLst>
                          </p:cTn>
                        </p:par>
                        <p:par>
                          <p:cTn id="21" fill="hold">
                            <p:stCondLst>
                              <p:cond delay="2000"/>
                            </p:stCondLst>
                            <p:childTnLst>
                              <p:par>
                                <p:cTn id="22" presetID="22" presetClass="entr" presetSubtype="8" fill="hold" nodeType="afterEffect">
                                  <p:stCondLst>
                                    <p:cond delay="0"/>
                                  </p:stCondLst>
                                  <p:childTnLst>
                                    <p:set>
                                      <p:cBhvr>
                                        <p:cTn id="23" dur="1" fill="hold">
                                          <p:stCondLst>
                                            <p:cond delay="0"/>
                                          </p:stCondLst>
                                        </p:cTn>
                                        <p:tgtEl>
                                          <p:spTgt spid="41"/>
                                        </p:tgtEl>
                                        <p:attrNameLst>
                                          <p:attrName>style.visibility</p:attrName>
                                        </p:attrNameLst>
                                      </p:cBhvr>
                                      <p:to>
                                        <p:strVal val="visible"/>
                                      </p:to>
                                    </p:set>
                                    <p:animEffect transition="in" filter="wipe(left)">
                                      <p:cBhvr>
                                        <p:cTn id="24" dur="500"/>
                                        <p:tgtEl>
                                          <p:spTgt spid="41"/>
                                        </p:tgtEl>
                                      </p:cBhvr>
                                    </p:animEffect>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91"/>
                                        </p:tgtEl>
                                        <p:attrNameLst>
                                          <p:attrName>style.visibility</p:attrName>
                                        </p:attrNameLst>
                                      </p:cBhvr>
                                      <p:to>
                                        <p:strVal val="visible"/>
                                      </p:to>
                                    </p:set>
                                    <p:anim calcmode="lin" valueType="num">
                                      <p:cBhvr>
                                        <p:cTn id="28" dur="500" fill="hold"/>
                                        <p:tgtEl>
                                          <p:spTgt spid="91"/>
                                        </p:tgtEl>
                                        <p:attrNameLst>
                                          <p:attrName>ppt_w</p:attrName>
                                        </p:attrNameLst>
                                      </p:cBhvr>
                                      <p:tavLst>
                                        <p:tav tm="0">
                                          <p:val>
                                            <p:fltVal val="0"/>
                                          </p:val>
                                        </p:tav>
                                        <p:tav tm="100000">
                                          <p:val>
                                            <p:strVal val="#ppt_w"/>
                                          </p:val>
                                        </p:tav>
                                      </p:tavLst>
                                    </p:anim>
                                    <p:anim calcmode="lin" valueType="num">
                                      <p:cBhvr>
                                        <p:cTn id="29" dur="500" fill="hold"/>
                                        <p:tgtEl>
                                          <p:spTgt spid="91"/>
                                        </p:tgtEl>
                                        <p:attrNameLst>
                                          <p:attrName>ppt_h</p:attrName>
                                        </p:attrNameLst>
                                      </p:cBhvr>
                                      <p:tavLst>
                                        <p:tav tm="0">
                                          <p:val>
                                            <p:fltVal val="0"/>
                                          </p:val>
                                        </p:tav>
                                        <p:tav tm="100000">
                                          <p:val>
                                            <p:strVal val="#ppt_h"/>
                                          </p:val>
                                        </p:tav>
                                      </p:tavLst>
                                    </p:anim>
                                    <p:animEffect transition="in" filter="fade">
                                      <p:cBhvr>
                                        <p:cTn id="30" dur="500"/>
                                        <p:tgtEl>
                                          <p:spTgt spid="91"/>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27"/>
                                        </p:tgtEl>
                                        <p:attrNameLst>
                                          <p:attrName>style.visibility</p:attrName>
                                        </p:attrNameLst>
                                      </p:cBhvr>
                                      <p:to>
                                        <p:strVal val="visible"/>
                                      </p:to>
                                    </p:set>
                                    <p:anim calcmode="lin" valueType="num">
                                      <p:cBhvr>
                                        <p:cTn id="33" dur="500" fill="hold"/>
                                        <p:tgtEl>
                                          <p:spTgt spid="27"/>
                                        </p:tgtEl>
                                        <p:attrNameLst>
                                          <p:attrName>ppt_w</p:attrName>
                                        </p:attrNameLst>
                                      </p:cBhvr>
                                      <p:tavLst>
                                        <p:tav tm="0">
                                          <p:val>
                                            <p:fltVal val="0"/>
                                          </p:val>
                                        </p:tav>
                                        <p:tav tm="100000">
                                          <p:val>
                                            <p:strVal val="#ppt_w"/>
                                          </p:val>
                                        </p:tav>
                                      </p:tavLst>
                                    </p:anim>
                                    <p:anim calcmode="lin" valueType="num">
                                      <p:cBhvr>
                                        <p:cTn id="34" dur="500" fill="hold"/>
                                        <p:tgtEl>
                                          <p:spTgt spid="27"/>
                                        </p:tgtEl>
                                        <p:attrNameLst>
                                          <p:attrName>ppt_h</p:attrName>
                                        </p:attrNameLst>
                                      </p:cBhvr>
                                      <p:tavLst>
                                        <p:tav tm="0">
                                          <p:val>
                                            <p:fltVal val="0"/>
                                          </p:val>
                                        </p:tav>
                                        <p:tav tm="100000">
                                          <p:val>
                                            <p:strVal val="#ppt_h"/>
                                          </p:val>
                                        </p:tav>
                                      </p:tavLst>
                                    </p:anim>
                                    <p:animEffect transition="in" filter="fade">
                                      <p:cBhvr>
                                        <p:cTn id="35" dur="500"/>
                                        <p:tgtEl>
                                          <p:spTgt spid="27"/>
                                        </p:tgtEl>
                                      </p:cBhvr>
                                    </p:animEffect>
                                  </p:childTnLst>
                                </p:cTn>
                              </p:par>
                            </p:childTnLst>
                          </p:cTn>
                        </p:par>
                        <p:par>
                          <p:cTn id="36" fill="hold">
                            <p:stCondLst>
                              <p:cond delay="3000"/>
                            </p:stCondLst>
                            <p:childTnLst>
                              <p:par>
                                <p:cTn id="37" presetID="18" presetClass="entr" presetSubtype="6"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Effect transition="in" filter="strips(downRight)">
                                      <p:cBhvr>
                                        <p:cTn id="39" dur="500"/>
                                        <p:tgtEl>
                                          <p:spTgt spid="20"/>
                                        </p:tgtEl>
                                      </p:cBhvr>
                                    </p:animEffect>
                                  </p:childTnLst>
                                </p:cTn>
                              </p:par>
                            </p:childTnLst>
                          </p:cTn>
                        </p:par>
                        <p:par>
                          <p:cTn id="40" fill="hold">
                            <p:stCondLst>
                              <p:cond delay="3500"/>
                            </p:stCondLst>
                            <p:childTnLst>
                              <p:par>
                                <p:cTn id="41" presetID="37" presetClass="entr" presetSubtype="0" fill="hold" grpId="0" nodeType="afterEffect">
                                  <p:stCondLst>
                                    <p:cond delay="0"/>
                                  </p:stCondLst>
                                  <p:childTnLst>
                                    <p:set>
                                      <p:cBhvr>
                                        <p:cTn id="42" dur="1" fill="hold">
                                          <p:stCondLst>
                                            <p:cond delay="0"/>
                                          </p:stCondLst>
                                        </p:cTn>
                                        <p:tgtEl>
                                          <p:spTgt spid="53"/>
                                        </p:tgtEl>
                                        <p:attrNameLst>
                                          <p:attrName>style.visibility</p:attrName>
                                        </p:attrNameLst>
                                      </p:cBhvr>
                                      <p:to>
                                        <p:strVal val="visible"/>
                                      </p:to>
                                    </p:set>
                                    <p:animEffect transition="in" filter="fade">
                                      <p:cBhvr>
                                        <p:cTn id="43" dur="1000"/>
                                        <p:tgtEl>
                                          <p:spTgt spid="53"/>
                                        </p:tgtEl>
                                      </p:cBhvr>
                                    </p:animEffect>
                                    <p:anim calcmode="lin" valueType="num">
                                      <p:cBhvr>
                                        <p:cTn id="44" dur="1000" fill="hold"/>
                                        <p:tgtEl>
                                          <p:spTgt spid="53"/>
                                        </p:tgtEl>
                                        <p:attrNameLst>
                                          <p:attrName>ppt_x</p:attrName>
                                        </p:attrNameLst>
                                      </p:cBhvr>
                                      <p:tavLst>
                                        <p:tav tm="0">
                                          <p:val>
                                            <p:strVal val="#ppt_x"/>
                                          </p:val>
                                        </p:tav>
                                        <p:tav tm="100000">
                                          <p:val>
                                            <p:strVal val="#ppt_x"/>
                                          </p:val>
                                        </p:tav>
                                      </p:tavLst>
                                    </p:anim>
                                    <p:anim calcmode="lin" valueType="num">
                                      <p:cBhvr>
                                        <p:cTn id="45" dur="900" decel="100000" fill="hold"/>
                                        <p:tgtEl>
                                          <p:spTgt spid="53"/>
                                        </p:tgtEl>
                                        <p:attrNameLst>
                                          <p:attrName>ppt_y</p:attrName>
                                        </p:attrNameLst>
                                      </p:cBhvr>
                                      <p:tavLst>
                                        <p:tav tm="0">
                                          <p:val>
                                            <p:strVal val="#ppt_y+1"/>
                                          </p:val>
                                        </p:tav>
                                        <p:tav tm="100000">
                                          <p:val>
                                            <p:strVal val="#ppt_y-.03"/>
                                          </p:val>
                                        </p:tav>
                                      </p:tavLst>
                                    </p:anim>
                                    <p:anim calcmode="lin" valueType="num">
                                      <p:cBhvr>
                                        <p:cTn id="46" dur="100" accel="100000" fill="hold">
                                          <p:stCondLst>
                                            <p:cond delay="900"/>
                                          </p:stCondLst>
                                        </p:cTn>
                                        <p:tgtEl>
                                          <p:spTgt spid="53"/>
                                        </p:tgtEl>
                                        <p:attrNameLst>
                                          <p:attrName>ppt_y</p:attrName>
                                        </p:attrNameLst>
                                      </p:cBhvr>
                                      <p:tavLst>
                                        <p:tav tm="0">
                                          <p:val>
                                            <p:strVal val="#ppt_y-.03"/>
                                          </p:val>
                                        </p:tav>
                                        <p:tav tm="100000">
                                          <p:val>
                                            <p:strVal val="#ppt_y"/>
                                          </p:val>
                                        </p:tav>
                                      </p:tavLst>
                                    </p:anim>
                                  </p:childTnLst>
                                </p:cTn>
                              </p:par>
                            </p:childTnLst>
                          </p:cTn>
                        </p:par>
                        <p:par>
                          <p:cTn id="47" fill="hold">
                            <p:stCondLst>
                              <p:cond delay="4500"/>
                            </p:stCondLst>
                            <p:childTnLst>
                              <p:par>
                                <p:cTn id="48" presetID="22" presetClass="entr" presetSubtype="2" fill="hold" nodeType="afterEffect">
                                  <p:stCondLst>
                                    <p:cond delay="0"/>
                                  </p:stCondLst>
                                  <p:childTnLst>
                                    <p:set>
                                      <p:cBhvr>
                                        <p:cTn id="49" dur="1" fill="hold">
                                          <p:stCondLst>
                                            <p:cond delay="0"/>
                                          </p:stCondLst>
                                        </p:cTn>
                                        <p:tgtEl>
                                          <p:spTgt spid="58"/>
                                        </p:tgtEl>
                                        <p:attrNameLst>
                                          <p:attrName>style.visibility</p:attrName>
                                        </p:attrNameLst>
                                      </p:cBhvr>
                                      <p:to>
                                        <p:strVal val="visible"/>
                                      </p:to>
                                    </p:set>
                                    <p:animEffect transition="in" filter="wipe(right)">
                                      <p:cBhvr>
                                        <p:cTn id="50" dur="500"/>
                                        <p:tgtEl>
                                          <p:spTgt spid="58"/>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73"/>
                                        </p:tgtEl>
                                        <p:attrNameLst>
                                          <p:attrName>style.visibility</p:attrName>
                                        </p:attrNameLst>
                                      </p:cBhvr>
                                      <p:to>
                                        <p:strVal val="visible"/>
                                      </p:to>
                                    </p:set>
                                    <p:anim calcmode="lin" valueType="num">
                                      <p:cBhvr>
                                        <p:cTn id="54" dur="500" fill="hold"/>
                                        <p:tgtEl>
                                          <p:spTgt spid="73"/>
                                        </p:tgtEl>
                                        <p:attrNameLst>
                                          <p:attrName>ppt_w</p:attrName>
                                        </p:attrNameLst>
                                      </p:cBhvr>
                                      <p:tavLst>
                                        <p:tav tm="0">
                                          <p:val>
                                            <p:fltVal val="0"/>
                                          </p:val>
                                        </p:tav>
                                        <p:tav tm="100000">
                                          <p:val>
                                            <p:strVal val="#ppt_w"/>
                                          </p:val>
                                        </p:tav>
                                      </p:tavLst>
                                    </p:anim>
                                    <p:anim calcmode="lin" valueType="num">
                                      <p:cBhvr>
                                        <p:cTn id="55" dur="500" fill="hold"/>
                                        <p:tgtEl>
                                          <p:spTgt spid="73"/>
                                        </p:tgtEl>
                                        <p:attrNameLst>
                                          <p:attrName>ppt_h</p:attrName>
                                        </p:attrNameLst>
                                      </p:cBhvr>
                                      <p:tavLst>
                                        <p:tav tm="0">
                                          <p:val>
                                            <p:fltVal val="0"/>
                                          </p:val>
                                        </p:tav>
                                        <p:tav tm="100000">
                                          <p:val>
                                            <p:strVal val="#ppt_h"/>
                                          </p:val>
                                        </p:tav>
                                      </p:tavLst>
                                    </p:anim>
                                    <p:animEffect transition="in" filter="fade">
                                      <p:cBhvr>
                                        <p:cTn id="56" dur="500"/>
                                        <p:tgtEl>
                                          <p:spTgt spid="73"/>
                                        </p:tgtEl>
                                      </p:cBhvr>
                                    </p:animEffect>
                                  </p:childTnLst>
                                </p:cTn>
                              </p:par>
                              <p:par>
                                <p:cTn id="57" presetID="53" presetClass="entr" presetSubtype="16" fill="hold" grpId="0" nodeType="withEffect">
                                  <p:stCondLst>
                                    <p:cond delay="0"/>
                                  </p:stCondLst>
                                  <p:childTnLst>
                                    <p:set>
                                      <p:cBhvr>
                                        <p:cTn id="58" dur="1" fill="hold">
                                          <p:stCondLst>
                                            <p:cond delay="0"/>
                                          </p:stCondLst>
                                        </p:cTn>
                                        <p:tgtEl>
                                          <p:spTgt spid="33"/>
                                        </p:tgtEl>
                                        <p:attrNameLst>
                                          <p:attrName>style.visibility</p:attrName>
                                        </p:attrNameLst>
                                      </p:cBhvr>
                                      <p:to>
                                        <p:strVal val="visible"/>
                                      </p:to>
                                    </p:set>
                                    <p:anim calcmode="lin" valueType="num">
                                      <p:cBhvr>
                                        <p:cTn id="59" dur="500" fill="hold"/>
                                        <p:tgtEl>
                                          <p:spTgt spid="33"/>
                                        </p:tgtEl>
                                        <p:attrNameLst>
                                          <p:attrName>ppt_w</p:attrName>
                                        </p:attrNameLst>
                                      </p:cBhvr>
                                      <p:tavLst>
                                        <p:tav tm="0">
                                          <p:val>
                                            <p:fltVal val="0"/>
                                          </p:val>
                                        </p:tav>
                                        <p:tav tm="100000">
                                          <p:val>
                                            <p:strVal val="#ppt_w"/>
                                          </p:val>
                                        </p:tav>
                                      </p:tavLst>
                                    </p:anim>
                                    <p:anim calcmode="lin" valueType="num">
                                      <p:cBhvr>
                                        <p:cTn id="60" dur="500" fill="hold"/>
                                        <p:tgtEl>
                                          <p:spTgt spid="33"/>
                                        </p:tgtEl>
                                        <p:attrNameLst>
                                          <p:attrName>ppt_h</p:attrName>
                                        </p:attrNameLst>
                                      </p:cBhvr>
                                      <p:tavLst>
                                        <p:tav tm="0">
                                          <p:val>
                                            <p:fltVal val="0"/>
                                          </p:val>
                                        </p:tav>
                                        <p:tav tm="100000">
                                          <p:val>
                                            <p:strVal val="#ppt_h"/>
                                          </p:val>
                                        </p:tav>
                                      </p:tavLst>
                                    </p:anim>
                                    <p:animEffect transition="in" filter="fade">
                                      <p:cBhvr>
                                        <p:cTn id="61" dur="500"/>
                                        <p:tgtEl>
                                          <p:spTgt spid="33"/>
                                        </p:tgtEl>
                                      </p:cBhvr>
                                    </p:animEffect>
                                  </p:childTnLst>
                                </p:cTn>
                              </p:par>
                            </p:childTnLst>
                          </p:cTn>
                        </p:par>
                        <p:par>
                          <p:cTn id="62" fill="hold">
                            <p:stCondLst>
                              <p:cond delay="5500"/>
                            </p:stCondLst>
                            <p:childTnLst>
                              <p:par>
                                <p:cTn id="63" presetID="18" presetClass="entr" presetSubtype="12" fill="hold" grpId="0" nodeType="afterEffect">
                                  <p:stCondLst>
                                    <p:cond delay="0"/>
                                  </p:stCondLst>
                                  <p:childTnLst>
                                    <p:set>
                                      <p:cBhvr>
                                        <p:cTn id="64" dur="1" fill="hold">
                                          <p:stCondLst>
                                            <p:cond delay="0"/>
                                          </p:stCondLst>
                                        </p:cTn>
                                        <p:tgtEl>
                                          <p:spTgt spid="32"/>
                                        </p:tgtEl>
                                        <p:attrNameLst>
                                          <p:attrName>style.visibility</p:attrName>
                                        </p:attrNameLst>
                                      </p:cBhvr>
                                      <p:to>
                                        <p:strVal val="visible"/>
                                      </p:to>
                                    </p:set>
                                    <p:animEffect transition="in" filter="strips(downLeft)">
                                      <p:cBhvr>
                                        <p:cTn id="65" dur="500"/>
                                        <p:tgtEl>
                                          <p:spTgt spid="32"/>
                                        </p:tgtEl>
                                      </p:cBhvr>
                                    </p:animEffect>
                                  </p:childTnLst>
                                </p:cTn>
                              </p:par>
                            </p:childTnLst>
                          </p:cTn>
                        </p:par>
                        <p:par>
                          <p:cTn id="66" fill="hold">
                            <p:stCondLst>
                              <p:cond delay="6000"/>
                            </p:stCondLst>
                            <p:childTnLst>
                              <p:par>
                                <p:cTn id="67" presetID="37" presetClass="entr" presetSubtype="0" fill="hold" grpId="0" nodeType="afterEffect">
                                  <p:stCondLst>
                                    <p:cond delay="0"/>
                                  </p:stCondLst>
                                  <p:childTnLst>
                                    <p:set>
                                      <p:cBhvr>
                                        <p:cTn id="68" dur="1" fill="hold">
                                          <p:stCondLst>
                                            <p:cond delay="0"/>
                                          </p:stCondLst>
                                        </p:cTn>
                                        <p:tgtEl>
                                          <p:spTgt spid="54"/>
                                        </p:tgtEl>
                                        <p:attrNameLst>
                                          <p:attrName>style.visibility</p:attrName>
                                        </p:attrNameLst>
                                      </p:cBhvr>
                                      <p:to>
                                        <p:strVal val="visible"/>
                                      </p:to>
                                    </p:set>
                                    <p:animEffect transition="in" filter="fade">
                                      <p:cBhvr>
                                        <p:cTn id="69" dur="1000"/>
                                        <p:tgtEl>
                                          <p:spTgt spid="54"/>
                                        </p:tgtEl>
                                      </p:cBhvr>
                                    </p:animEffect>
                                    <p:anim calcmode="lin" valueType="num">
                                      <p:cBhvr>
                                        <p:cTn id="70" dur="1000" fill="hold"/>
                                        <p:tgtEl>
                                          <p:spTgt spid="54"/>
                                        </p:tgtEl>
                                        <p:attrNameLst>
                                          <p:attrName>ppt_x</p:attrName>
                                        </p:attrNameLst>
                                      </p:cBhvr>
                                      <p:tavLst>
                                        <p:tav tm="0">
                                          <p:val>
                                            <p:strVal val="#ppt_x"/>
                                          </p:val>
                                        </p:tav>
                                        <p:tav tm="100000">
                                          <p:val>
                                            <p:strVal val="#ppt_x"/>
                                          </p:val>
                                        </p:tav>
                                      </p:tavLst>
                                    </p:anim>
                                    <p:anim calcmode="lin" valueType="num">
                                      <p:cBhvr>
                                        <p:cTn id="71" dur="900" decel="100000" fill="hold"/>
                                        <p:tgtEl>
                                          <p:spTgt spid="54"/>
                                        </p:tgtEl>
                                        <p:attrNameLst>
                                          <p:attrName>ppt_y</p:attrName>
                                        </p:attrNameLst>
                                      </p:cBhvr>
                                      <p:tavLst>
                                        <p:tav tm="0">
                                          <p:val>
                                            <p:strVal val="#ppt_y+1"/>
                                          </p:val>
                                        </p:tav>
                                        <p:tav tm="100000">
                                          <p:val>
                                            <p:strVal val="#ppt_y-.03"/>
                                          </p:val>
                                        </p:tav>
                                      </p:tavLst>
                                    </p:anim>
                                    <p:anim calcmode="lin" valueType="num">
                                      <p:cBhvr>
                                        <p:cTn id="72" dur="100" accel="100000" fill="hold">
                                          <p:stCondLst>
                                            <p:cond delay="900"/>
                                          </p:stCondLst>
                                        </p:cTn>
                                        <p:tgtEl>
                                          <p:spTgt spid="54"/>
                                        </p:tgtEl>
                                        <p:attrNameLst>
                                          <p:attrName>ppt_y</p:attrName>
                                        </p:attrNameLst>
                                      </p:cBhvr>
                                      <p:tavLst>
                                        <p:tav tm="0">
                                          <p:val>
                                            <p:strVal val="#ppt_y-.03"/>
                                          </p:val>
                                        </p:tav>
                                        <p:tav tm="100000">
                                          <p:val>
                                            <p:strVal val="#ppt_y"/>
                                          </p:val>
                                        </p:tav>
                                      </p:tavLst>
                                    </p:anim>
                                  </p:childTnLst>
                                </p:cTn>
                              </p:par>
                            </p:childTnLst>
                          </p:cTn>
                        </p:par>
                        <p:par>
                          <p:cTn id="73" fill="hold">
                            <p:stCondLst>
                              <p:cond delay="7000"/>
                            </p:stCondLst>
                            <p:childTnLst>
                              <p:par>
                                <p:cTn id="74" presetID="22" presetClass="entr" presetSubtype="2" fill="hold" nodeType="afterEffect">
                                  <p:stCondLst>
                                    <p:cond delay="0"/>
                                  </p:stCondLst>
                                  <p:childTnLst>
                                    <p:set>
                                      <p:cBhvr>
                                        <p:cTn id="75" dur="1" fill="hold">
                                          <p:stCondLst>
                                            <p:cond delay="0"/>
                                          </p:stCondLst>
                                        </p:cTn>
                                        <p:tgtEl>
                                          <p:spTgt spid="61"/>
                                        </p:tgtEl>
                                        <p:attrNameLst>
                                          <p:attrName>style.visibility</p:attrName>
                                        </p:attrNameLst>
                                      </p:cBhvr>
                                      <p:to>
                                        <p:strVal val="visible"/>
                                      </p:to>
                                    </p:set>
                                    <p:animEffect transition="in" filter="wipe(right)">
                                      <p:cBhvr>
                                        <p:cTn id="76" dur="500"/>
                                        <p:tgtEl>
                                          <p:spTgt spid="61"/>
                                        </p:tgtEl>
                                      </p:cBhvr>
                                    </p:animEffect>
                                  </p:childTnLst>
                                </p:cTn>
                              </p:par>
                            </p:childTnLst>
                          </p:cTn>
                        </p:par>
                        <p:par>
                          <p:cTn id="77" fill="hold">
                            <p:stCondLst>
                              <p:cond delay="7500"/>
                            </p:stCondLst>
                            <p:childTnLst>
                              <p:par>
                                <p:cTn id="78" presetID="53" presetClass="entr" presetSubtype="16" fill="hold" grpId="0" nodeType="afterEffect">
                                  <p:stCondLst>
                                    <p:cond delay="0"/>
                                  </p:stCondLst>
                                  <p:childTnLst>
                                    <p:set>
                                      <p:cBhvr>
                                        <p:cTn id="79" dur="1" fill="hold">
                                          <p:stCondLst>
                                            <p:cond delay="0"/>
                                          </p:stCondLst>
                                        </p:cTn>
                                        <p:tgtEl>
                                          <p:spTgt spid="36"/>
                                        </p:tgtEl>
                                        <p:attrNameLst>
                                          <p:attrName>style.visibility</p:attrName>
                                        </p:attrNameLst>
                                      </p:cBhvr>
                                      <p:to>
                                        <p:strVal val="visible"/>
                                      </p:to>
                                    </p:set>
                                    <p:anim calcmode="lin" valueType="num">
                                      <p:cBhvr>
                                        <p:cTn id="80" dur="500" fill="hold"/>
                                        <p:tgtEl>
                                          <p:spTgt spid="36"/>
                                        </p:tgtEl>
                                        <p:attrNameLst>
                                          <p:attrName>ppt_w</p:attrName>
                                        </p:attrNameLst>
                                      </p:cBhvr>
                                      <p:tavLst>
                                        <p:tav tm="0">
                                          <p:val>
                                            <p:fltVal val="0"/>
                                          </p:val>
                                        </p:tav>
                                        <p:tav tm="100000">
                                          <p:val>
                                            <p:strVal val="#ppt_w"/>
                                          </p:val>
                                        </p:tav>
                                      </p:tavLst>
                                    </p:anim>
                                    <p:anim calcmode="lin" valueType="num">
                                      <p:cBhvr>
                                        <p:cTn id="81" dur="500" fill="hold"/>
                                        <p:tgtEl>
                                          <p:spTgt spid="36"/>
                                        </p:tgtEl>
                                        <p:attrNameLst>
                                          <p:attrName>ppt_h</p:attrName>
                                        </p:attrNameLst>
                                      </p:cBhvr>
                                      <p:tavLst>
                                        <p:tav tm="0">
                                          <p:val>
                                            <p:fltVal val="0"/>
                                          </p:val>
                                        </p:tav>
                                        <p:tav tm="100000">
                                          <p:val>
                                            <p:strVal val="#ppt_h"/>
                                          </p:val>
                                        </p:tav>
                                      </p:tavLst>
                                    </p:anim>
                                    <p:animEffect transition="in" filter="fade">
                                      <p:cBhvr>
                                        <p:cTn id="82" dur="500"/>
                                        <p:tgtEl>
                                          <p:spTgt spid="36"/>
                                        </p:tgtEl>
                                      </p:cBhvr>
                                    </p:animEffect>
                                  </p:childTnLst>
                                </p:cTn>
                              </p:par>
                              <p:par>
                                <p:cTn id="83" presetID="53" presetClass="entr" presetSubtype="16" fill="hold" nodeType="withEffect">
                                  <p:stCondLst>
                                    <p:cond delay="0"/>
                                  </p:stCondLst>
                                  <p:childTnLst>
                                    <p:set>
                                      <p:cBhvr>
                                        <p:cTn id="84" dur="1" fill="hold">
                                          <p:stCondLst>
                                            <p:cond delay="0"/>
                                          </p:stCondLst>
                                        </p:cTn>
                                        <p:tgtEl>
                                          <p:spTgt spid="74"/>
                                        </p:tgtEl>
                                        <p:attrNameLst>
                                          <p:attrName>style.visibility</p:attrName>
                                        </p:attrNameLst>
                                      </p:cBhvr>
                                      <p:to>
                                        <p:strVal val="visible"/>
                                      </p:to>
                                    </p:set>
                                    <p:anim calcmode="lin" valueType="num">
                                      <p:cBhvr>
                                        <p:cTn id="85" dur="500" fill="hold"/>
                                        <p:tgtEl>
                                          <p:spTgt spid="74"/>
                                        </p:tgtEl>
                                        <p:attrNameLst>
                                          <p:attrName>ppt_w</p:attrName>
                                        </p:attrNameLst>
                                      </p:cBhvr>
                                      <p:tavLst>
                                        <p:tav tm="0">
                                          <p:val>
                                            <p:fltVal val="0"/>
                                          </p:val>
                                        </p:tav>
                                        <p:tav tm="100000">
                                          <p:val>
                                            <p:strVal val="#ppt_w"/>
                                          </p:val>
                                        </p:tav>
                                      </p:tavLst>
                                    </p:anim>
                                    <p:anim calcmode="lin" valueType="num">
                                      <p:cBhvr>
                                        <p:cTn id="86" dur="500" fill="hold"/>
                                        <p:tgtEl>
                                          <p:spTgt spid="74"/>
                                        </p:tgtEl>
                                        <p:attrNameLst>
                                          <p:attrName>ppt_h</p:attrName>
                                        </p:attrNameLst>
                                      </p:cBhvr>
                                      <p:tavLst>
                                        <p:tav tm="0">
                                          <p:val>
                                            <p:fltVal val="0"/>
                                          </p:val>
                                        </p:tav>
                                        <p:tav tm="100000">
                                          <p:val>
                                            <p:strVal val="#ppt_h"/>
                                          </p:val>
                                        </p:tav>
                                      </p:tavLst>
                                    </p:anim>
                                    <p:animEffect transition="in" filter="fade">
                                      <p:cBhvr>
                                        <p:cTn id="87" dur="500"/>
                                        <p:tgtEl>
                                          <p:spTgt spid="74"/>
                                        </p:tgtEl>
                                      </p:cBhvr>
                                    </p:animEffect>
                                  </p:childTnLst>
                                </p:cTn>
                              </p:par>
                            </p:childTnLst>
                          </p:cTn>
                        </p:par>
                        <p:par>
                          <p:cTn id="88" fill="hold">
                            <p:stCondLst>
                              <p:cond delay="8000"/>
                            </p:stCondLst>
                            <p:childTnLst>
                              <p:par>
                                <p:cTn id="89" presetID="18" presetClass="entr" presetSubtype="9" fill="hold" grpId="0" nodeType="afterEffect">
                                  <p:stCondLst>
                                    <p:cond delay="0"/>
                                  </p:stCondLst>
                                  <p:childTnLst>
                                    <p:set>
                                      <p:cBhvr>
                                        <p:cTn id="90" dur="1" fill="hold">
                                          <p:stCondLst>
                                            <p:cond delay="0"/>
                                          </p:stCondLst>
                                        </p:cTn>
                                        <p:tgtEl>
                                          <p:spTgt spid="35"/>
                                        </p:tgtEl>
                                        <p:attrNameLst>
                                          <p:attrName>style.visibility</p:attrName>
                                        </p:attrNameLst>
                                      </p:cBhvr>
                                      <p:to>
                                        <p:strVal val="visible"/>
                                      </p:to>
                                    </p:set>
                                    <p:animEffect transition="in" filter="strips(upLeft)">
                                      <p:cBhvr>
                                        <p:cTn id="91" dur="500"/>
                                        <p:tgtEl>
                                          <p:spTgt spid="35"/>
                                        </p:tgtEl>
                                      </p:cBhvr>
                                    </p:animEffect>
                                  </p:childTnLst>
                                </p:cTn>
                              </p:par>
                            </p:childTnLst>
                          </p:cTn>
                        </p:par>
                        <p:par>
                          <p:cTn id="92" fill="hold">
                            <p:stCondLst>
                              <p:cond delay="8500"/>
                            </p:stCondLst>
                            <p:childTnLst>
                              <p:par>
                                <p:cTn id="93" presetID="37" presetClass="entr" presetSubtype="0" fill="hold" grpId="0" nodeType="afterEffect">
                                  <p:stCondLst>
                                    <p:cond delay="0"/>
                                  </p:stCondLst>
                                  <p:childTnLst>
                                    <p:set>
                                      <p:cBhvr>
                                        <p:cTn id="94" dur="1" fill="hold">
                                          <p:stCondLst>
                                            <p:cond delay="0"/>
                                          </p:stCondLst>
                                        </p:cTn>
                                        <p:tgtEl>
                                          <p:spTgt spid="52"/>
                                        </p:tgtEl>
                                        <p:attrNameLst>
                                          <p:attrName>style.visibility</p:attrName>
                                        </p:attrNameLst>
                                      </p:cBhvr>
                                      <p:to>
                                        <p:strVal val="visible"/>
                                      </p:to>
                                    </p:set>
                                    <p:animEffect transition="in" filter="fade">
                                      <p:cBhvr>
                                        <p:cTn id="95" dur="1000"/>
                                        <p:tgtEl>
                                          <p:spTgt spid="52"/>
                                        </p:tgtEl>
                                      </p:cBhvr>
                                    </p:animEffect>
                                    <p:anim calcmode="lin" valueType="num">
                                      <p:cBhvr>
                                        <p:cTn id="96" dur="1000" fill="hold"/>
                                        <p:tgtEl>
                                          <p:spTgt spid="52"/>
                                        </p:tgtEl>
                                        <p:attrNameLst>
                                          <p:attrName>ppt_x</p:attrName>
                                        </p:attrNameLst>
                                      </p:cBhvr>
                                      <p:tavLst>
                                        <p:tav tm="0">
                                          <p:val>
                                            <p:strVal val="#ppt_x"/>
                                          </p:val>
                                        </p:tav>
                                        <p:tav tm="100000">
                                          <p:val>
                                            <p:strVal val="#ppt_x"/>
                                          </p:val>
                                        </p:tav>
                                      </p:tavLst>
                                    </p:anim>
                                    <p:anim calcmode="lin" valueType="num">
                                      <p:cBhvr>
                                        <p:cTn id="97" dur="900" decel="100000" fill="hold"/>
                                        <p:tgtEl>
                                          <p:spTgt spid="52"/>
                                        </p:tgtEl>
                                        <p:attrNameLst>
                                          <p:attrName>ppt_y</p:attrName>
                                        </p:attrNameLst>
                                      </p:cBhvr>
                                      <p:tavLst>
                                        <p:tav tm="0">
                                          <p:val>
                                            <p:strVal val="#ppt_y+1"/>
                                          </p:val>
                                        </p:tav>
                                        <p:tav tm="100000">
                                          <p:val>
                                            <p:strVal val="#ppt_y-.03"/>
                                          </p:val>
                                        </p:tav>
                                      </p:tavLst>
                                    </p:anim>
                                    <p:anim calcmode="lin" valueType="num">
                                      <p:cBhvr>
                                        <p:cTn id="98" dur="100" accel="100000" fill="hold">
                                          <p:stCondLst>
                                            <p:cond delay="900"/>
                                          </p:stCondLst>
                                        </p:cTn>
                                        <p:tgtEl>
                                          <p:spTgt spid="52"/>
                                        </p:tgtEl>
                                        <p:attrNameLst>
                                          <p:attrName>ppt_y</p:attrName>
                                        </p:attrNameLst>
                                      </p:cBhvr>
                                      <p:tavLst>
                                        <p:tav tm="0">
                                          <p:val>
                                            <p:strVal val="#ppt_y-.03"/>
                                          </p:val>
                                        </p:tav>
                                        <p:tav tm="100000">
                                          <p:val>
                                            <p:strVal val="#ppt_y"/>
                                          </p:val>
                                        </p:tav>
                                      </p:tavLst>
                                    </p:anim>
                                  </p:childTnLst>
                                </p:cTn>
                              </p:par>
                            </p:childTnLst>
                          </p:cTn>
                        </p:par>
                        <p:par>
                          <p:cTn id="99" fill="hold">
                            <p:stCondLst>
                              <p:cond delay="9500"/>
                            </p:stCondLst>
                            <p:childTnLst>
                              <p:par>
                                <p:cTn id="100" presetID="22" presetClass="entr" presetSubtype="8" fill="hold" nodeType="afterEffect">
                                  <p:stCondLst>
                                    <p:cond delay="0"/>
                                  </p:stCondLst>
                                  <p:childTnLst>
                                    <p:set>
                                      <p:cBhvr>
                                        <p:cTn id="101" dur="1" fill="hold">
                                          <p:stCondLst>
                                            <p:cond delay="0"/>
                                          </p:stCondLst>
                                        </p:cTn>
                                        <p:tgtEl>
                                          <p:spTgt spid="55"/>
                                        </p:tgtEl>
                                        <p:attrNameLst>
                                          <p:attrName>style.visibility</p:attrName>
                                        </p:attrNameLst>
                                      </p:cBhvr>
                                      <p:to>
                                        <p:strVal val="visible"/>
                                      </p:to>
                                    </p:set>
                                    <p:animEffect transition="in" filter="wipe(left)">
                                      <p:cBhvr>
                                        <p:cTn id="102" dur="500"/>
                                        <p:tgtEl>
                                          <p:spTgt spid="55"/>
                                        </p:tgtEl>
                                      </p:cBhvr>
                                    </p:animEffect>
                                  </p:childTnLst>
                                </p:cTn>
                              </p:par>
                            </p:childTnLst>
                          </p:cTn>
                        </p:par>
                        <p:par>
                          <p:cTn id="103" fill="hold">
                            <p:stCondLst>
                              <p:cond delay="10000"/>
                            </p:stCondLst>
                            <p:childTnLst>
                              <p:par>
                                <p:cTn id="104" presetID="53" presetClass="entr" presetSubtype="16" fill="hold" grpId="0" nodeType="afterEffect">
                                  <p:stCondLst>
                                    <p:cond delay="0"/>
                                  </p:stCondLst>
                                  <p:childTnLst>
                                    <p:set>
                                      <p:cBhvr>
                                        <p:cTn id="105" dur="1" fill="hold">
                                          <p:stCondLst>
                                            <p:cond delay="0"/>
                                          </p:stCondLst>
                                        </p:cTn>
                                        <p:tgtEl>
                                          <p:spTgt spid="39"/>
                                        </p:tgtEl>
                                        <p:attrNameLst>
                                          <p:attrName>style.visibility</p:attrName>
                                        </p:attrNameLst>
                                      </p:cBhvr>
                                      <p:to>
                                        <p:strVal val="visible"/>
                                      </p:to>
                                    </p:set>
                                    <p:anim calcmode="lin" valueType="num">
                                      <p:cBhvr>
                                        <p:cTn id="106" dur="500" fill="hold"/>
                                        <p:tgtEl>
                                          <p:spTgt spid="39"/>
                                        </p:tgtEl>
                                        <p:attrNameLst>
                                          <p:attrName>ppt_w</p:attrName>
                                        </p:attrNameLst>
                                      </p:cBhvr>
                                      <p:tavLst>
                                        <p:tav tm="0">
                                          <p:val>
                                            <p:fltVal val="0"/>
                                          </p:val>
                                        </p:tav>
                                        <p:tav tm="100000">
                                          <p:val>
                                            <p:strVal val="#ppt_w"/>
                                          </p:val>
                                        </p:tav>
                                      </p:tavLst>
                                    </p:anim>
                                    <p:anim calcmode="lin" valueType="num">
                                      <p:cBhvr>
                                        <p:cTn id="107" dur="500" fill="hold"/>
                                        <p:tgtEl>
                                          <p:spTgt spid="39"/>
                                        </p:tgtEl>
                                        <p:attrNameLst>
                                          <p:attrName>ppt_h</p:attrName>
                                        </p:attrNameLst>
                                      </p:cBhvr>
                                      <p:tavLst>
                                        <p:tav tm="0">
                                          <p:val>
                                            <p:fltVal val="0"/>
                                          </p:val>
                                        </p:tav>
                                        <p:tav tm="100000">
                                          <p:val>
                                            <p:strVal val="#ppt_h"/>
                                          </p:val>
                                        </p:tav>
                                      </p:tavLst>
                                    </p:anim>
                                    <p:animEffect transition="in" filter="fade">
                                      <p:cBhvr>
                                        <p:cTn id="108" dur="500"/>
                                        <p:tgtEl>
                                          <p:spTgt spid="39"/>
                                        </p:tgtEl>
                                      </p:cBhvr>
                                    </p:animEffect>
                                  </p:childTnLst>
                                </p:cTn>
                              </p:par>
                              <p:par>
                                <p:cTn id="109" presetID="53" presetClass="entr" presetSubtype="16" fill="hold" nodeType="withEffect">
                                  <p:stCondLst>
                                    <p:cond delay="0"/>
                                  </p:stCondLst>
                                  <p:childTnLst>
                                    <p:set>
                                      <p:cBhvr>
                                        <p:cTn id="110" dur="1" fill="hold">
                                          <p:stCondLst>
                                            <p:cond delay="0"/>
                                          </p:stCondLst>
                                        </p:cTn>
                                        <p:tgtEl>
                                          <p:spTgt spid="79"/>
                                        </p:tgtEl>
                                        <p:attrNameLst>
                                          <p:attrName>style.visibility</p:attrName>
                                        </p:attrNameLst>
                                      </p:cBhvr>
                                      <p:to>
                                        <p:strVal val="visible"/>
                                      </p:to>
                                    </p:set>
                                    <p:anim calcmode="lin" valueType="num">
                                      <p:cBhvr>
                                        <p:cTn id="111" dur="500" fill="hold"/>
                                        <p:tgtEl>
                                          <p:spTgt spid="79"/>
                                        </p:tgtEl>
                                        <p:attrNameLst>
                                          <p:attrName>ppt_w</p:attrName>
                                        </p:attrNameLst>
                                      </p:cBhvr>
                                      <p:tavLst>
                                        <p:tav tm="0">
                                          <p:val>
                                            <p:fltVal val="0"/>
                                          </p:val>
                                        </p:tav>
                                        <p:tav tm="100000">
                                          <p:val>
                                            <p:strVal val="#ppt_w"/>
                                          </p:val>
                                        </p:tav>
                                      </p:tavLst>
                                    </p:anim>
                                    <p:anim calcmode="lin" valueType="num">
                                      <p:cBhvr>
                                        <p:cTn id="112" dur="500" fill="hold"/>
                                        <p:tgtEl>
                                          <p:spTgt spid="79"/>
                                        </p:tgtEl>
                                        <p:attrNameLst>
                                          <p:attrName>ppt_h</p:attrName>
                                        </p:attrNameLst>
                                      </p:cBhvr>
                                      <p:tavLst>
                                        <p:tav tm="0">
                                          <p:val>
                                            <p:fltVal val="0"/>
                                          </p:val>
                                        </p:tav>
                                        <p:tav tm="100000">
                                          <p:val>
                                            <p:strVal val="#ppt_h"/>
                                          </p:val>
                                        </p:tav>
                                      </p:tavLst>
                                    </p:anim>
                                    <p:animEffect transition="in" filter="fade">
                                      <p:cBhvr>
                                        <p:cTn id="113" dur="500"/>
                                        <p:tgtEl>
                                          <p:spTgt spid="79"/>
                                        </p:tgtEl>
                                      </p:cBhvr>
                                    </p:animEffect>
                                  </p:childTnLst>
                                </p:cTn>
                              </p:par>
                            </p:childTnLst>
                          </p:cTn>
                        </p:par>
                        <p:par>
                          <p:cTn id="114" fill="hold">
                            <p:stCondLst>
                              <p:cond delay="10500"/>
                            </p:stCondLst>
                            <p:childTnLst>
                              <p:par>
                                <p:cTn id="115" presetID="18" presetClass="entr" presetSubtype="3" fill="hold" grpId="0" nodeType="afterEffect">
                                  <p:stCondLst>
                                    <p:cond delay="0"/>
                                  </p:stCondLst>
                                  <p:childTnLst>
                                    <p:set>
                                      <p:cBhvr>
                                        <p:cTn id="116" dur="1" fill="hold">
                                          <p:stCondLst>
                                            <p:cond delay="0"/>
                                          </p:stCondLst>
                                        </p:cTn>
                                        <p:tgtEl>
                                          <p:spTgt spid="38"/>
                                        </p:tgtEl>
                                        <p:attrNameLst>
                                          <p:attrName>style.visibility</p:attrName>
                                        </p:attrNameLst>
                                      </p:cBhvr>
                                      <p:to>
                                        <p:strVal val="visible"/>
                                      </p:to>
                                    </p:set>
                                    <p:animEffect transition="in" filter="strips(upRight)">
                                      <p:cBhvr>
                                        <p:cTn id="117" dur="5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 grpId="0" animBg="1"/>
      <p:bldP spid="27" grpId="0" animBg="1"/>
      <p:bldP spid="32" grpId="0" animBg="1"/>
      <p:bldP spid="33" grpId="0" animBg="1"/>
      <p:bldP spid="35" grpId="0" animBg="1"/>
      <p:bldP spid="36" grpId="0" animBg="1"/>
      <p:bldP spid="38" grpId="0" animBg="1"/>
      <p:bldP spid="39" grpId="0" animBg="1"/>
      <p:bldP spid="43" grpId="0"/>
      <p:bldP spid="52" grpId="0"/>
      <p:bldP spid="53" grpId="0"/>
      <p:bldP spid="54" grpId="0"/>
      <p:bldP spid="67" grpId="0"/>
      <p:bldP spid="73" grpId="0" animBg="1"/>
      <p:bldP spid="91" grpId="0" animBg="1"/>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p:nvPr/>
        </p:nvGrpSpPr>
        <p:grpSpPr>
          <a:xfrm>
            <a:off x="3341511" y="258228"/>
            <a:ext cx="5508978" cy="954108"/>
            <a:chOff x="3341511" y="258228"/>
            <a:chExt cx="5508978" cy="954108"/>
          </a:xfrm>
        </p:grpSpPr>
        <p:sp>
          <p:nvSpPr>
            <p:cNvPr id="7" name="TextBox 6"/>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8" name="TextBox 7"/>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grpSp>
        <p:nvGrpSpPr>
          <p:cNvPr id="9" name="Group 8"/>
          <p:cNvGrpSpPr/>
          <p:nvPr/>
        </p:nvGrpSpPr>
        <p:grpSpPr>
          <a:xfrm>
            <a:off x="1389256" y="5486243"/>
            <a:ext cx="9389012" cy="860009"/>
            <a:chOff x="1389256" y="5486243"/>
            <a:chExt cx="9389012" cy="860009"/>
          </a:xfrm>
        </p:grpSpPr>
        <p:sp>
          <p:nvSpPr>
            <p:cNvPr id="10" name="TextBox 9"/>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1" name="Rectangle 10"/>
            <p:cNvSpPr/>
            <p:nvPr/>
          </p:nvSpPr>
          <p:spPr>
            <a:xfrm>
              <a:off x="4900204" y="5486243"/>
              <a:ext cx="2367115" cy="400110"/>
            </a:xfrm>
            <a:prstGeom prst="rect">
              <a:avLst/>
            </a:prstGeom>
            <a:noFill/>
            <a:ln w="6350">
              <a:noFill/>
            </a:ln>
            <a:effectLst/>
          </p:spPr>
          <p:txBody>
            <a:bodyPr wrap="square" anchor="ctr" anchorCtr="1">
              <a:spAutoFit/>
            </a:bodyPr>
            <a:lstStyle/>
            <a:p>
              <a:pPr algn="ctr" defTabSz="1450940"/>
              <a:r>
                <a:rPr lang="en-US" sz="2000" b="1" dirty="0">
                  <a:solidFill>
                    <a:srgbClr val="4C4F54"/>
                  </a:solidFill>
                  <a:latin typeface="Candara" panose="020E0502030303020204" pitchFamily="34" charset="0"/>
                  <a:ea typeface="Open Sans" pitchFamily="34" charset="0"/>
                  <a:cs typeface="Open Sans" pitchFamily="34" charset="0"/>
                </a:rPr>
                <a:t>Lorem Ipsum Dolor</a:t>
              </a:r>
            </a:p>
          </p:txBody>
        </p:sp>
      </p:grpSp>
      <p:sp>
        <p:nvSpPr>
          <p:cNvPr id="3" name="Rectangle 2"/>
          <p:cNvSpPr/>
          <p:nvPr/>
        </p:nvSpPr>
        <p:spPr>
          <a:xfrm>
            <a:off x="0" y="1297185"/>
            <a:ext cx="12192000" cy="391828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Freeform 17"/>
          <p:cNvSpPr/>
          <p:nvPr/>
        </p:nvSpPr>
        <p:spPr>
          <a:xfrm>
            <a:off x="4065128" y="3219365"/>
            <a:ext cx="4074160" cy="1996100"/>
          </a:xfrm>
          <a:custGeom>
            <a:avLst/>
            <a:gdLst>
              <a:gd name="connsiteX0" fmla="*/ 551152 w 4078224"/>
              <a:gd name="connsiteY0" fmla="*/ 0 h 1996100"/>
              <a:gd name="connsiteX1" fmla="*/ 939772 w 4078224"/>
              <a:gd name="connsiteY1" fmla="*/ 388620 h 1996100"/>
              <a:gd name="connsiteX2" fmla="*/ 873402 w 4078224"/>
              <a:gd name="connsiteY2" fmla="*/ 605901 h 1996100"/>
              <a:gd name="connsiteX3" fmla="*/ 862713 w 4078224"/>
              <a:gd name="connsiteY3" fmla="*/ 618856 h 1996100"/>
              <a:gd name="connsiteX4" fmla="*/ 4078224 w 4078224"/>
              <a:gd name="connsiteY4" fmla="*/ 618856 h 1996100"/>
              <a:gd name="connsiteX5" fmla="*/ 4078224 w 4078224"/>
              <a:gd name="connsiteY5" fmla="*/ 1996100 h 1996100"/>
              <a:gd name="connsiteX6" fmla="*/ 0 w 4078224"/>
              <a:gd name="connsiteY6" fmla="*/ 1996100 h 1996100"/>
              <a:gd name="connsiteX7" fmla="*/ 0 w 4078224"/>
              <a:gd name="connsiteY7" fmla="*/ 618856 h 1996100"/>
              <a:gd name="connsiteX8" fmla="*/ 239591 w 4078224"/>
              <a:gd name="connsiteY8" fmla="*/ 618856 h 1996100"/>
              <a:gd name="connsiteX9" fmla="*/ 228902 w 4078224"/>
              <a:gd name="connsiteY9" fmla="*/ 605901 h 1996100"/>
              <a:gd name="connsiteX10" fmla="*/ 162532 w 4078224"/>
              <a:gd name="connsiteY10" fmla="*/ 388620 h 1996100"/>
              <a:gd name="connsiteX11" fmla="*/ 551152 w 4078224"/>
              <a:gd name="connsiteY11" fmla="*/ 0 h 19961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78224" h="1996100">
                <a:moveTo>
                  <a:pt x="551152" y="0"/>
                </a:moveTo>
                <a:cubicBezTo>
                  <a:pt x="765781" y="0"/>
                  <a:pt x="939772" y="173991"/>
                  <a:pt x="939772" y="388620"/>
                </a:cubicBezTo>
                <a:cubicBezTo>
                  <a:pt x="939772" y="469106"/>
                  <a:pt x="915305" y="543877"/>
                  <a:pt x="873402" y="605901"/>
                </a:cubicBezTo>
                <a:lnTo>
                  <a:pt x="862713" y="618856"/>
                </a:lnTo>
                <a:lnTo>
                  <a:pt x="4078224" y="618856"/>
                </a:lnTo>
                <a:lnTo>
                  <a:pt x="4078224" y="1996100"/>
                </a:lnTo>
                <a:lnTo>
                  <a:pt x="0" y="1996100"/>
                </a:lnTo>
                <a:lnTo>
                  <a:pt x="0" y="618856"/>
                </a:lnTo>
                <a:lnTo>
                  <a:pt x="239591" y="618856"/>
                </a:lnTo>
                <a:lnTo>
                  <a:pt x="228902" y="605901"/>
                </a:lnTo>
                <a:cubicBezTo>
                  <a:pt x="187000" y="543877"/>
                  <a:pt x="162532" y="469106"/>
                  <a:pt x="162532" y="388620"/>
                </a:cubicBezTo>
                <a:cubicBezTo>
                  <a:pt x="162532" y="173991"/>
                  <a:pt x="336523" y="0"/>
                  <a:pt x="551152" y="0"/>
                </a:cubicBezTo>
                <a:close/>
              </a:path>
            </a:pathLst>
          </a:custGeom>
          <a:solidFill>
            <a:srgbClr val="189A80">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18"/>
          <p:cNvSpPr/>
          <p:nvPr/>
        </p:nvSpPr>
        <p:spPr>
          <a:xfrm>
            <a:off x="0" y="3219521"/>
            <a:ext cx="4069080" cy="1995945"/>
          </a:xfrm>
          <a:custGeom>
            <a:avLst/>
            <a:gdLst>
              <a:gd name="connsiteX0" fmla="*/ 559025 w 4069080"/>
              <a:gd name="connsiteY0" fmla="*/ 0 h 1995945"/>
              <a:gd name="connsiteX1" fmla="*/ 947645 w 4069080"/>
              <a:gd name="connsiteY1" fmla="*/ 388620 h 1995945"/>
              <a:gd name="connsiteX2" fmla="*/ 881275 w 4069080"/>
              <a:gd name="connsiteY2" fmla="*/ 605901 h 1995945"/>
              <a:gd name="connsiteX3" fmla="*/ 870714 w 4069080"/>
              <a:gd name="connsiteY3" fmla="*/ 618701 h 1995945"/>
              <a:gd name="connsiteX4" fmla="*/ 4069080 w 4069080"/>
              <a:gd name="connsiteY4" fmla="*/ 618701 h 1995945"/>
              <a:gd name="connsiteX5" fmla="*/ 4069080 w 4069080"/>
              <a:gd name="connsiteY5" fmla="*/ 1995945 h 1995945"/>
              <a:gd name="connsiteX6" fmla="*/ 0 w 4069080"/>
              <a:gd name="connsiteY6" fmla="*/ 1995945 h 1995945"/>
              <a:gd name="connsiteX7" fmla="*/ 0 w 4069080"/>
              <a:gd name="connsiteY7" fmla="*/ 618701 h 1995945"/>
              <a:gd name="connsiteX8" fmla="*/ 247336 w 4069080"/>
              <a:gd name="connsiteY8" fmla="*/ 618701 h 1995945"/>
              <a:gd name="connsiteX9" fmla="*/ 236775 w 4069080"/>
              <a:gd name="connsiteY9" fmla="*/ 605901 h 1995945"/>
              <a:gd name="connsiteX10" fmla="*/ 170405 w 4069080"/>
              <a:gd name="connsiteY10" fmla="*/ 388620 h 1995945"/>
              <a:gd name="connsiteX11" fmla="*/ 559025 w 4069080"/>
              <a:gd name="connsiteY11" fmla="*/ 0 h 199594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1995945">
                <a:moveTo>
                  <a:pt x="559025" y="0"/>
                </a:moveTo>
                <a:cubicBezTo>
                  <a:pt x="773654" y="0"/>
                  <a:pt x="947645" y="173991"/>
                  <a:pt x="947645" y="388620"/>
                </a:cubicBezTo>
                <a:cubicBezTo>
                  <a:pt x="947645" y="469106"/>
                  <a:pt x="923178" y="543877"/>
                  <a:pt x="881275" y="605901"/>
                </a:cubicBezTo>
                <a:lnTo>
                  <a:pt x="870714" y="618701"/>
                </a:lnTo>
                <a:lnTo>
                  <a:pt x="4069080" y="618701"/>
                </a:lnTo>
                <a:lnTo>
                  <a:pt x="4069080" y="1995945"/>
                </a:lnTo>
                <a:lnTo>
                  <a:pt x="0" y="1995945"/>
                </a:lnTo>
                <a:lnTo>
                  <a:pt x="0" y="618701"/>
                </a:lnTo>
                <a:lnTo>
                  <a:pt x="247336" y="618701"/>
                </a:lnTo>
                <a:lnTo>
                  <a:pt x="236775" y="605901"/>
                </a:lnTo>
                <a:cubicBezTo>
                  <a:pt x="194873" y="543877"/>
                  <a:pt x="170405" y="469106"/>
                  <a:pt x="170405" y="388620"/>
                </a:cubicBezTo>
                <a:cubicBezTo>
                  <a:pt x="170405" y="173991"/>
                  <a:pt x="344396" y="0"/>
                  <a:pt x="559025" y="0"/>
                </a:cubicBezTo>
                <a:close/>
              </a:path>
            </a:pathLst>
          </a:custGeom>
          <a:solidFill>
            <a:srgbClr val="34738D">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p:nvPr/>
        </p:nvSpPr>
        <p:spPr>
          <a:xfrm>
            <a:off x="8139288" y="3213551"/>
            <a:ext cx="4069080" cy="2001915"/>
          </a:xfrm>
          <a:custGeom>
            <a:avLst/>
            <a:gdLst>
              <a:gd name="connsiteX0" fmla="*/ 534247 w 4069080"/>
              <a:gd name="connsiteY0" fmla="*/ 0 h 2001915"/>
              <a:gd name="connsiteX1" fmla="*/ 922867 w 4069080"/>
              <a:gd name="connsiteY1" fmla="*/ 388620 h 2001915"/>
              <a:gd name="connsiteX2" fmla="*/ 856497 w 4069080"/>
              <a:gd name="connsiteY2" fmla="*/ 605901 h 2001915"/>
              <a:gd name="connsiteX3" fmla="*/ 841010 w 4069080"/>
              <a:gd name="connsiteY3" fmla="*/ 624671 h 2001915"/>
              <a:gd name="connsiteX4" fmla="*/ 4069080 w 4069080"/>
              <a:gd name="connsiteY4" fmla="*/ 624671 h 2001915"/>
              <a:gd name="connsiteX5" fmla="*/ 4069080 w 4069080"/>
              <a:gd name="connsiteY5" fmla="*/ 2001915 h 2001915"/>
              <a:gd name="connsiteX6" fmla="*/ 0 w 4069080"/>
              <a:gd name="connsiteY6" fmla="*/ 2001915 h 2001915"/>
              <a:gd name="connsiteX7" fmla="*/ 0 w 4069080"/>
              <a:gd name="connsiteY7" fmla="*/ 624671 h 2001915"/>
              <a:gd name="connsiteX8" fmla="*/ 227484 w 4069080"/>
              <a:gd name="connsiteY8" fmla="*/ 624671 h 2001915"/>
              <a:gd name="connsiteX9" fmla="*/ 211997 w 4069080"/>
              <a:gd name="connsiteY9" fmla="*/ 605901 h 2001915"/>
              <a:gd name="connsiteX10" fmla="*/ 145627 w 4069080"/>
              <a:gd name="connsiteY10" fmla="*/ 388620 h 2001915"/>
              <a:gd name="connsiteX11" fmla="*/ 534247 w 4069080"/>
              <a:gd name="connsiteY11" fmla="*/ 0 h 200191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069080" h="2001915">
                <a:moveTo>
                  <a:pt x="534247" y="0"/>
                </a:moveTo>
                <a:cubicBezTo>
                  <a:pt x="748876" y="0"/>
                  <a:pt x="922867" y="173991"/>
                  <a:pt x="922867" y="388620"/>
                </a:cubicBezTo>
                <a:cubicBezTo>
                  <a:pt x="922867" y="469106"/>
                  <a:pt x="898400" y="543877"/>
                  <a:pt x="856497" y="605901"/>
                </a:cubicBezTo>
                <a:lnTo>
                  <a:pt x="841010" y="624671"/>
                </a:lnTo>
                <a:lnTo>
                  <a:pt x="4069080" y="624671"/>
                </a:lnTo>
                <a:lnTo>
                  <a:pt x="4069080" y="2001915"/>
                </a:lnTo>
                <a:lnTo>
                  <a:pt x="0" y="2001915"/>
                </a:lnTo>
                <a:lnTo>
                  <a:pt x="0" y="624671"/>
                </a:lnTo>
                <a:lnTo>
                  <a:pt x="227484" y="624671"/>
                </a:lnTo>
                <a:lnTo>
                  <a:pt x="211997" y="605901"/>
                </a:lnTo>
                <a:cubicBezTo>
                  <a:pt x="170095" y="543877"/>
                  <a:pt x="145627" y="469106"/>
                  <a:pt x="145627" y="388620"/>
                </a:cubicBezTo>
                <a:cubicBezTo>
                  <a:pt x="145627" y="173991"/>
                  <a:pt x="319618" y="0"/>
                  <a:pt x="534247" y="0"/>
                </a:cubicBezTo>
                <a:close/>
              </a:path>
            </a:pathLst>
          </a:custGeom>
          <a:solidFill>
            <a:srgbClr val="EF9D27">
              <a:alpha val="70000"/>
            </a:srgbClr>
          </a:soli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135"/>
          <p:cNvSpPr>
            <a:spLocks noChangeAspect="1" noEditPoints="1"/>
          </p:cNvSpPr>
          <p:nvPr/>
        </p:nvSpPr>
        <p:spPr bwMode="auto">
          <a:xfrm>
            <a:off x="365653" y="3376819"/>
            <a:ext cx="390474" cy="365760"/>
          </a:xfrm>
          <a:custGeom>
            <a:avLst/>
            <a:gdLst/>
            <a:ahLst/>
            <a:cxnLst>
              <a:cxn ang="0">
                <a:pos x="13" y="39"/>
              </a:cxn>
              <a:cxn ang="0">
                <a:pos x="8" y="39"/>
              </a:cxn>
              <a:cxn ang="0">
                <a:pos x="0" y="33"/>
              </a:cxn>
              <a:cxn ang="0">
                <a:pos x="5" y="19"/>
              </a:cxn>
              <a:cxn ang="0">
                <a:pos x="15" y="22"/>
              </a:cxn>
              <a:cxn ang="0">
                <a:pos x="20" y="21"/>
              </a:cxn>
              <a:cxn ang="0">
                <a:pos x="20" y="24"/>
              </a:cxn>
              <a:cxn ang="0">
                <a:pos x="23" y="34"/>
              </a:cxn>
              <a:cxn ang="0">
                <a:pos x="13" y="39"/>
              </a:cxn>
              <a:cxn ang="0">
                <a:pos x="15" y="19"/>
              </a:cxn>
              <a:cxn ang="0">
                <a:pos x="5" y="9"/>
              </a:cxn>
              <a:cxn ang="0">
                <a:pos x="15" y="0"/>
              </a:cxn>
              <a:cxn ang="0">
                <a:pos x="25" y="9"/>
              </a:cxn>
              <a:cxn ang="0">
                <a:pos x="15" y="19"/>
              </a:cxn>
              <a:cxn ang="0">
                <a:pos x="53" y="68"/>
              </a:cxn>
              <a:cxn ang="0">
                <a:pos x="20" y="68"/>
              </a:cxn>
              <a:cxn ang="0">
                <a:pos x="10" y="58"/>
              </a:cxn>
              <a:cxn ang="0">
                <a:pos x="23" y="36"/>
              </a:cxn>
              <a:cxn ang="0">
                <a:pos x="37" y="41"/>
              </a:cxn>
              <a:cxn ang="0">
                <a:pos x="50" y="36"/>
              </a:cxn>
              <a:cxn ang="0">
                <a:pos x="64" y="58"/>
              </a:cxn>
              <a:cxn ang="0">
                <a:pos x="53" y="68"/>
              </a:cxn>
              <a:cxn ang="0">
                <a:pos x="37" y="39"/>
              </a:cxn>
              <a:cxn ang="0">
                <a:pos x="22" y="24"/>
              </a:cxn>
              <a:cxn ang="0">
                <a:pos x="37" y="9"/>
              </a:cxn>
              <a:cxn ang="0">
                <a:pos x="51" y="24"/>
              </a:cxn>
              <a:cxn ang="0">
                <a:pos x="37" y="39"/>
              </a:cxn>
              <a:cxn ang="0">
                <a:pos x="59" y="19"/>
              </a:cxn>
              <a:cxn ang="0">
                <a:pos x="49" y="9"/>
              </a:cxn>
              <a:cxn ang="0">
                <a:pos x="59" y="0"/>
              </a:cxn>
              <a:cxn ang="0">
                <a:pos x="68" y="9"/>
              </a:cxn>
              <a:cxn ang="0">
                <a:pos x="59" y="19"/>
              </a:cxn>
              <a:cxn ang="0">
                <a:pos x="66" y="39"/>
              </a:cxn>
              <a:cxn ang="0">
                <a:pos x="61" y="39"/>
              </a:cxn>
              <a:cxn ang="0">
                <a:pos x="51" y="34"/>
              </a:cxn>
              <a:cxn ang="0">
                <a:pos x="54" y="24"/>
              </a:cxn>
              <a:cxn ang="0">
                <a:pos x="54" y="21"/>
              </a:cxn>
              <a:cxn ang="0">
                <a:pos x="59" y="22"/>
              </a:cxn>
              <a:cxn ang="0">
                <a:pos x="69" y="19"/>
              </a:cxn>
              <a:cxn ang="0">
                <a:pos x="73" y="33"/>
              </a:cxn>
              <a:cxn ang="0">
                <a:pos x="66" y="39"/>
              </a:cxn>
            </a:cxnLst>
            <a:rect l="0" t="0" r="r" b="b"/>
            <a:pathLst>
              <a:path w="73" h="68">
                <a:moveTo>
                  <a:pt x="13" y="39"/>
                </a:moveTo>
                <a:cubicBezTo>
                  <a:pt x="8" y="39"/>
                  <a:pt x="8" y="39"/>
                  <a:pt x="8" y="39"/>
                </a:cubicBezTo>
                <a:cubicBezTo>
                  <a:pt x="4" y="39"/>
                  <a:pt x="0" y="37"/>
                  <a:pt x="0" y="33"/>
                </a:cubicBezTo>
                <a:cubicBezTo>
                  <a:pt x="0" y="29"/>
                  <a:pt x="0" y="19"/>
                  <a:pt x="5" y="19"/>
                </a:cubicBezTo>
                <a:cubicBezTo>
                  <a:pt x="6" y="19"/>
                  <a:pt x="10" y="22"/>
                  <a:pt x="15" y="22"/>
                </a:cubicBezTo>
                <a:cubicBezTo>
                  <a:pt x="17" y="22"/>
                  <a:pt x="18" y="22"/>
                  <a:pt x="20" y="21"/>
                </a:cubicBezTo>
                <a:cubicBezTo>
                  <a:pt x="20" y="22"/>
                  <a:pt x="20" y="23"/>
                  <a:pt x="20" y="24"/>
                </a:cubicBezTo>
                <a:cubicBezTo>
                  <a:pt x="20" y="27"/>
                  <a:pt x="21" y="31"/>
                  <a:pt x="23" y="34"/>
                </a:cubicBezTo>
                <a:cubicBezTo>
                  <a:pt x="19" y="34"/>
                  <a:pt x="15" y="36"/>
                  <a:pt x="13" y="39"/>
                </a:cubicBezTo>
                <a:close/>
                <a:moveTo>
                  <a:pt x="15" y="19"/>
                </a:moveTo>
                <a:cubicBezTo>
                  <a:pt x="10" y="19"/>
                  <a:pt x="5" y="15"/>
                  <a:pt x="5" y="9"/>
                </a:cubicBezTo>
                <a:cubicBezTo>
                  <a:pt x="5" y="4"/>
                  <a:pt x="10" y="0"/>
                  <a:pt x="15" y="0"/>
                </a:cubicBezTo>
                <a:cubicBezTo>
                  <a:pt x="20" y="0"/>
                  <a:pt x="25" y="4"/>
                  <a:pt x="25" y="9"/>
                </a:cubicBezTo>
                <a:cubicBezTo>
                  <a:pt x="25" y="15"/>
                  <a:pt x="20" y="19"/>
                  <a:pt x="15" y="19"/>
                </a:cubicBezTo>
                <a:close/>
                <a:moveTo>
                  <a:pt x="53" y="68"/>
                </a:moveTo>
                <a:cubicBezTo>
                  <a:pt x="20" y="68"/>
                  <a:pt x="20" y="68"/>
                  <a:pt x="20" y="68"/>
                </a:cubicBezTo>
                <a:cubicBezTo>
                  <a:pt x="14" y="68"/>
                  <a:pt x="10" y="64"/>
                  <a:pt x="10" y="58"/>
                </a:cubicBezTo>
                <a:cubicBezTo>
                  <a:pt x="10" y="49"/>
                  <a:pt x="12" y="36"/>
                  <a:pt x="23" y="36"/>
                </a:cubicBezTo>
                <a:cubicBezTo>
                  <a:pt x="25" y="36"/>
                  <a:pt x="29" y="41"/>
                  <a:pt x="37" y="41"/>
                </a:cubicBezTo>
                <a:cubicBezTo>
                  <a:pt x="44" y="41"/>
                  <a:pt x="49" y="36"/>
                  <a:pt x="50" y="36"/>
                </a:cubicBezTo>
                <a:cubicBezTo>
                  <a:pt x="62" y="36"/>
                  <a:pt x="64" y="49"/>
                  <a:pt x="64" y="58"/>
                </a:cubicBezTo>
                <a:cubicBezTo>
                  <a:pt x="64" y="64"/>
                  <a:pt x="60" y="68"/>
                  <a:pt x="53" y="68"/>
                </a:cubicBezTo>
                <a:close/>
                <a:moveTo>
                  <a:pt x="37" y="39"/>
                </a:moveTo>
                <a:cubicBezTo>
                  <a:pt x="29" y="39"/>
                  <a:pt x="22" y="32"/>
                  <a:pt x="22" y="24"/>
                </a:cubicBezTo>
                <a:cubicBezTo>
                  <a:pt x="22" y="16"/>
                  <a:pt x="29" y="9"/>
                  <a:pt x="37" y="9"/>
                </a:cubicBezTo>
                <a:cubicBezTo>
                  <a:pt x="45" y="9"/>
                  <a:pt x="51" y="16"/>
                  <a:pt x="51" y="24"/>
                </a:cubicBezTo>
                <a:cubicBezTo>
                  <a:pt x="51" y="32"/>
                  <a:pt x="45" y="39"/>
                  <a:pt x="37" y="39"/>
                </a:cubicBezTo>
                <a:close/>
                <a:moveTo>
                  <a:pt x="59" y="19"/>
                </a:moveTo>
                <a:cubicBezTo>
                  <a:pt x="53" y="19"/>
                  <a:pt x="49" y="15"/>
                  <a:pt x="49" y="9"/>
                </a:cubicBezTo>
                <a:cubicBezTo>
                  <a:pt x="49" y="4"/>
                  <a:pt x="53" y="0"/>
                  <a:pt x="59" y="0"/>
                </a:cubicBezTo>
                <a:cubicBezTo>
                  <a:pt x="64" y="0"/>
                  <a:pt x="68" y="4"/>
                  <a:pt x="68" y="9"/>
                </a:cubicBezTo>
                <a:cubicBezTo>
                  <a:pt x="68" y="15"/>
                  <a:pt x="64" y="19"/>
                  <a:pt x="59" y="19"/>
                </a:cubicBezTo>
                <a:close/>
                <a:moveTo>
                  <a:pt x="66" y="39"/>
                </a:moveTo>
                <a:cubicBezTo>
                  <a:pt x="61" y="39"/>
                  <a:pt x="61" y="39"/>
                  <a:pt x="61" y="39"/>
                </a:cubicBezTo>
                <a:cubicBezTo>
                  <a:pt x="58" y="36"/>
                  <a:pt x="55" y="34"/>
                  <a:pt x="51" y="34"/>
                </a:cubicBezTo>
                <a:cubicBezTo>
                  <a:pt x="53" y="31"/>
                  <a:pt x="54" y="27"/>
                  <a:pt x="54" y="24"/>
                </a:cubicBezTo>
                <a:cubicBezTo>
                  <a:pt x="54" y="23"/>
                  <a:pt x="54" y="22"/>
                  <a:pt x="54" y="21"/>
                </a:cubicBezTo>
                <a:cubicBezTo>
                  <a:pt x="55" y="22"/>
                  <a:pt x="57" y="22"/>
                  <a:pt x="59" y="22"/>
                </a:cubicBezTo>
                <a:cubicBezTo>
                  <a:pt x="64" y="22"/>
                  <a:pt x="68" y="19"/>
                  <a:pt x="69" y="19"/>
                </a:cubicBezTo>
                <a:cubicBezTo>
                  <a:pt x="73" y="19"/>
                  <a:pt x="73" y="29"/>
                  <a:pt x="73" y="33"/>
                </a:cubicBezTo>
                <a:cubicBezTo>
                  <a:pt x="73" y="37"/>
                  <a:pt x="70" y="39"/>
                  <a:pt x="66" y="39"/>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22" name="Group 21"/>
          <p:cNvGrpSpPr>
            <a:grpSpLocks noChangeAspect="1"/>
          </p:cNvGrpSpPr>
          <p:nvPr/>
        </p:nvGrpSpPr>
        <p:grpSpPr>
          <a:xfrm>
            <a:off x="4384376" y="3318825"/>
            <a:ext cx="457200" cy="457200"/>
            <a:chOff x="3878263" y="2220913"/>
            <a:chExt cx="547687" cy="547687"/>
          </a:xfrm>
          <a:solidFill>
            <a:schemeClr val="bg1"/>
          </a:solidFill>
          <a:effectLst>
            <a:outerShdw blurRad="50800" dist="38100" dir="2700000" algn="tl" rotWithShape="0">
              <a:prstClr val="black">
                <a:alpha val="40000"/>
              </a:prstClr>
            </a:outerShdw>
          </a:effectLst>
        </p:grpSpPr>
        <p:sp>
          <p:nvSpPr>
            <p:cNvPr id="23" name="Freeform 14"/>
            <p:cNvSpPr>
              <a:spLocks/>
            </p:cNvSpPr>
            <p:nvPr/>
          </p:nvSpPr>
          <p:spPr bwMode="auto">
            <a:xfrm>
              <a:off x="4035425" y="2376488"/>
              <a:ext cx="115887" cy="130175"/>
            </a:xfrm>
            <a:custGeom>
              <a:avLst/>
              <a:gdLst/>
              <a:ahLst/>
              <a:cxnLst>
                <a:cxn ang="0">
                  <a:pos x="73" y="63"/>
                </a:cxn>
                <a:cxn ang="0">
                  <a:pos x="53" y="82"/>
                </a:cxn>
                <a:cxn ang="0">
                  <a:pos x="0" y="18"/>
                </a:cxn>
                <a:cxn ang="0">
                  <a:pos x="1" y="0"/>
                </a:cxn>
                <a:cxn ang="0">
                  <a:pos x="21" y="0"/>
                </a:cxn>
                <a:cxn ang="0">
                  <a:pos x="73" y="63"/>
                </a:cxn>
              </a:cxnLst>
              <a:rect l="0" t="0" r="r" b="b"/>
              <a:pathLst>
                <a:path w="73" h="82">
                  <a:moveTo>
                    <a:pt x="73" y="63"/>
                  </a:moveTo>
                  <a:lnTo>
                    <a:pt x="53" y="82"/>
                  </a:lnTo>
                  <a:lnTo>
                    <a:pt x="0" y="18"/>
                  </a:lnTo>
                  <a:lnTo>
                    <a:pt x="1" y="0"/>
                  </a:lnTo>
                  <a:lnTo>
                    <a:pt x="21" y="0"/>
                  </a:lnTo>
                  <a:lnTo>
                    <a:pt x="73"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4165600" y="2424113"/>
              <a:ext cx="149225" cy="87312"/>
            </a:xfrm>
            <a:custGeom>
              <a:avLst/>
              <a:gdLst/>
              <a:ahLst/>
              <a:cxnLst>
                <a:cxn ang="0">
                  <a:pos x="10" y="55"/>
                </a:cxn>
                <a:cxn ang="0">
                  <a:pos x="0" y="30"/>
                </a:cxn>
                <a:cxn ang="0">
                  <a:pos x="77" y="0"/>
                </a:cxn>
                <a:cxn ang="0">
                  <a:pos x="94" y="8"/>
                </a:cxn>
                <a:cxn ang="0">
                  <a:pos x="87" y="27"/>
                </a:cxn>
                <a:cxn ang="0">
                  <a:pos x="10" y="55"/>
                </a:cxn>
              </a:cxnLst>
              <a:rect l="0" t="0" r="r" b="b"/>
              <a:pathLst>
                <a:path w="94" h="55">
                  <a:moveTo>
                    <a:pt x="10" y="55"/>
                  </a:moveTo>
                  <a:lnTo>
                    <a:pt x="0" y="30"/>
                  </a:lnTo>
                  <a:lnTo>
                    <a:pt x="77" y="0"/>
                  </a:lnTo>
                  <a:lnTo>
                    <a:pt x="94" y="8"/>
                  </a:lnTo>
                  <a:lnTo>
                    <a:pt x="87" y="27"/>
                  </a:lnTo>
                  <a:lnTo>
                    <a:pt x="10" y="55"/>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noEditPoints="1"/>
            </p:cNvSpPr>
            <p:nvPr/>
          </p:nvSpPr>
          <p:spPr bwMode="auto">
            <a:xfrm>
              <a:off x="3878263" y="2220913"/>
              <a:ext cx="547687" cy="547687"/>
            </a:xfrm>
            <a:custGeom>
              <a:avLst/>
              <a:gdLst/>
              <a:ahLst/>
              <a:cxnLst>
                <a:cxn ang="0">
                  <a:pos x="103" y="206"/>
                </a:cxn>
                <a:cxn ang="0">
                  <a:pos x="0" y="103"/>
                </a:cxn>
                <a:cxn ang="0">
                  <a:pos x="103" y="0"/>
                </a:cxn>
                <a:cxn ang="0">
                  <a:pos x="206" y="103"/>
                </a:cxn>
                <a:cxn ang="0">
                  <a:pos x="103" y="206"/>
                </a:cxn>
                <a:cxn ang="0">
                  <a:pos x="103" y="22"/>
                </a:cxn>
                <a:cxn ang="0">
                  <a:pos x="22" y="103"/>
                </a:cxn>
                <a:cxn ang="0">
                  <a:pos x="103" y="184"/>
                </a:cxn>
                <a:cxn ang="0">
                  <a:pos x="184" y="103"/>
                </a:cxn>
                <a:cxn ang="0">
                  <a:pos x="103" y="22"/>
                </a:cxn>
              </a:cxnLst>
              <a:rect l="0" t="0" r="r" b="b"/>
              <a:pathLst>
                <a:path w="206" h="206">
                  <a:moveTo>
                    <a:pt x="103" y="206"/>
                  </a:moveTo>
                  <a:cubicBezTo>
                    <a:pt x="46" y="206"/>
                    <a:pt x="0" y="160"/>
                    <a:pt x="0" y="103"/>
                  </a:cubicBezTo>
                  <a:cubicBezTo>
                    <a:pt x="0" y="46"/>
                    <a:pt x="46" y="0"/>
                    <a:pt x="103" y="0"/>
                  </a:cubicBezTo>
                  <a:cubicBezTo>
                    <a:pt x="160" y="0"/>
                    <a:pt x="206" y="46"/>
                    <a:pt x="206" y="103"/>
                  </a:cubicBezTo>
                  <a:cubicBezTo>
                    <a:pt x="206" y="160"/>
                    <a:pt x="160" y="206"/>
                    <a:pt x="103" y="206"/>
                  </a:cubicBezTo>
                  <a:close/>
                  <a:moveTo>
                    <a:pt x="103" y="22"/>
                  </a:moveTo>
                  <a:cubicBezTo>
                    <a:pt x="58" y="22"/>
                    <a:pt x="22" y="58"/>
                    <a:pt x="22" y="103"/>
                  </a:cubicBezTo>
                  <a:cubicBezTo>
                    <a:pt x="22" y="148"/>
                    <a:pt x="58" y="184"/>
                    <a:pt x="103" y="184"/>
                  </a:cubicBezTo>
                  <a:cubicBezTo>
                    <a:pt x="148" y="184"/>
                    <a:pt x="184" y="148"/>
                    <a:pt x="184" y="103"/>
                  </a:cubicBezTo>
                  <a:cubicBezTo>
                    <a:pt x="184" y="58"/>
                    <a:pt x="148" y="22"/>
                    <a:pt x="103" y="2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Oval 17"/>
            <p:cNvSpPr>
              <a:spLocks noChangeArrowheads="1"/>
            </p:cNvSpPr>
            <p:nvPr/>
          </p:nvSpPr>
          <p:spPr bwMode="auto">
            <a:xfrm>
              <a:off x="4111625" y="2455863"/>
              <a:ext cx="79375"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4135438" y="2654300"/>
              <a:ext cx="31750" cy="106362"/>
            </a:xfrm>
            <a:custGeom>
              <a:avLst/>
              <a:gdLst/>
              <a:ahLst/>
              <a:cxnLst>
                <a:cxn ang="0">
                  <a:pos x="12" y="34"/>
                </a:cxn>
                <a:cxn ang="0">
                  <a:pos x="6" y="40"/>
                </a:cxn>
                <a:cxn ang="0">
                  <a:pos x="0" y="34"/>
                </a:cxn>
                <a:cxn ang="0">
                  <a:pos x="0" y="6"/>
                </a:cxn>
                <a:cxn ang="0">
                  <a:pos x="6" y="0"/>
                </a:cxn>
                <a:cxn ang="0">
                  <a:pos x="12" y="6"/>
                </a:cxn>
                <a:cxn ang="0">
                  <a:pos x="12" y="34"/>
                </a:cxn>
              </a:cxnLst>
              <a:rect l="0" t="0" r="r" b="b"/>
              <a:pathLst>
                <a:path w="12" h="40">
                  <a:moveTo>
                    <a:pt x="12" y="34"/>
                  </a:moveTo>
                  <a:cubicBezTo>
                    <a:pt x="12" y="38"/>
                    <a:pt x="9" y="40"/>
                    <a:pt x="6" y="40"/>
                  </a:cubicBezTo>
                  <a:cubicBezTo>
                    <a:pt x="3" y="40"/>
                    <a:pt x="0" y="38"/>
                    <a:pt x="0" y="34"/>
                  </a:cubicBezTo>
                  <a:cubicBezTo>
                    <a:pt x="0" y="6"/>
                    <a:pt x="0" y="6"/>
                    <a:pt x="0" y="6"/>
                  </a:cubicBezTo>
                  <a:cubicBezTo>
                    <a:pt x="0" y="2"/>
                    <a:pt x="3" y="0"/>
                    <a:pt x="6" y="0"/>
                  </a:cubicBezTo>
                  <a:cubicBezTo>
                    <a:pt x="9" y="0"/>
                    <a:pt x="12" y="2"/>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135438" y="2230438"/>
              <a:ext cx="31750" cy="107950"/>
            </a:xfrm>
            <a:custGeom>
              <a:avLst/>
              <a:gdLst/>
              <a:ahLst/>
              <a:cxnLst>
                <a:cxn ang="0">
                  <a:pos x="12" y="34"/>
                </a:cxn>
                <a:cxn ang="0">
                  <a:pos x="6" y="41"/>
                </a:cxn>
                <a:cxn ang="0">
                  <a:pos x="0" y="34"/>
                </a:cxn>
                <a:cxn ang="0">
                  <a:pos x="0" y="6"/>
                </a:cxn>
                <a:cxn ang="0">
                  <a:pos x="6" y="0"/>
                </a:cxn>
                <a:cxn ang="0">
                  <a:pos x="12" y="6"/>
                </a:cxn>
                <a:cxn ang="0">
                  <a:pos x="12" y="34"/>
                </a:cxn>
              </a:cxnLst>
              <a:rect l="0" t="0" r="r" b="b"/>
              <a:pathLst>
                <a:path w="12" h="41">
                  <a:moveTo>
                    <a:pt x="12" y="34"/>
                  </a:moveTo>
                  <a:cubicBezTo>
                    <a:pt x="12" y="38"/>
                    <a:pt x="9" y="41"/>
                    <a:pt x="6" y="41"/>
                  </a:cubicBezTo>
                  <a:cubicBezTo>
                    <a:pt x="3" y="41"/>
                    <a:pt x="0" y="38"/>
                    <a:pt x="0" y="34"/>
                  </a:cubicBezTo>
                  <a:cubicBezTo>
                    <a:pt x="0" y="6"/>
                    <a:pt x="0" y="6"/>
                    <a:pt x="0" y="6"/>
                  </a:cubicBezTo>
                  <a:cubicBezTo>
                    <a:pt x="0" y="3"/>
                    <a:pt x="3" y="0"/>
                    <a:pt x="6" y="0"/>
                  </a:cubicBezTo>
                  <a:cubicBezTo>
                    <a:pt x="9" y="0"/>
                    <a:pt x="12" y="3"/>
                    <a:pt x="12" y="6"/>
                  </a:cubicBezTo>
                  <a:lnTo>
                    <a:pt x="12"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308475" y="2479675"/>
              <a:ext cx="109537" cy="31750"/>
            </a:xfrm>
            <a:custGeom>
              <a:avLst/>
              <a:gdLst/>
              <a:ahLst/>
              <a:cxnLst>
                <a:cxn ang="0">
                  <a:pos x="35" y="0"/>
                </a:cxn>
                <a:cxn ang="0">
                  <a:pos x="41" y="6"/>
                </a:cxn>
                <a:cxn ang="0">
                  <a:pos x="35" y="12"/>
                </a:cxn>
                <a:cxn ang="0">
                  <a:pos x="7" y="12"/>
                </a:cxn>
                <a:cxn ang="0">
                  <a:pos x="0" y="6"/>
                </a:cxn>
                <a:cxn ang="0">
                  <a:pos x="7" y="0"/>
                </a:cxn>
                <a:cxn ang="0">
                  <a:pos x="35" y="0"/>
                </a:cxn>
              </a:cxnLst>
              <a:rect l="0" t="0" r="r" b="b"/>
              <a:pathLst>
                <a:path w="41" h="12">
                  <a:moveTo>
                    <a:pt x="35" y="0"/>
                  </a:moveTo>
                  <a:cubicBezTo>
                    <a:pt x="39" y="0"/>
                    <a:pt x="41" y="3"/>
                    <a:pt x="41" y="6"/>
                  </a:cubicBezTo>
                  <a:cubicBezTo>
                    <a:pt x="41" y="10"/>
                    <a:pt x="39" y="12"/>
                    <a:pt x="35" y="12"/>
                  </a:cubicBezTo>
                  <a:cubicBezTo>
                    <a:pt x="7" y="12"/>
                    <a:pt x="7" y="12"/>
                    <a:pt x="7" y="12"/>
                  </a:cubicBezTo>
                  <a:cubicBezTo>
                    <a:pt x="3" y="12"/>
                    <a:pt x="0" y="10"/>
                    <a:pt x="0" y="6"/>
                  </a:cubicBezTo>
                  <a:cubicBezTo>
                    <a:pt x="0" y="3"/>
                    <a:pt x="3" y="0"/>
                    <a:pt x="7" y="0"/>
                  </a:cubicBezTo>
                  <a:lnTo>
                    <a:pt x="35"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3886200" y="2479675"/>
              <a:ext cx="107950" cy="31750"/>
            </a:xfrm>
            <a:custGeom>
              <a:avLst/>
              <a:gdLst/>
              <a:ahLst/>
              <a:cxnLst>
                <a:cxn ang="0">
                  <a:pos x="34" y="0"/>
                </a:cxn>
                <a:cxn ang="0">
                  <a:pos x="41" y="6"/>
                </a:cxn>
                <a:cxn ang="0">
                  <a:pos x="34" y="12"/>
                </a:cxn>
                <a:cxn ang="0">
                  <a:pos x="6" y="12"/>
                </a:cxn>
                <a:cxn ang="0">
                  <a:pos x="0" y="6"/>
                </a:cxn>
                <a:cxn ang="0">
                  <a:pos x="6" y="0"/>
                </a:cxn>
                <a:cxn ang="0">
                  <a:pos x="34" y="0"/>
                </a:cxn>
              </a:cxnLst>
              <a:rect l="0" t="0" r="r" b="b"/>
              <a:pathLst>
                <a:path w="41" h="12">
                  <a:moveTo>
                    <a:pt x="34" y="0"/>
                  </a:moveTo>
                  <a:cubicBezTo>
                    <a:pt x="38" y="0"/>
                    <a:pt x="41" y="3"/>
                    <a:pt x="41" y="6"/>
                  </a:cubicBezTo>
                  <a:cubicBezTo>
                    <a:pt x="41" y="10"/>
                    <a:pt x="38" y="12"/>
                    <a:pt x="34" y="12"/>
                  </a:cubicBezTo>
                  <a:cubicBezTo>
                    <a:pt x="6" y="12"/>
                    <a:pt x="6" y="12"/>
                    <a:pt x="6" y="12"/>
                  </a:cubicBezTo>
                  <a:cubicBezTo>
                    <a:pt x="2" y="12"/>
                    <a:pt x="0" y="10"/>
                    <a:pt x="0" y="6"/>
                  </a:cubicBezTo>
                  <a:cubicBezTo>
                    <a:pt x="0" y="3"/>
                    <a:pt x="2" y="0"/>
                    <a:pt x="6" y="0"/>
                  </a:cubicBezTo>
                  <a:lnTo>
                    <a:pt x="3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1" name="Group 30"/>
          <p:cNvGrpSpPr>
            <a:grpSpLocks noChangeAspect="1"/>
          </p:cNvGrpSpPr>
          <p:nvPr/>
        </p:nvGrpSpPr>
        <p:grpSpPr>
          <a:xfrm>
            <a:off x="8546117" y="3331065"/>
            <a:ext cx="274320" cy="461662"/>
            <a:chOff x="533400" y="2800350"/>
            <a:chExt cx="325437" cy="547687"/>
          </a:xfrm>
          <a:solidFill>
            <a:schemeClr val="bg1"/>
          </a:solidFill>
          <a:effectLst>
            <a:outerShdw blurRad="50800" dist="38100" dir="2700000" algn="tl" rotWithShape="0">
              <a:prstClr val="black">
                <a:alpha val="40000"/>
              </a:prstClr>
            </a:outerShdw>
          </a:effectLst>
        </p:grpSpPr>
        <p:sp>
          <p:nvSpPr>
            <p:cNvPr id="32" name="Freeform 30"/>
            <p:cNvSpPr>
              <a:spLocks noEditPoints="1"/>
            </p:cNvSpPr>
            <p:nvPr/>
          </p:nvSpPr>
          <p:spPr bwMode="auto">
            <a:xfrm>
              <a:off x="533400" y="2800350"/>
              <a:ext cx="325437" cy="547687"/>
            </a:xfrm>
            <a:custGeom>
              <a:avLst/>
              <a:gdLst/>
              <a:ahLst/>
              <a:cxnLst>
                <a:cxn ang="0">
                  <a:pos x="104" y="0"/>
                </a:cxn>
                <a:cxn ang="0">
                  <a:pos x="18" y="0"/>
                </a:cxn>
                <a:cxn ang="0">
                  <a:pos x="0" y="17"/>
                </a:cxn>
                <a:cxn ang="0">
                  <a:pos x="0" y="189"/>
                </a:cxn>
                <a:cxn ang="0">
                  <a:pos x="18" y="206"/>
                </a:cxn>
                <a:cxn ang="0">
                  <a:pos x="104" y="206"/>
                </a:cxn>
                <a:cxn ang="0">
                  <a:pos x="122" y="189"/>
                </a:cxn>
                <a:cxn ang="0">
                  <a:pos x="122" y="17"/>
                </a:cxn>
                <a:cxn ang="0">
                  <a:pos x="104" y="0"/>
                </a:cxn>
                <a:cxn ang="0">
                  <a:pos x="47" y="12"/>
                </a:cxn>
                <a:cxn ang="0">
                  <a:pos x="75" y="12"/>
                </a:cxn>
                <a:cxn ang="0">
                  <a:pos x="77" y="15"/>
                </a:cxn>
                <a:cxn ang="0">
                  <a:pos x="75" y="18"/>
                </a:cxn>
                <a:cxn ang="0">
                  <a:pos x="47" y="18"/>
                </a:cxn>
                <a:cxn ang="0">
                  <a:pos x="45" y="15"/>
                </a:cxn>
                <a:cxn ang="0">
                  <a:pos x="47" y="12"/>
                </a:cxn>
                <a:cxn ang="0">
                  <a:pos x="61" y="203"/>
                </a:cxn>
                <a:cxn ang="0">
                  <a:pos x="53" y="196"/>
                </a:cxn>
                <a:cxn ang="0">
                  <a:pos x="61" y="188"/>
                </a:cxn>
                <a:cxn ang="0">
                  <a:pos x="69" y="196"/>
                </a:cxn>
                <a:cxn ang="0">
                  <a:pos x="61" y="203"/>
                </a:cxn>
                <a:cxn ang="0">
                  <a:pos x="109" y="181"/>
                </a:cxn>
                <a:cxn ang="0">
                  <a:pos x="13" y="181"/>
                </a:cxn>
                <a:cxn ang="0">
                  <a:pos x="13" y="25"/>
                </a:cxn>
                <a:cxn ang="0">
                  <a:pos x="109" y="25"/>
                </a:cxn>
                <a:cxn ang="0">
                  <a:pos x="109" y="181"/>
                </a:cxn>
              </a:cxnLst>
              <a:rect l="0" t="0" r="r" b="b"/>
              <a:pathLst>
                <a:path w="122" h="206">
                  <a:moveTo>
                    <a:pt x="104" y="0"/>
                  </a:moveTo>
                  <a:cubicBezTo>
                    <a:pt x="18" y="0"/>
                    <a:pt x="18" y="0"/>
                    <a:pt x="18" y="0"/>
                  </a:cubicBezTo>
                  <a:cubicBezTo>
                    <a:pt x="8" y="0"/>
                    <a:pt x="0" y="8"/>
                    <a:pt x="0" y="17"/>
                  </a:cubicBezTo>
                  <a:cubicBezTo>
                    <a:pt x="0" y="189"/>
                    <a:pt x="0" y="189"/>
                    <a:pt x="0" y="189"/>
                  </a:cubicBezTo>
                  <a:cubicBezTo>
                    <a:pt x="0" y="199"/>
                    <a:pt x="8" y="206"/>
                    <a:pt x="18" y="206"/>
                  </a:cubicBezTo>
                  <a:cubicBezTo>
                    <a:pt x="104" y="206"/>
                    <a:pt x="104" y="206"/>
                    <a:pt x="104" y="206"/>
                  </a:cubicBezTo>
                  <a:cubicBezTo>
                    <a:pt x="114" y="206"/>
                    <a:pt x="122" y="199"/>
                    <a:pt x="122" y="189"/>
                  </a:cubicBezTo>
                  <a:cubicBezTo>
                    <a:pt x="122" y="17"/>
                    <a:pt x="122" y="17"/>
                    <a:pt x="122" y="17"/>
                  </a:cubicBezTo>
                  <a:cubicBezTo>
                    <a:pt x="122" y="8"/>
                    <a:pt x="114" y="0"/>
                    <a:pt x="104" y="0"/>
                  </a:cubicBezTo>
                  <a:close/>
                  <a:moveTo>
                    <a:pt x="47" y="12"/>
                  </a:moveTo>
                  <a:cubicBezTo>
                    <a:pt x="75" y="12"/>
                    <a:pt x="75" y="12"/>
                    <a:pt x="75" y="12"/>
                  </a:cubicBezTo>
                  <a:cubicBezTo>
                    <a:pt x="76" y="12"/>
                    <a:pt x="77" y="14"/>
                    <a:pt x="77" y="15"/>
                  </a:cubicBezTo>
                  <a:cubicBezTo>
                    <a:pt x="77" y="17"/>
                    <a:pt x="76" y="18"/>
                    <a:pt x="75" y="18"/>
                  </a:cubicBezTo>
                  <a:cubicBezTo>
                    <a:pt x="47" y="18"/>
                    <a:pt x="47" y="18"/>
                    <a:pt x="47" y="18"/>
                  </a:cubicBezTo>
                  <a:cubicBezTo>
                    <a:pt x="46" y="18"/>
                    <a:pt x="45" y="17"/>
                    <a:pt x="45" y="15"/>
                  </a:cubicBezTo>
                  <a:cubicBezTo>
                    <a:pt x="45" y="14"/>
                    <a:pt x="46" y="12"/>
                    <a:pt x="47" y="12"/>
                  </a:cubicBezTo>
                  <a:close/>
                  <a:moveTo>
                    <a:pt x="61" y="203"/>
                  </a:moveTo>
                  <a:cubicBezTo>
                    <a:pt x="57" y="203"/>
                    <a:pt x="53" y="200"/>
                    <a:pt x="53" y="196"/>
                  </a:cubicBezTo>
                  <a:cubicBezTo>
                    <a:pt x="53" y="191"/>
                    <a:pt x="57" y="188"/>
                    <a:pt x="61" y="188"/>
                  </a:cubicBezTo>
                  <a:cubicBezTo>
                    <a:pt x="65" y="188"/>
                    <a:pt x="69" y="191"/>
                    <a:pt x="69" y="196"/>
                  </a:cubicBezTo>
                  <a:cubicBezTo>
                    <a:pt x="69" y="200"/>
                    <a:pt x="65" y="203"/>
                    <a:pt x="61" y="203"/>
                  </a:cubicBezTo>
                  <a:close/>
                  <a:moveTo>
                    <a:pt x="109" y="181"/>
                  </a:moveTo>
                  <a:cubicBezTo>
                    <a:pt x="13" y="181"/>
                    <a:pt x="13" y="181"/>
                    <a:pt x="13" y="181"/>
                  </a:cubicBezTo>
                  <a:cubicBezTo>
                    <a:pt x="13" y="25"/>
                    <a:pt x="13" y="25"/>
                    <a:pt x="13" y="25"/>
                  </a:cubicBezTo>
                  <a:cubicBezTo>
                    <a:pt x="109" y="25"/>
                    <a:pt x="109" y="25"/>
                    <a:pt x="109" y="25"/>
                  </a:cubicBezTo>
                  <a:lnTo>
                    <a:pt x="109" y="181"/>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Rectangle 31"/>
            <p:cNvSpPr>
              <a:spLocks noChangeArrowheads="1"/>
            </p:cNvSpPr>
            <p:nvPr/>
          </p:nvSpPr>
          <p:spPr bwMode="auto">
            <a:xfrm>
              <a:off x="600075" y="3140075"/>
              <a:ext cx="42862" cy="11747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Rectangle 32"/>
            <p:cNvSpPr>
              <a:spLocks noChangeArrowheads="1"/>
            </p:cNvSpPr>
            <p:nvPr/>
          </p:nvSpPr>
          <p:spPr bwMode="auto">
            <a:xfrm>
              <a:off x="674687" y="3095625"/>
              <a:ext cx="42862" cy="161925"/>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Rectangle 33"/>
            <p:cNvSpPr>
              <a:spLocks noChangeArrowheads="1"/>
            </p:cNvSpPr>
            <p:nvPr/>
          </p:nvSpPr>
          <p:spPr bwMode="auto">
            <a:xfrm>
              <a:off x="749300" y="3049587"/>
              <a:ext cx="42862" cy="207962"/>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6" name="Text Box 10"/>
          <p:cNvSpPr txBox="1">
            <a:spLocks noChangeArrowheads="1"/>
          </p:cNvSpPr>
          <p:nvPr/>
        </p:nvSpPr>
        <p:spPr bwMode="auto">
          <a:xfrm>
            <a:off x="756126"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7" name="Text Box 10"/>
          <p:cNvSpPr txBox="1">
            <a:spLocks noChangeArrowheads="1"/>
          </p:cNvSpPr>
          <p:nvPr/>
        </p:nvSpPr>
        <p:spPr bwMode="auto">
          <a:xfrm>
            <a:off x="4900204"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
        <p:nvSpPr>
          <p:cNvPr id="38" name="Text Box 10"/>
          <p:cNvSpPr txBox="1">
            <a:spLocks noChangeArrowheads="1"/>
          </p:cNvSpPr>
          <p:nvPr/>
        </p:nvSpPr>
        <p:spPr bwMode="auto">
          <a:xfrm>
            <a:off x="8970412" y="4023360"/>
            <a:ext cx="2777295" cy="89870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600" b="1" dirty="0">
                <a:solidFill>
                  <a:schemeClr val="bg1"/>
                </a:solidFill>
                <a:latin typeface="Candara" panose="020E0502030303020204" pitchFamily="34" charset="0"/>
              </a:rPr>
              <a:t>LOREM IPSUM</a:t>
            </a:r>
          </a:p>
          <a:p>
            <a:pPr defTabSz="1219170">
              <a:spcBef>
                <a:spcPct val="20000"/>
              </a:spcBef>
              <a:defRPr/>
            </a:pPr>
            <a:r>
              <a:rPr lang="en-US" sz="1200" dirty="0">
                <a:solidFill>
                  <a:schemeClr val="bg1">
                    <a:lumMod val="95000"/>
                  </a:schemeClr>
                </a:solidFill>
                <a:latin typeface="Candara" panose="020E0502030303020204" pitchFamily="34" charset="0"/>
              </a:rPr>
              <a:t>Lorem ipsum dolor sit amet, consectetur adipiscing elit, sed do eiusmod tempor incididunt ut labore et dolore</a:t>
            </a:r>
          </a:p>
        </p:txBody>
      </p:sp>
    </p:spTree>
    <p:extLst>
      <p:ext uri="{BB962C8B-B14F-4D97-AF65-F5344CB8AC3E}">
        <p14:creationId xmlns:p14="http://schemas.microsoft.com/office/powerpoint/2010/main" val="3942616093"/>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wipe(left)">
                                      <p:cBhvr>
                                        <p:cTn id="7" dur="750"/>
                                        <p:tgtEl>
                                          <p:spTgt spid="4"/>
                                        </p:tgtEl>
                                      </p:cBhvr>
                                    </p:animEffect>
                                  </p:childTnLst>
                                </p:cTn>
                              </p:par>
                            </p:childTnLst>
                          </p:cTn>
                        </p:par>
                        <p:par>
                          <p:cTn id="8" fill="hold">
                            <p:stCondLst>
                              <p:cond delay="750"/>
                            </p:stCondLst>
                            <p:childTnLst>
                              <p:par>
                                <p:cTn id="9" presetID="37" presetClass="entr" presetSubtype="0"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900" decel="100000" fill="hold"/>
                                        <p:tgtEl>
                                          <p:spTgt spid="3"/>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3"/>
                                        </p:tgtEl>
                                        <p:attrNameLst>
                                          <p:attrName>ppt_y</p:attrName>
                                        </p:attrNameLst>
                                      </p:cBhvr>
                                      <p:tavLst>
                                        <p:tav tm="0">
                                          <p:val>
                                            <p:strVal val="#ppt_y-.03"/>
                                          </p:val>
                                        </p:tav>
                                        <p:tav tm="100000">
                                          <p:val>
                                            <p:strVal val="#ppt_y"/>
                                          </p:val>
                                        </p:tav>
                                      </p:tavLst>
                                    </p:anim>
                                  </p:childTnLst>
                                </p:cTn>
                              </p:par>
                            </p:childTnLst>
                          </p:cTn>
                        </p:par>
                        <p:par>
                          <p:cTn id="15" fill="hold">
                            <p:stCondLst>
                              <p:cond delay="1750"/>
                            </p:stCondLst>
                            <p:childTnLst>
                              <p:par>
                                <p:cTn id="16" presetID="42" presetClass="entr" presetSubtype="0" fill="hold" grpId="0" nodeType="afterEffect">
                                  <p:stCondLst>
                                    <p:cond delay="0"/>
                                  </p:stCondLst>
                                  <p:childTnLst>
                                    <p:set>
                                      <p:cBhvr>
                                        <p:cTn id="17" dur="1" fill="hold">
                                          <p:stCondLst>
                                            <p:cond delay="0"/>
                                          </p:stCondLst>
                                        </p:cTn>
                                        <p:tgtEl>
                                          <p:spTgt spid="19"/>
                                        </p:tgtEl>
                                        <p:attrNameLst>
                                          <p:attrName>style.visibility</p:attrName>
                                        </p:attrNameLst>
                                      </p:cBhvr>
                                      <p:to>
                                        <p:strVal val="visible"/>
                                      </p:to>
                                    </p:set>
                                    <p:animEffect transition="in" filter="fade">
                                      <p:cBhvr>
                                        <p:cTn id="18" dur="1000"/>
                                        <p:tgtEl>
                                          <p:spTgt spid="19"/>
                                        </p:tgtEl>
                                      </p:cBhvr>
                                    </p:animEffect>
                                    <p:anim calcmode="lin" valueType="num">
                                      <p:cBhvr>
                                        <p:cTn id="19" dur="1000" fill="hold"/>
                                        <p:tgtEl>
                                          <p:spTgt spid="19"/>
                                        </p:tgtEl>
                                        <p:attrNameLst>
                                          <p:attrName>ppt_x</p:attrName>
                                        </p:attrNameLst>
                                      </p:cBhvr>
                                      <p:tavLst>
                                        <p:tav tm="0">
                                          <p:val>
                                            <p:strVal val="#ppt_x"/>
                                          </p:val>
                                        </p:tav>
                                        <p:tav tm="100000">
                                          <p:val>
                                            <p:strVal val="#ppt_x"/>
                                          </p:val>
                                        </p:tav>
                                      </p:tavLst>
                                    </p:anim>
                                    <p:anim calcmode="lin" valueType="num">
                                      <p:cBhvr>
                                        <p:cTn id="20" dur="1000" fill="hold"/>
                                        <p:tgtEl>
                                          <p:spTgt spid="19"/>
                                        </p:tgtEl>
                                        <p:attrNameLst>
                                          <p:attrName>ppt_y</p:attrName>
                                        </p:attrNameLst>
                                      </p:cBhvr>
                                      <p:tavLst>
                                        <p:tav tm="0">
                                          <p:val>
                                            <p:strVal val="#ppt_y+.1"/>
                                          </p:val>
                                        </p:tav>
                                        <p:tav tm="100000">
                                          <p:val>
                                            <p:strVal val="#ppt_y"/>
                                          </p:val>
                                        </p:tav>
                                      </p:tavLst>
                                    </p:anim>
                                  </p:childTnLst>
                                </p:cTn>
                              </p:par>
                            </p:childTnLst>
                          </p:cTn>
                        </p:par>
                        <p:par>
                          <p:cTn id="21" fill="hold">
                            <p:stCondLst>
                              <p:cond delay="2750"/>
                            </p:stCondLst>
                            <p:childTnLst>
                              <p:par>
                                <p:cTn id="22" presetID="53" presetClass="entr" presetSubtype="16"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 calcmode="lin" valueType="num">
                                      <p:cBhvr>
                                        <p:cTn id="24" dur="500" fill="hold"/>
                                        <p:tgtEl>
                                          <p:spTgt spid="21"/>
                                        </p:tgtEl>
                                        <p:attrNameLst>
                                          <p:attrName>ppt_w</p:attrName>
                                        </p:attrNameLst>
                                      </p:cBhvr>
                                      <p:tavLst>
                                        <p:tav tm="0">
                                          <p:val>
                                            <p:fltVal val="0"/>
                                          </p:val>
                                        </p:tav>
                                        <p:tav tm="100000">
                                          <p:val>
                                            <p:strVal val="#ppt_w"/>
                                          </p:val>
                                        </p:tav>
                                      </p:tavLst>
                                    </p:anim>
                                    <p:anim calcmode="lin" valueType="num">
                                      <p:cBhvr>
                                        <p:cTn id="25" dur="500" fill="hold"/>
                                        <p:tgtEl>
                                          <p:spTgt spid="21"/>
                                        </p:tgtEl>
                                        <p:attrNameLst>
                                          <p:attrName>ppt_h</p:attrName>
                                        </p:attrNameLst>
                                      </p:cBhvr>
                                      <p:tavLst>
                                        <p:tav tm="0">
                                          <p:val>
                                            <p:fltVal val="0"/>
                                          </p:val>
                                        </p:tav>
                                        <p:tav tm="100000">
                                          <p:val>
                                            <p:strVal val="#ppt_h"/>
                                          </p:val>
                                        </p:tav>
                                      </p:tavLst>
                                    </p:anim>
                                    <p:animEffect transition="in" filter="fade">
                                      <p:cBhvr>
                                        <p:cTn id="26" dur="500"/>
                                        <p:tgtEl>
                                          <p:spTgt spid="21"/>
                                        </p:tgtEl>
                                      </p:cBhvr>
                                    </p:animEffect>
                                  </p:childTnLst>
                                </p:cTn>
                              </p:par>
                            </p:childTnLst>
                          </p:cTn>
                        </p:par>
                        <p:par>
                          <p:cTn id="27" fill="hold">
                            <p:stCondLst>
                              <p:cond delay="3250"/>
                            </p:stCondLst>
                            <p:childTnLst>
                              <p:par>
                                <p:cTn id="28" presetID="42" presetClass="entr" presetSubtype="0" fill="hold" grpId="0" nodeType="afterEffect">
                                  <p:stCondLst>
                                    <p:cond delay="0"/>
                                  </p:stCondLst>
                                  <p:childTnLst>
                                    <p:set>
                                      <p:cBhvr>
                                        <p:cTn id="29" dur="1" fill="hold">
                                          <p:stCondLst>
                                            <p:cond delay="0"/>
                                          </p:stCondLst>
                                        </p:cTn>
                                        <p:tgtEl>
                                          <p:spTgt spid="36"/>
                                        </p:tgtEl>
                                        <p:attrNameLst>
                                          <p:attrName>style.visibility</p:attrName>
                                        </p:attrNameLst>
                                      </p:cBhvr>
                                      <p:to>
                                        <p:strVal val="visible"/>
                                      </p:to>
                                    </p:set>
                                    <p:animEffect transition="in" filter="fade">
                                      <p:cBhvr>
                                        <p:cTn id="30" dur="1000"/>
                                        <p:tgtEl>
                                          <p:spTgt spid="36"/>
                                        </p:tgtEl>
                                      </p:cBhvr>
                                    </p:animEffect>
                                    <p:anim calcmode="lin" valueType="num">
                                      <p:cBhvr>
                                        <p:cTn id="31" dur="1000" fill="hold"/>
                                        <p:tgtEl>
                                          <p:spTgt spid="36"/>
                                        </p:tgtEl>
                                        <p:attrNameLst>
                                          <p:attrName>ppt_x</p:attrName>
                                        </p:attrNameLst>
                                      </p:cBhvr>
                                      <p:tavLst>
                                        <p:tav tm="0">
                                          <p:val>
                                            <p:strVal val="#ppt_x"/>
                                          </p:val>
                                        </p:tav>
                                        <p:tav tm="100000">
                                          <p:val>
                                            <p:strVal val="#ppt_x"/>
                                          </p:val>
                                        </p:tav>
                                      </p:tavLst>
                                    </p:anim>
                                    <p:anim calcmode="lin" valueType="num">
                                      <p:cBhvr>
                                        <p:cTn id="32" dur="1000" fill="hold"/>
                                        <p:tgtEl>
                                          <p:spTgt spid="36"/>
                                        </p:tgtEl>
                                        <p:attrNameLst>
                                          <p:attrName>ppt_y</p:attrName>
                                        </p:attrNameLst>
                                      </p:cBhvr>
                                      <p:tavLst>
                                        <p:tav tm="0">
                                          <p:val>
                                            <p:strVal val="#ppt_y+.1"/>
                                          </p:val>
                                        </p:tav>
                                        <p:tav tm="100000">
                                          <p:val>
                                            <p:strVal val="#ppt_y"/>
                                          </p:val>
                                        </p:tav>
                                      </p:tavLst>
                                    </p:anim>
                                  </p:childTnLst>
                                </p:cTn>
                              </p:par>
                            </p:childTnLst>
                          </p:cTn>
                        </p:par>
                        <p:par>
                          <p:cTn id="33" fill="hold">
                            <p:stCondLst>
                              <p:cond delay="4250"/>
                            </p:stCondLst>
                            <p:childTnLst>
                              <p:par>
                                <p:cTn id="34" presetID="42" presetClass="entr" presetSubtype="0" fill="hold" grpId="0" nodeType="afterEffect">
                                  <p:stCondLst>
                                    <p:cond delay="0"/>
                                  </p:stCondLst>
                                  <p:childTnLst>
                                    <p:set>
                                      <p:cBhvr>
                                        <p:cTn id="35" dur="1" fill="hold">
                                          <p:stCondLst>
                                            <p:cond delay="0"/>
                                          </p:stCondLst>
                                        </p:cTn>
                                        <p:tgtEl>
                                          <p:spTgt spid="18"/>
                                        </p:tgtEl>
                                        <p:attrNameLst>
                                          <p:attrName>style.visibility</p:attrName>
                                        </p:attrNameLst>
                                      </p:cBhvr>
                                      <p:to>
                                        <p:strVal val="visible"/>
                                      </p:to>
                                    </p:set>
                                    <p:animEffect transition="in" filter="fade">
                                      <p:cBhvr>
                                        <p:cTn id="36" dur="1000"/>
                                        <p:tgtEl>
                                          <p:spTgt spid="18"/>
                                        </p:tgtEl>
                                      </p:cBhvr>
                                    </p:animEffect>
                                    <p:anim calcmode="lin" valueType="num">
                                      <p:cBhvr>
                                        <p:cTn id="37" dur="1000" fill="hold"/>
                                        <p:tgtEl>
                                          <p:spTgt spid="18"/>
                                        </p:tgtEl>
                                        <p:attrNameLst>
                                          <p:attrName>ppt_x</p:attrName>
                                        </p:attrNameLst>
                                      </p:cBhvr>
                                      <p:tavLst>
                                        <p:tav tm="0">
                                          <p:val>
                                            <p:strVal val="#ppt_x"/>
                                          </p:val>
                                        </p:tav>
                                        <p:tav tm="100000">
                                          <p:val>
                                            <p:strVal val="#ppt_x"/>
                                          </p:val>
                                        </p:tav>
                                      </p:tavLst>
                                    </p:anim>
                                    <p:anim calcmode="lin" valueType="num">
                                      <p:cBhvr>
                                        <p:cTn id="38" dur="1000" fill="hold"/>
                                        <p:tgtEl>
                                          <p:spTgt spid="18"/>
                                        </p:tgtEl>
                                        <p:attrNameLst>
                                          <p:attrName>ppt_y</p:attrName>
                                        </p:attrNameLst>
                                      </p:cBhvr>
                                      <p:tavLst>
                                        <p:tav tm="0">
                                          <p:val>
                                            <p:strVal val="#ppt_y+.1"/>
                                          </p:val>
                                        </p:tav>
                                        <p:tav tm="100000">
                                          <p:val>
                                            <p:strVal val="#ppt_y"/>
                                          </p:val>
                                        </p:tav>
                                      </p:tavLst>
                                    </p:anim>
                                  </p:childTnLst>
                                </p:cTn>
                              </p:par>
                            </p:childTnLst>
                          </p:cTn>
                        </p:par>
                        <p:par>
                          <p:cTn id="39" fill="hold">
                            <p:stCondLst>
                              <p:cond delay="5250"/>
                            </p:stCondLst>
                            <p:childTnLst>
                              <p:par>
                                <p:cTn id="40" presetID="53" presetClass="entr" presetSubtype="16" fill="hold" nodeType="afterEffect">
                                  <p:stCondLst>
                                    <p:cond delay="0"/>
                                  </p:stCondLst>
                                  <p:childTnLst>
                                    <p:set>
                                      <p:cBhvr>
                                        <p:cTn id="41" dur="1" fill="hold">
                                          <p:stCondLst>
                                            <p:cond delay="0"/>
                                          </p:stCondLst>
                                        </p:cTn>
                                        <p:tgtEl>
                                          <p:spTgt spid="22"/>
                                        </p:tgtEl>
                                        <p:attrNameLst>
                                          <p:attrName>style.visibility</p:attrName>
                                        </p:attrNameLst>
                                      </p:cBhvr>
                                      <p:to>
                                        <p:strVal val="visible"/>
                                      </p:to>
                                    </p:set>
                                    <p:anim calcmode="lin" valueType="num">
                                      <p:cBhvr>
                                        <p:cTn id="42" dur="500" fill="hold"/>
                                        <p:tgtEl>
                                          <p:spTgt spid="22"/>
                                        </p:tgtEl>
                                        <p:attrNameLst>
                                          <p:attrName>ppt_w</p:attrName>
                                        </p:attrNameLst>
                                      </p:cBhvr>
                                      <p:tavLst>
                                        <p:tav tm="0">
                                          <p:val>
                                            <p:fltVal val="0"/>
                                          </p:val>
                                        </p:tav>
                                        <p:tav tm="100000">
                                          <p:val>
                                            <p:strVal val="#ppt_w"/>
                                          </p:val>
                                        </p:tav>
                                      </p:tavLst>
                                    </p:anim>
                                    <p:anim calcmode="lin" valueType="num">
                                      <p:cBhvr>
                                        <p:cTn id="43" dur="500" fill="hold"/>
                                        <p:tgtEl>
                                          <p:spTgt spid="22"/>
                                        </p:tgtEl>
                                        <p:attrNameLst>
                                          <p:attrName>ppt_h</p:attrName>
                                        </p:attrNameLst>
                                      </p:cBhvr>
                                      <p:tavLst>
                                        <p:tav tm="0">
                                          <p:val>
                                            <p:fltVal val="0"/>
                                          </p:val>
                                        </p:tav>
                                        <p:tav tm="100000">
                                          <p:val>
                                            <p:strVal val="#ppt_h"/>
                                          </p:val>
                                        </p:tav>
                                      </p:tavLst>
                                    </p:anim>
                                    <p:animEffect transition="in" filter="fade">
                                      <p:cBhvr>
                                        <p:cTn id="44" dur="500"/>
                                        <p:tgtEl>
                                          <p:spTgt spid="22"/>
                                        </p:tgtEl>
                                      </p:cBhvr>
                                    </p:animEffect>
                                  </p:childTnLst>
                                </p:cTn>
                              </p:par>
                            </p:childTnLst>
                          </p:cTn>
                        </p:par>
                        <p:par>
                          <p:cTn id="45" fill="hold">
                            <p:stCondLst>
                              <p:cond delay="5750"/>
                            </p:stCondLst>
                            <p:childTnLst>
                              <p:par>
                                <p:cTn id="46" presetID="42" presetClass="entr" presetSubtype="0" fill="hold" grpId="0" nodeType="afterEffect">
                                  <p:stCondLst>
                                    <p:cond delay="0"/>
                                  </p:stCondLst>
                                  <p:childTnLst>
                                    <p:set>
                                      <p:cBhvr>
                                        <p:cTn id="47" dur="1" fill="hold">
                                          <p:stCondLst>
                                            <p:cond delay="0"/>
                                          </p:stCondLst>
                                        </p:cTn>
                                        <p:tgtEl>
                                          <p:spTgt spid="37"/>
                                        </p:tgtEl>
                                        <p:attrNameLst>
                                          <p:attrName>style.visibility</p:attrName>
                                        </p:attrNameLst>
                                      </p:cBhvr>
                                      <p:to>
                                        <p:strVal val="visible"/>
                                      </p:to>
                                    </p:set>
                                    <p:animEffect transition="in" filter="fade">
                                      <p:cBhvr>
                                        <p:cTn id="48" dur="1000"/>
                                        <p:tgtEl>
                                          <p:spTgt spid="37"/>
                                        </p:tgtEl>
                                      </p:cBhvr>
                                    </p:animEffect>
                                    <p:anim calcmode="lin" valueType="num">
                                      <p:cBhvr>
                                        <p:cTn id="49" dur="1000" fill="hold"/>
                                        <p:tgtEl>
                                          <p:spTgt spid="37"/>
                                        </p:tgtEl>
                                        <p:attrNameLst>
                                          <p:attrName>ppt_x</p:attrName>
                                        </p:attrNameLst>
                                      </p:cBhvr>
                                      <p:tavLst>
                                        <p:tav tm="0">
                                          <p:val>
                                            <p:strVal val="#ppt_x"/>
                                          </p:val>
                                        </p:tav>
                                        <p:tav tm="100000">
                                          <p:val>
                                            <p:strVal val="#ppt_x"/>
                                          </p:val>
                                        </p:tav>
                                      </p:tavLst>
                                    </p:anim>
                                    <p:anim calcmode="lin" valueType="num">
                                      <p:cBhvr>
                                        <p:cTn id="50" dur="1000" fill="hold"/>
                                        <p:tgtEl>
                                          <p:spTgt spid="37"/>
                                        </p:tgtEl>
                                        <p:attrNameLst>
                                          <p:attrName>ppt_y</p:attrName>
                                        </p:attrNameLst>
                                      </p:cBhvr>
                                      <p:tavLst>
                                        <p:tav tm="0">
                                          <p:val>
                                            <p:strVal val="#ppt_y+.1"/>
                                          </p:val>
                                        </p:tav>
                                        <p:tav tm="100000">
                                          <p:val>
                                            <p:strVal val="#ppt_y"/>
                                          </p:val>
                                        </p:tav>
                                      </p:tavLst>
                                    </p:anim>
                                  </p:childTnLst>
                                </p:cTn>
                              </p:par>
                            </p:childTnLst>
                          </p:cTn>
                        </p:par>
                        <p:par>
                          <p:cTn id="51" fill="hold">
                            <p:stCondLst>
                              <p:cond delay="6750"/>
                            </p:stCondLst>
                            <p:childTnLst>
                              <p:par>
                                <p:cTn id="52" presetID="42" presetClass="entr" presetSubtype="0" fill="hold" grpId="0" nodeType="afterEffect">
                                  <p:stCondLst>
                                    <p:cond delay="0"/>
                                  </p:stCondLst>
                                  <p:childTnLst>
                                    <p:set>
                                      <p:cBhvr>
                                        <p:cTn id="53" dur="1" fill="hold">
                                          <p:stCondLst>
                                            <p:cond delay="0"/>
                                          </p:stCondLst>
                                        </p:cTn>
                                        <p:tgtEl>
                                          <p:spTgt spid="20"/>
                                        </p:tgtEl>
                                        <p:attrNameLst>
                                          <p:attrName>style.visibility</p:attrName>
                                        </p:attrNameLst>
                                      </p:cBhvr>
                                      <p:to>
                                        <p:strVal val="visible"/>
                                      </p:to>
                                    </p:set>
                                    <p:animEffect transition="in" filter="fade">
                                      <p:cBhvr>
                                        <p:cTn id="54" dur="1000"/>
                                        <p:tgtEl>
                                          <p:spTgt spid="20"/>
                                        </p:tgtEl>
                                      </p:cBhvr>
                                    </p:animEffect>
                                    <p:anim calcmode="lin" valueType="num">
                                      <p:cBhvr>
                                        <p:cTn id="55" dur="1000" fill="hold"/>
                                        <p:tgtEl>
                                          <p:spTgt spid="20"/>
                                        </p:tgtEl>
                                        <p:attrNameLst>
                                          <p:attrName>ppt_x</p:attrName>
                                        </p:attrNameLst>
                                      </p:cBhvr>
                                      <p:tavLst>
                                        <p:tav tm="0">
                                          <p:val>
                                            <p:strVal val="#ppt_x"/>
                                          </p:val>
                                        </p:tav>
                                        <p:tav tm="100000">
                                          <p:val>
                                            <p:strVal val="#ppt_x"/>
                                          </p:val>
                                        </p:tav>
                                      </p:tavLst>
                                    </p:anim>
                                    <p:anim calcmode="lin" valueType="num">
                                      <p:cBhvr>
                                        <p:cTn id="56" dur="1000" fill="hold"/>
                                        <p:tgtEl>
                                          <p:spTgt spid="20"/>
                                        </p:tgtEl>
                                        <p:attrNameLst>
                                          <p:attrName>ppt_y</p:attrName>
                                        </p:attrNameLst>
                                      </p:cBhvr>
                                      <p:tavLst>
                                        <p:tav tm="0">
                                          <p:val>
                                            <p:strVal val="#ppt_y+.1"/>
                                          </p:val>
                                        </p:tav>
                                        <p:tav tm="100000">
                                          <p:val>
                                            <p:strVal val="#ppt_y"/>
                                          </p:val>
                                        </p:tav>
                                      </p:tavLst>
                                    </p:anim>
                                  </p:childTnLst>
                                </p:cTn>
                              </p:par>
                            </p:childTnLst>
                          </p:cTn>
                        </p:par>
                        <p:par>
                          <p:cTn id="57" fill="hold">
                            <p:stCondLst>
                              <p:cond delay="7750"/>
                            </p:stCondLst>
                            <p:childTnLst>
                              <p:par>
                                <p:cTn id="58" presetID="53" presetClass="entr" presetSubtype="16" fill="hold" nodeType="afterEffect">
                                  <p:stCondLst>
                                    <p:cond delay="0"/>
                                  </p:stCondLst>
                                  <p:childTnLst>
                                    <p:set>
                                      <p:cBhvr>
                                        <p:cTn id="59" dur="1" fill="hold">
                                          <p:stCondLst>
                                            <p:cond delay="0"/>
                                          </p:stCondLst>
                                        </p:cTn>
                                        <p:tgtEl>
                                          <p:spTgt spid="31"/>
                                        </p:tgtEl>
                                        <p:attrNameLst>
                                          <p:attrName>style.visibility</p:attrName>
                                        </p:attrNameLst>
                                      </p:cBhvr>
                                      <p:to>
                                        <p:strVal val="visible"/>
                                      </p:to>
                                    </p:set>
                                    <p:anim calcmode="lin" valueType="num">
                                      <p:cBhvr>
                                        <p:cTn id="60" dur="500" fill="hold"/>
                                        <p:tgtEl>
                                          <p:spTgt spid="31"/>
                                        </p:tgtEl>
                                        <p:attrNameLst>
                                          <p:attrName>ppt_w</p:attrName>
                                        </p:attrNameLst>
                                      </p:cBhvr>
                                      <p:tavLst>
                                        <p:tav tm="0">
                                          <p:val>
                                            <p:fltVal val="0"/>
                                          </p:val>
                                        </p:tav>
                                        <p:tav tm="100000">
                                          <p:val>
                                            <p:strVal val="#ppt_w"/>
                                          </p:val>
                                        </p:tav>
                                      </p:tavLst>
                                    </p:anim>
                                    <p:anim calcmode="lin" valueType="num">
                                      <p:cBhvr>
                                        <p:cTn id="61" dur="500" fill="hold"/>
                                        <p:tgtEl>
                                          <p:spTgt spid="31"/>
                                        </p:tgtEl>
                                        <p:attrNameLst>
                                          <p:attrName>ppt_h</p:attrName>
                                        </p:attrNameLst>
                                      </p:cBhvr>
                                      <p:tavLst>
                                        <p:tav tm="0">
                                          <p:val>
                                            <p:fltVal val="0"/>
                                          </p:val>
                                        </p:tav>
                                        <p:tav tm="100000">
                                          <p:val>
                                            <p:strVal val="#ppt_h"/>
                                          </p:val>
                                        </p:tav>
                                      </p:tavLst>
                                    </p:anim>
                                    <p:animEffect transition="in" filter="fade">
                                      <p:cBhvr>
                                        <p:cTn id="62" dur="500"/>
                                        <p:tgtEl>
                                          <p:spTgt spid="31"/>
                                        </p:tgtEl>
                                      </p:cBhvr>
                                    </p:animEffect>
                                  </p:childTnLst>
                                </p:cTn>
                              </p:par>
                            </p:childTnLst>
                          </p:cTn>
                        </p:par>
                        <p:par>
                          <p:cTn id="63" fill="hold">
                            <p:stCondLst>
                              <p:cond delay="8250"/>
                            </p:stCondLst>
                            <p:childTnLst>
                              <p:par>
                                <p:cTn id="64" presetID="42" presetClass="entr" presetSubtype="0" fill="hold" grpId="0" nodeType="afterEffect">
                                  <p:stCondLst>
                                    <p:cond delay="0"/>
                                  </p:stCondLst>
                                  <p:childTnLst>
                                    <p:set>
                                      <p:cBhvr>
                                        <p:cTn id="65" dur="1" fill="hold">
                                          <p:stCondLst>
                                            <p:cond delay="0"/>
                                          </p:stCondLst>
                                        </p:cTn>
                                        <p:tgtEl>
                                          <p:spTgt spid="38"/>
                                        </p:tgtEl>
                                        <p:attrNameLst>
                                          <p:attrName>style.visibility</p:attrName>
                                        </p:attrNameLst>
                                      </p:cBhvr>
                                      <p:to>
                                        <p:strVal val="visible"/>
                                      </p:to>
                                    </p:set>
                                    <p:animEffect transition="in" filter="fade">
                                      <p:cBhvr>
                                        <p:cTn id="66" dur="1000"/>
                                        <p:tgtEl>
                                          <p:spTgt spid="38"/>
                                        </p:tgtEl>
                                      </p:cBhvr>
                                    </p:animEffect>
                                    <p:anim calcmode="lin" valueType="num">
                                      <p:cBhvr>
                                        <p:cTn id="67" dur="1000" fill="hold"/>
                                        <p:tgtEl>
                                          <p:spTgt spid="38"/>
                                        </p:tgtEl>
                                        <p:attrNameLst>
                                          <p:attrName>ppt_x</p:attrName>
                                        </p:attrNameLst>
                                      </p:cBhvr>
                                      <p:tavLst>
                                        <p:tav tm="0">
                                          <p:val>
                                            <p:strVal val="#ppt_x"/>
                                          </p:val>
                                        </p:tav>
                                        <p:tav tm="100000">
                                          <p:val>
                                            <p:strVal val="#ppt_x"/>
                                          </p:val>
                                        </p:tav>
                                      </p:tavLst>
                                    </p:anim>
                                    <p:anim calcmode="lin" valueType="num">
                                      <p:cBhvr>
                                        <p:cTn id="68" dur="1000" fill="hold"/>
                                        <p:tgtEl>
                                          <p:spTgt spid="38"/>
                                        </p:tgtEl>
                                        <p:attrNameLst>
                                          <p:attrName>ppt_y</p:attrName>
                                        </p:attrNameLst>
                                      </p:cBhvr>
                                      <p:tavLst>
                                        <p:tav tm="0">
                                          <p:val>
                                            <p:strVal val="#ppt_y+.1"/>
                                          </p:val>
                                        </p:tav>
                                        <p:tav tm="100000">
                                          <p:val>
                                            <p:strVal val="#ppt_y"/>
                                          </p:val>
                                        </p:tav>
                                      </p:tavLst>
                                    </p:anim>
                                  </p:childTnLst>
                                </p:cTn>
                              </p:par>
                            </p:childTnLst>
                          </p:cTn>
                        </p:par>
                        <p:par>
                          <p:cTn id="69" fill="hold">
                            <p:stCondLst>
                              <p:cond delay="9250"/>
                            </p:stCondLst>
                            <p:childTnLst>
                              <p:par>
                                <p:cTn id="70" presetID="22" presetClass="entr" presetSubtype="1" fill="hold" nodeType="afterEffect">
                                  <p:stCondLst>
                                    <p:cond delay="0"/>
                                  </p:stCondLst>
                                  <p:childTnLst>
                                    <p:set>
                                      <p:cBhvr>
                                        <p:cTn id="71" dur="1" fill="hold">
                                          <p:stCondLst>
                                            <p:cond delay="0"/>
                                          </p:stCondLst>
                                        </p:cTn>
                                        <p:tgtEl>
                                          <p:spTgt spid="9"/>
                                        </p:tgtEl>
                                        <p:attrNameLst>
                                          <p:attrName>style.visibility</p:attrName>
                                        </p:attrNameLst>
                                      </p:cBhvr>
                                      <p:to>
                                        <p:strVal val="visible"/>
                                      </p:to>
                                    </p:set>
                                    <p:animEffect transition="in" filter="wipe(up)">
                                      <p:cBhvr>
                                        <p:cTn id="72" dur="75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animBg="1"/>
      <p:bldP spid="18" grpId="0" animBg="1"/>
      <p:bldP spid="19" grpId="0" animBg="1"/>
      <p:bldP spid="20" grpId="0" animBg="1"/>
      <p:bldP spid="21" grpId="0" animBg="1"/>
      <p:bldP spid="36" grpId="0"/>
      <p:bldP spid="37" grpId="0"/>
      <p:bldP spid="38"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Isosceles Triangle 1"/>
          <p:cNvSpPr/>
          <p:nvPr/>
        </p:nvSpPr>
        <p:spPr>
          <a:xfrm>
            <a:off x="0" y="1212336"/>
            <a:ext cx="11401778" cy="5645664"/>
          </a:xfrm>
          <a:prstGeom prst="triangle">
            <a:avLst/>
          </a:prstGeom>
          <a:blipFill>
            <a:blip r:embed="rId3"/>
            <a:stretch>
              <a:fillRect/>
            </a:stretch>
          </a:blip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4651022" y="-3"/>
            <a:ext cx="6152444" cy="3068135"/>
            <a:chOff x="4651022" y="-3"/>
            <a:chExt cx="6152444" cy="3068135"/>
          </a:xfrm>
        </p:grpSpPr>
        <p:sp>
          <p:nvSpPr>
            <p:cNvPr id="9" name="Isosceles Triangle 8"/>
            <p:cNvSpPr/>
            <p:nvPr/>
          </p:nvSpPr>
          <p:spPr>
            <a:xfrm rot="10800000">
              <a:off x="4651022" y="-3"/>
              <a:ext cx="6152444" cy="3068135"/>
            </a:xfrm>
            <a:prstGeom prst="triangle">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TextBox 10"/>
            <p:cNvSpPr txBox="1"/>
            <p:nvPr/>
          </p:nvSpPr>
          <p:spPr>
            <a:xfrm>
              <a:off x="6046718" y="627560"/>
              <a:ext cx="3361051" cy="1169551"/>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dirty="0">
                <a:solidFill>
                  <a:schemeClr val="bg1"/>
                </a:solidFill>
                <a:latin typeface="Candara" panose="020E0502030303020204" pitchFamily="34" charset="0"/>
              </a:endParaRPr>
            </a:p>
          </p:txBody>
        </p:sp>
        <p:cxnSp>
          <p:nvCxnSpPr>
            <p:cNvPr id="12" name="Straight Connector 11"/>
            <p:cNvCxnSpPr/>
            <p:nvPr/>
          </p:nvCxnSpPr>
          <p:spPr>
            <a:xfrm>
              <a:off x="7394222" y="451556"/>
              <a:ext cx="640080" cy="0"/>
            </a:xfrm>
            <a:prstGeom prst="line">
              <a:avLst/>
            </a:prstGeom>
            <a:ln w="38100">
              <a:solidFill>
                <a:schemeClr val="bg1"/>
              </a:solidFill>
            </a:ln>
          </p:spPr>
          <p:style>
            <a:lnRef idx="1">
              <a:schemeClr val="accent1"/>
            </a:lnRef>
            <a:fillRef idx="0">
              <a:schemeClr val="accent1"/>
            </a:fillRef>
            <a:effectRef idx="0">
              <a:schemeClr val="accent1"/>
            </a:effectRef>
            <a:fontRef idx="minor">
              <a:schemeClr val="tx1"/>
            </a:fontRef>
          </p:style>
        </p:cxnSp>
      </p:grpSp>
      <p:grpSp>
        <p:nvGrpSpPr>
          <p:cNvPr id="19" name="Group 18"/>
          <p:cNvGrpSpPr/>
          <p:nvPr/>
        </p:nvGrpSpPr>
        <p:grpSpPr>
          <a:xfrm>
            <a:off x="6344356" y="2255798"/>
            <a:ext cx="4730044" cy="2350069"/>
            <a:chOff x="6344356" y="2255798"/>
            <a:chExt cx="4730044" cy="2350069"/>
          </a:xfrm>
        </p:grpSpPr>
        <p:sp>
          <p:nvSpPr>
            <p:cNvPr id="10" name="Isosceles Triangle 9"/>
            <p:cNvSpPr/>
            <p:nvPr/>
          </p:nvSpPr>
          <p:spPr>
            <a:xfrm>
              <a:off x="6344356" y="2255798"/>
              <a:ext cx="4730044" cy="2350069"/>
            </a:xfrm>
            <a:prstGeom prst="triangle">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7918395" y="2840573"/>
              <a:ext cx="1581963" cy="1323439"/>
            </a:xfrm>
            <a:prstGeom prst="rect">
              <a:avLst/>
            </a:prstGeom>
            <a:noFill/>
          </p:spPr>
          <p:txBody>
            <a:bodyPr wrap="square" rtlCol="0">
              <a:spAutoFit/>
            </a:bodyPr>
            <a:lstStyle/>
            <a:p>
              <a:pPr algn="ctr"/>
              <a:r>
                <a:rPr lang="en-US" sz="8000" b="1" dirty="0">
                  <a:solidFill>
                    <a:schemeClr val="bg1"/>
                  </a:solidFill>
                </a:rPr>
                <a:t>01</a:t>
              </a:r>
            </a:p>
          </p:txBody>
        </p:sp>
        <p:sp>
          <p:nvSpPr>
            <p:cNvPr id="14" name="TextBox 13"/>
            <p:cNvSpPr txBox="1"/>
            <p:nvPr/>
          </p:nvSpPr>
          <p:spPr>
            <a:xfrm>
              <a:off x="7051430" y="4047647"/>
              <a:ext cx="3361051" cy="307777"/>
            </a:xfrm>
            <a:prstGeom prst="rect">
              <a:avLst/>
            </a:prstGeom>
            <a:noFill/>
          </p:spPr>
          <p:txBody>
            <a:bodyPr wrap="square" rtlCol="0">
              <a:spAutoFit/>
            </a:bodyPr>
            <a:lstStyle/>
            <a:p>
              <a:pPr algn="ctr"/>
              <a:r>
                <a:rPr lang="en-US" sz="1400" dirty="0">
                  <a:solidFill>
                    <a:schemeClr val="bg1"/>
                  </a:solidFill>
                  <a:latin typeface="Candara" panose="020E0502030303020204" pitchFamily="34" charset="0"/>
                </a:rPr>
                <a:t>Lorem ipsum dolor sit amet</a:t>
              </a:r>
              <a:endParaRPr lang="en-US" dirty="0">
                <a:solidFill>
                  <a:schemeClr val="bg1"/>
                </a:solidFill>
                <a:latin typeface="Candara" panose="020E0502030303020204" pitchFamily="34" charset="0"/>
              </a:endParaRPr>
            </a:p>
          </p:txBody>
        </p:sp>
      </p:grpSp>
      <p:grpSp>
        <p:nvGrpSpPr>
          <p:cNvPr id="15" name="Group 14"/>
          <p:cNvGrpSpPr/>
          <p:nvPr/>
        </p:nvGrpSpPr>
        <p:grpSpPr>
          <a:xfrm>
            <a:off x="84668" y="408174"/>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17" name="TextBox 1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8158679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5"/>
                                        </p:tgtEl>
                                        <p:attrNameLst>
                                          <p:attrName>style.visibility</p:attrName>
                                        </p:attrNameLst>
                                      </p:cBhvr>
                                      <p:to>
                                        <p:strVal val="visible"/>
                                      </p:to>
                                    </p:set>
                                    <p:animEffect transition="in" filter="wipe(left)">
                                      <p:cBhvr>
                                        <p:cTn id="7" dur="750"/>
                                        <p:tgtEl>
                                          <p:spTgt spid="15"/>
                                        </p:tgtEl>
                                      </p:cBhvr>
                                    </p:animEffect>
                                  </p:childTnLst>
                                </p:cTn>
                              </p:par>
                            </p:childTnLst>
                          </p:cTn>
                        </p:par>
                        <p:par>
                          <p:cTn id="8" fill="hold">
                            <p:stCondLst>
                              <p:cond delay="750"/>
                            </p:stCondLst>
                            <p:childTnLst>
                              <p:par>
                                <p:cTn id="9" presetID="2" presetClass="entr" presetSubtype="4"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additive="base">
                                        <p:cTn id="11" dur="1000" fill="hold"/>
                                        <p:tgtEl>
                                          <p:spTgt spid="2"/>
                                        </p:tgtEl>
                                        <p:attrNameLst>
                                          <p:attrName>ppt_x</p:attrName>
                                        </p:attrNameLst>
                                      </p:cBhvr>
                                      <p:tavLst>
                                        <p:tav tm="0">
                                          <p:val>
                                            <p:strVal val="#ppt_x"/>
                                          </p:val>
                                        </p:tav>
                                        <p:tav tm="100000">
                                          <p:val>
                                            <p:strVal val="#ppt_x"/>
                                          </p:val>
                                        </p:tav>
                                      </p:tavLst>
                                    </p:anim>
                                    <p:anim calcmode="lin" valueType="num">
                                      <p:cBhvr additive="base">
                                        <p:cTn id="12" dur="1000" fill="hold"/>
                                        <p:tgtEl>
                                          <p:spTgt spid="2"/>
                                        </p:tgtEl>
                                        <p:attrNameLst>
                                          <p:attrName>ppt_y</p:attrName>
                                        </p:attrNameLst>
                                      </p:cBhvr>
                                      <p:tavLst>
                                        <p:tav tm="0">
                                          <p:val>
                                            <p:strVal val="1+#ppt_h/2"/>
                                          </p:val>
                                        </p:tav>
                                        <p:tav tm="100000">
                                          <p:val>
                                            <p:strVal val="#ppt_y"/>
                                          </p:val>
                                        </p:tav>
                                      </p:tavLst>
                                    </p:anim>
                                  </p:childTnLst>
                                </p:cTn>
                              </p:par>
                            </p:childTnLst>
                          </p:cTn>
                        </p:par>
                        <p:par>
                          <p:cTn id="13" fill="hold">
                            <p:stCondLst>
                              <p:cond delay="1750"/>
                            </p:stCondLst>
                            <p:childTnLst>
                              <p:par>
                                <p:cTn id="14" presetID="2" presetClass="entr" presetSubtype="1" fill="hold" nodeType="afterEffect">
                                  <p:stCondLst>
                                    <p:cond delay="0"/>
                                  </p:stCondLst>
                                  <p:childTnLst>
                                    <p:set>
                                      <p:cBhvr>
                                        <p:cTn id="15" dur="1" fill="hold">
                                          <p:stCondLst>
                                            <p:cond delay="0"/>
                                          </p:stCondLst>
                                        </p:cTn>
                                        <p:tgtEl>
                                          <p:spTgt spid="18"/>
                                        </p:tgtEl>
                                        <p:attrNameLst>
                                          <p:attrName>style.visibility</p:attrName>
                                        </p:attrNameLst>
                                      </p:cBhvr>
                                      <p:to>
                                        <p:strVal val="visible"/>
                                      </p:to>
                                    </p:set>
                                    <p:anim calcmode="lin" valueType="num">
                                      <p:cBhvr additive="base">
                                        <p:cTn id="16" dur="750" fill="hold"/>
                                        <p:tgtEl>
                                          <p:spTgt spid="18"/>
                                        </p:tgtEl>
                                        <p:attrNameLst>
                                          <p:attrName>ppt_x</p:attrName>
                                        </p:attrNameLst>
                                      </p:cBhvr>
                                      <p:tavLst>
                                        <p:tav tm="0">
                                          <p:val>
                                            <p:strVal val="#ppt_x"/>
                                          </p:val>
                                        </p:tav>
                                        <p:tav tm="100000">
                                          <p:val>
                                            <p:strVal val="#ppt_x"/>
                                          </p:val>
                                        </p:tav>
                                      </p:tavLst>
                                    </p:anim>
                                    <p:anim calcmode="lin" valueType="num">
                                      <p:cBhvr additive="base">
                                        <p:cTn id="17" dur="750" fill="hold"/>
                                        <p:tgtEl>
                                          <p:spTgt spid="18"/>
                                        </p:tgtEl>
                                        <p:attrNameLst>
                                          <p:attrName>ppt_y</p:attrName>
                                        </p:attrNameLst>
                                      </p:cBhvr>
                                      <p:tavLst>
                                        <p:tav tm="0">
                                          <p:val>
                                            <p:strVal val="0-#ppt_h/2"/>
                                          </p:val>
                                        </p:tav>
                                        <p:tav tm="100000">
                                          <p:val>
                                            <p:strVal val="#ppt_y"/>
                                          </p:val>
                                        </p:tav>
                                      </p:tavLst>
                                    </p:anim>
                                  </p:childTnLst>
                                </p:cTn>
                              </p:par>
                            </p:childTnLst>
                          </p:cTn>
                        </p:par>
                        <p:par>
                          <p:cTn id="18" fill="hold">
                            <p:stCondLst>
                              <p:cond delay="2500"/>
                            </p:stCondLst>
                            <p:childTnLst>
                              <p:par>
                                <p:cTn id="19" presetID="2" presetClass="entr" presetSubtype="4" fill="hold" nodeType="afterEffect">
                                  <p:stCondLst>
                                    <p:cond delay="0"/>
                                  </p:stCondLst>
                                  <p:childTnLst>
                                    <p:set>
                                      <p:cBhvr>
                                        <p:cTn id="20" dur="1" fill="hold">
                                          <p:stCondLst>
                                            <p:cond delay="0"/>
                                          </p:stCondLst>
                                        </p:cTn>
                                        <p:tgtEl>
                                          <p:spTgt spid="19"/>
                                        </p:tgtEl>
                                        <p:attrNameLst>
                                          <p:attrName>style.visibility</p:attrName>
                                        </p:attrNameLst>
                                      </p:cBhvr>
                                      <p:to>
                                        <p:strVal val="visible"/>
                                      </p:to>
                                    </p:set>
                                    <p:anim calcmode="lin" valueType="num">
                                      <p:cBhvr additive="base">
                                        <p:cTn id="21" dur="750" fill="hold"/>
                                        <p:tgtEl>
                                          <p:spTgt spid="19"/>
                                        </p:tgtEl>
                                        <p:attrNameLst>
                                          <p:attrName>ppt_x</p:attrName>
                                        </p:attrNameLst>
                                      </p:cBhvr>
                                      <p:tavLst>
                                        <p:tav tm="0">
                                          <p:val>
                                            <p:strVal val="#ppt_x"/>
                                          </p:val>
                                        </p:tav>
                                        <p:tav tm="100000">
                                          <p:val>
                                            <p:strVal val="#ppt_x"/>
                                          </p:val>
                                        </p:tav>
                                      </p:tavLst>
                                    </p:anim>
                                    <p:anim calcmode="lin" valueType="num">
                                      <p:cBhvr additive="base">
                                        <p:cTn id="22" dur="750" fill="hold"/>
                                        <p:tgtEl>
                                          <p:spTgt spid="1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Rectangle 8"/>
          <p:cNvSpPr/>
          <p:nvPr/>
        </p:nvSpPr>
        <p:spPr>
          <a:xfrm>
            <a:off x="0" y="0"/>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15"/>
          <p:cNvSpPr/>
          <p:nvPr/>
        </p:nvSpPr>
        <p:spPr>
          <a:xfrm>
            <a:off x="0" y="1"/>
            <a:ext cx="12192000" cy="6858000"/>
          </a:xfrm>
          <a:prstGeom prst="rect">
            <a:avLst/>
          </a:prstGeom>
          <a:solidFill>
            <a:schemeClr val="bg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7" name="Group 16"/>
          <p:cNvGrpSpPr/>
          <p:nvPr/>
        </p:nvGrpSpPr>
        <p:grpSpPr>
          <a:xfrm>
            <a:off x="1039757" y="1252358"/>
            <a:ext cx="518001" cy="459524"/>
            <a:chOff x="1219200" y="2381609"/>
            <a:chExt cx="598726" cy="531136"/>
          </a:xfrm>
          <a:solidFill>
            <a:srgbClr val="564267"/>
          </a:solidFill>
        </p:grpSpPr>
        <p:sp>
          <p:nvSpPr>
            <p:cNvPr id="18" name="Freeform 17"/>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19" name="Freeform 18"/>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8" name="TextBox 7"/>
          <p:cNvSpPr txBox="1"/>
          <p:nvPr/>
        </p:nvSpPr>
        <p:spPr>
          <a:xfrm>
            <a:off x="1852227" y="1482120"/>
            <a:ext cx="8975455" cy="2554545"/>
          </a:xfrm>
          <a:prstGeom prst="rect">
            <a:avLst/>
          </a:prstGeom>
          <a:noFill/>
        </p:spPr>
        <p:txBody>
          <a:bodyPr wrap="square" rtlCol="0">
            <a:spAutoFit/>
          </a:bodyPr>
          <a:lstStyle/>
          <a:p>
            <a:pPr algn="ctr"/>
            <a:r>
              <a:rPr lang="en-US" sz="4000" dirty="0">
                <a:solidFill>
                  <a:srgbClr val="4C4F54"/>
                </a:solidFill>
                <a:latin typeface="Candara" panose="020E0502030303020204" pitchFamily="34" charset="0"/>
              </a:rPr>
              <a:t>The function of education is to teach one to think intensively and to think critically. Intelligence plus character - that is the goal of true education.</a:t>
            </a:r>
          </a:p>
        </p:txBody>
      </p:sp>
      <p:cxnSp>
        <p:nvCxnSpPr>
          <p:cNvPr id="22" name="Straight Connector 21"/>
          <p:cNvCxnSpPr/>
          <p:nvPr/>
        </p:nvCxnSpPr>
        <p:spPr>
          <a:xfrm>
            <a:off x="2898183" y="4454715"/>
            <a:ext cx="6858000" cy="0"/>
          </a:xfrm>
          <a:prstGeom prst="line">
            <a:avLst/>
          </a:prstGeom>
          <a:ln>
            <a:solidFill>
              <a:srgbClr val="564267"/>
            </a:solidFill>
            <a:headEnd type="oval"/>
            <a:tailEnd type="oval"/>
          </a:ln>
        </p:spPr>
        <p:style>
          <a:lnRef idx="1">
            <a:schemeClr val="accent1"/>
          </a:lnRef>
          <a:fillRef idx="0">
            <a:schemeClr val="accent1"/>
          </a:fillRef>
          <a:effectRef idx="0">
            <a:schemeClr val="accent1"/>
          </a:effectRef>
          <a:fontRef idx="minor">
            <a:schemeClr val="tx1"/>
          </a:fontRef>
        </p:style>
      </p:cxnSp>
      <p:sp>
        <p:nvSpPr>
          <p:cNvPr id="20" name="TextBox 19"/>
          <p:cNvSpPr txBox="1"/>
          <p:nvPr/>
        </p:nvSpPr>
        <p:spPr>
          <a:xfrm>
            <a:off x="6031613" y="5072019"/>
            <a:ext cx="5530123" cy="646331"/>
          </a:xfrm>
          <a:prstGeom prst="rect">
            <a:avLst/>
          </a:prstGeom>
          <a:noFill/>
        </p:spPr>
        <p:txBody>
          <a:bodyPr wrap="square" rtlCol="0">
            <a:spAutoFit/>
          </a:bodyPr>
          <a:lstStyle/>
          <a:p>
            <a:pPr algn="ctr"/>
            <a:r>
              <a:rPr lang="en-US" sz="3600" dirty="0">
                <a:solidFill>
                  <a:srgbClr val="4C4F54"/>
                </a:solidFill>
                <a:latin typeface="Candara" panose="020E0502030303020204" pitchFamily="34" charset="0"/>
              </a:rPr>
              <a:t>Dr. Martin Luther King, Jr.</a:t>
            </a:r>
          </a:p>
        </p:txBody>
      </p:sp>
      <p:pic>
        <p:nvPicPr>
          <p:cNvPr id="11" name="Picture 10">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314814186"/>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17"/>
                                        </p:tgtEl>
                                        <p:attrNameLst>
                                          <p:attrName>style.visibility</p:attrName>
                                        </p:attrNameLst>
                                      </p:cBhvr>
                                      <p:to>
                                        <p:strVal val="visible"/>
                                      </p:to>
                                    </p:set>
                                    <p:anim calcmode="lin" valueType="num">
                                      <p:cBhvr>
                                        <p:cTn id="7" dur="500" fill="hold"/>
                                        <p:tgtEl>
                                          <p:spTgt spid="17"/>
                                        </p:tgtEl>
                                        <p:attrNameLst>
                                          <p:attrName>ppt_w</p:attrName>
                                        </p:attrNameLst>
                                      </p:cBhvr>
                                      <p:tavLst>
                                        <p:tav tm="0">
                                          <p:val>
                                            <p:fltVal val="0"/>
                                          </p:val>
                                        </p:tav>
                                        <p:tav tm="100000">
                                          <p:val>
                                            <p:strVal val="#ppt_w"/>
                                          </p:val>
                                        </p:tav>
                                      </p:tavLst>
                                    </p:anim>
                                    <p:anim calcmode="lin" valueType="num">
                                      <p:cBhvr>
                                        <p:cTn id="8" dur="500" fill="hold"/>
                                        <p:tgtEl>
                                          <p:spTgt spid="17"/>
                                        </p:tgtEl>
                                        <p:attrNameLst>
                                          <p:attrName>ppt_h</p:attrName>
                                        </p:attrNameLst>
                                      </p:cBhvr>
                                      <p:tavLst>
                                        <p:tav tm="0">
                                          <p:val>
                                            <p:fltVal val="0"/>
                                          </p:val>
                                        </p:tav>
                                        <p:tav tm="100000">
                                          <p:val>
                                            <p:strVal val="#ppt_h"/>
                                          </p:val>
                                        </p:tav>
                                      </p:tavLst>
                                    </p:anim>
                                    <p:animEffect transition="in" filter="fade">
                                      <p:cBhvr>
                                        <p:cTn id="9" dur="500"/>
                                        <p:tgtEl>
                                          <p:spTgt spid="17"/>
                                        </p:tgtEl>
                                      </p:cBhvr>
                                    </p:animEffect>
                                  </p:childTnLst>
                                </p:cTn>
                              </p:par>
                            </p:childTnLst>
                          </p:cTn>
                        </p:par>
                        <p:par>
                          <p:cTn id="10" fill="hold">
                            <p:stCondLst>
                              <p:cond delay="500"/>
                            </p:stCondLst>
                            <p:childTnLst>
                              <p:par>
                                <p:cTn id="11" presetID="22" presetClass="entr" presetSubtype="8" fill="hold" grpId="0" nodeType="afterEffect">
                                  <p:stCondLst>
                                    <p:cond delay="0"/>
                                  </p:stCondLst>
                                  <p:childTnLst>
                                    <p:set>
                                      <p:cBhvr>
                                        <p:cTn id="12" dur="1" fill="hold">
                                          <p:stCondLst>
                                            <p:cond delay="0"/>
                                          </p:stCondLst>
                                        </p:cTn>
                                        <p:tgtEl>
                                          <p:spTgt spid="8"/>
                                        </p:tgtEl>
                                        <p:attrNameLst>
                                          <p:attrName>style.visibility</p:attrName>
                                        </p:attrNameLst>
                                      </p:cBhvr>
                                      <p:to>
                                        <p:strVal val="visible"/>
                                      </p:to>
                                    </p:set>
                                    <p:animEffect transition="in" filter="wipe(left)">
                                      <p:cBhvr>
                                        <p:cTn id="13" dur="500"/>
                                        <p:tgtEl>
                                          <p:spTgt spid="8"/>
                                        </p:tgtEl>
                                      </p:cBhvr>
                                    </p:animEffect>
                                  </p:childTnLst>
                                </p:cTn>
                              </p:par>
                            </p:childTnLst>
                          </p:cTn>
                        </p:par>
                        <p:par>
                          <p:cTn id="14" fill="hold">
                            <p:stCondLst>
                              <p:cond delay="1000"/>
                            </p:stCondLst>
                            <p:childTnLst>
                              <p:par>
                                <p:cTn id="15" presetID="16" presetClass="entr" presetSubtype="37" fill="hold" nodeType="afterEffect">
                                  <p:stCondLst>
                                    <p:cond delay="0"/>
                                  </p:stCondLst>
                                  <p:childTnLst>
                                    <p:set>
                                      <p:cBhvr>
                                        <p:cTn id="16" dur="1" fill="hold">
                                          <p:stCondLst>
                                            <p:cond delay="0"/>
                                          </p:stCondLst>
                                        </p:cTn>
                                        <p:tgtEl>
                                          <p:spTgt spid="22"/>
                                        </p:tgtEl>
                                        <p:attrNameLst>
                                          <p:attrName>style.visibility</p:attrName>
                                        </p:attrNameLst>
                                      </p:cBhvr>
                                      <p:to>
                                        <p:strVal val="visible"/>
                                      </p:to>
                                    </p:set>
                                    <p:animEffect transition="in" filter="barn(outVertical)">
                                      <p:cBhvr>
                                        <p:cTn id="17" dur="500"/>
                                        <p:tgtEl>
                                          <p:spTgt spid="22"/>
                                        </p:tgtEl>
                                      </p:cBhvr>
                                    </p:animEffect>
                                  </p:childTnLst>
                                </p:cTn>
                              </p:par>
                            </p:childTnLst>
                          </p:cTn>
                        </p:par>
                        <p:par>
                          <p:cTn id="18" fill="hold">
                            <p:stCondLst>
                              <p:cond delay="1500"/>
                            </p:stCondLst>
                            <p:childTnLst>
                              <p:par>
                                <p:cTn id="19" presetID="22" presetClass="entr" presetSubtype="8" fill="hold" grpId="0" nodeType="afterEffect">
                                  <p:stCondLst>
                                    <p:cond delay="0"/>
                                  </p:stCondLst>
                                  <p:childTnLst>
                                    <p:set>
                                      <p:cBhvr>
                                        <p:cTn id="20" dur="1" fill="hold">
                                          <p:stCondLst>
                                            <p:cond delay="0"/>
                                          </p:stCondLst>
                                        </p:cTn>
                                        <p:tgtEl>
                                          <p:spTgt spid="20"/>
                                        </p:tgtEl>
                                        <p:attrNameLst>
                                          <p:attrName>style.visibility</p:attrName>
                                        </p:attrNameLst>
                                      </p:cBhvr>
                                      <p:to>
                                        <p:strVal val="visible"/>
                                      </p:to>
                                    </p:set>
                                    <p:animEffect transition="in" filter="wipe(left)">
                                      <p:cBhvr>
                                        <p:cTn id="21" dur="500"/>
                                        <p:tgtEl>
                                          <p:spTgt spid="2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0" grpId="0"/>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13" name="Rectangle 12"/>
          <p:cNvSpPr/>
          <p:nvPr/>
        </p:nvSpPr>
        <p:spPr>
          <a:xfrm>
            <a:off x="0" y="1"/>
            <a:ext cx="12192000" cy="6858000"/>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3" name="Group 42"/>
          <p:cNvGrpSpPr/>
          <p:nvPr/>
        </p:nvGrpSpPr>
        <p:grpSpPr>
          <a:xfrm>
            <a:off x="9114448" y="1870156"/>
            <a:ext cx="534543" cy="1195637"/>
            <a:chOff x="9856581" y="1063103"/>
            <a:chExt cx="534543" cy="1195637"/>
          </a:xfrm>
          <a:solidFill>
            <a:schemeClr val="bg1"/>
          </a:solidFill>
        </p:grpSpPr>
        <p:sp>
          <p:nvSpPr>
            <p:cNvPr id="34" name="Freeform 3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EF9D27"/>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2" name="Freeform 41"/>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1" name="Group 40"/>
          <p:cNvGrpSpPr/>
          <p:nvPr/>
        </p:nvGrpSpPr>
        <p:grpSpPr>
          <a:xfrm>
            <a:off x="8941845" y="2244566"/>
            <a:ext cx="1019084" cy="324634"/>
            <a:chOff x="9560144" y="1819524"/>
            <a:chExt cx="1019084" cy="324634"/>
          </a:xfrm>
          <a:solidFill>
            <a:schemeClr val="bg1">
              <a:lumMod val="65000"/>
            </a:schemeClr>
          </a:solidFill>
        </p:grpSpPr>
        <p:sp>
          <p:nvSpPr>
            <p:cNvPr id="39" name="Freeform 38"/>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189A80"/>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40" name="Freeform 39"/>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4" name="Group 3"/>
          <p:cNvGrpSpPr/>
          <p:nvPr/>
        </p:nvGrpSpPr>
        <p:grpSpPr>
          <a:xfrm>
            <a:off x="7685921" y="3749459"/>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a:t>
              </a:r>
              <a:r>
                <a:rPr lang="en-US" sz="1400" dirty="0">
                  <a:solidFill>
                    <a:schemeClr val="bg1">
                      <a:lumMod val="85000"/>
                    </a:schemeClr>
                  </a:solidFill>
                  <a:latin typeface="Candara" panose="020E0502030303020204" pitchFamily="34" charset="0"/>
                </a:rPr>
                <a:t>. </a:t>
              </a:r>
            </a:p>
          </p:txBody>
        </p:sp>
      </p:grpSp>
      <p:sp>
        <p:nvSpPr>
          <p:cNvPr id="60" name="Freeform 59"/>
          <p:cNvSpPr>
            <a:spLocks noChangeAspect="1"/>
          </p:cNvSpPr>
          <p:nvPr/>
        </p:nvSpPr>
        <p:spPr>
          <a:xfrm>
            <a:off x="8414551" y="1436923"/>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A5A5A5"/>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5" name="Picture 14">
            <a:hlinkClick r:id="rId4"/>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390039243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4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41"/>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4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41"/>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4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41"/>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4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41"/>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4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41"/>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4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41"/>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4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41"/>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4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41"/>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3"/>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4"/>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5"/>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44" name="Freeform 43"/>
          <p:cNvSpPr/>
          <p:nvPr/>
        </p:nvSpPr>
        <p:spPr>
          <a:xfrm rot="18022239">
            <a:off x="4463106" y="2549389"/>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830309">
            <a:off x="5438023" y="3796838"/>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189A80"/>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7" name="Freeform 46"/>
          <p:cNvSpPr/>
          <p:nvPr/>
        </p:nvSpPr>
        <p:spPr>
          <a:xfrm rot="14404155">
            <a:off x="7944147" y="2049128"/>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48" name="Freeform 47"/>
          <p:cNvSpPr>
            <a:spLocks noChangeAspect="1"/>
          </p:cNvSpPr>
          <p:nvPr/>
        </p:nvSpPr>
        <p:spPr>
          <a:xfrm rot="15212225">
            <a:off x="9349071" y="2419961"/>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EF9D27"/>
          </a:solidFill>
          <a:ln w="16510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1" name="Freeform 50"/>
          <p:cNvSpPr/>
          <p:nvPr/>
        </p:nvSpPr>
        <p:spPr>
          <a:xfrm>
            <a:off x="978958" y="2008073"/>
            <a:ext cx="3017520" cy="2196797"/>
          </a:xfrm>
          <a:custGeom>
            <a:avLst/>
            <a:gdLst>
              <a:gd name="connsiteX0" fmla="*/ 1163042 w 6035040"/>
              <a:gd name="connsiteY0" fmla="*/ 0 h 4393586"/>
              <a:gd name="connsiteX1" fmla="*/ 1210291 w 6035040"/>
              <a:gd name="connsiteY1" fmla="*/ 4764 h 4393586"/>
              <a:gd name="connsiteX2" fmla="*/ 1233884 w 6035040"/>
              <a:gd name="connsiteY2" fmla="*/ 0 h 4393586"/>
              <a:gd name="connsiteX3" fmla="*/ 4664326 w 6035040"/>
              <a:gd name="connsiteY3" fmla="*/ 0 h 4393586"/>
              <a:gd name="connsiteX4" fmla="*/ 4692435 w 6035040"/>
              <a:gd name="connsiteY4" fmla="*/ 5675 h 4393586"/>
              <a:gd name="connsiteX5" fmla="*/ 4704503 w 6035040"/>
              <a:gd name="connsiteY5" fmla="*/ 5675 h 4393586"/>
              <a:gd name="connsiteX6" fmla="*/ 4794463 w 6035040"/>
              <a:gd name="connsiteY6" fmla="*/ 0 h 4393586"/>
              <a:gd name="connsiteX7" fmla="*/ 6035040 w 6035040"/>
              <a:gd name="connsiteY7" fmla="*/ 1240577 h 4393586"/>
              <a:gd name="connsiteX8" fmla="*/ 5847591 w 6035040"/>
              <a:gd name="connsiteY8" fmla="*/ 1896599 h 4393586"/>
              <a:gd name="connsiteX9" fmla="*/ 5807844 w 6035040"/>
              <a:gd name="connsiteY9" fmla="*/ 1949106 h 4393586"/>
              <a:gd name="connsiteX10" fmla="*/ 4396521 w 6035040"/>
              <a:gd name="connsiteY10" fmla="*/ 4393586 h 4393586"/>
              <a:gd name="connsiteX11" fmla="*/ 4400081 w 6035040"/>
              <a:gd name="connsiteY11" fmla="*/ 4371833 h 4393586"/>
              <a:gd name="connsiteX12" fmla="*/ 4408504 w 6035040"/>
              <a:gd name="connsiteY12" fmla="*/ 4234335 h 4393586"/>
              <a:gd name="connsiteX13" fmla="*/ 3600019 w 6035040"/>
              <a:gd name="connsiteY13" fmla="*/ 2985718 h 4393586"/>
              <a:gd name="connsiteX14" fmla="*/ 3526473 w 6035040"/>
              <a:gd name="connsiteY14" fmla="*/ 2957903 h 4393586"/>
              <a:gd name="connsiteX15" fmla="*/ 3515693 w 6035040"/>
              <a:gd name="connsiteY15" fmla="*/ 2952672 h 4393586"/>
              <a:gd name="connsiteX16" fmla="*/ 3384574 w 6035040"/>
              <a:gd name="connsiteY16" fmla="*/ 2905734 h 4393586"/>
              <a:gd name="connsiteX17" fmla="*/ 485999 w 6035040"/>
              <a:gd name="connsiteY17" fmla="*/ 2057265 h 4393586"/>
              <a:gd name="connsiteX18" fmla="*/ 257995 w 6035040"/>
              <a:gd name="connsiteY18" fmla="*/ 1948884 h 4393586"/>
              <a:gd name="connsiteX19" fmla="*/ 193954 w 6035040"/>
              <a:gd name="connsiteY19" fmla="*/ 1839397 h 4393586"/>
              <a:gd name="connsiteX20" fmla="*/ 174727 w 6035040"/>
              <a:gd name="connsiteY20" fmla="*/ 1783269 h 4393586"/>
              <a:gd name="connsiteX21" fmla="*/ 123429 w 6035040"/>
              <a:gd name="connsiteY21" fmla="*/ 1690726 h 4393586"/>
              <a:gd name="connsiteX22" fmla="*/ 111267 w 6035040"/>
              <a:gd name="connsiteY22" fmla="*/ 1652355 h 4393586"/>
              <a:gd name="connsiteX23" fmla="*/ 91398 w 6035040"/>
              <a:gd name="connsiteY23" fmla="*/ 1615749 h 4393586"/>
              <a:gd name="connsiteX24" fmla="*/ 0 w 6035040"/>
              <a:gd name="connsiteY24" fmla="*/ 1163041 h 4393586"/>
              <a:gd name="connsiteX25" fmla="*/ 1163042 w 6035040"/>
              <a:gd name="connsiteY25" fmla="*/ 0 h 439358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Lst>
            <a:rect l="l" t="t" r="r" b="b"/>
            <a:pathLst>
              <a:path w="6035040" h="4393586">
                <a:moveTo>
                  <a:pt x="1163042" y="0"/>
                </a:moveTo>
                <a:lnTo>
                  <a:pt x="1210291" y="4764"/>
                </a:lnTo>
                <a:lnTo>
                  <a:pt x="1233884" y="0"/>
                </a:lnTo>
                <a:lnTo>
                  <a:pt x="4664326" y="0"/>
                </a:lnTo>
                <a:lnTo>
                  <a:pt x="4692435" y="5675"/>
                </a:lnTo>
                <a:lnTo>
                  <a:pt x="4704503" y="5675"/>
                </a:lnTo>
                <a:lnTo>
                  <a:pt x="4794463" y="0"/>
                </a:lnTo>
                <a:cubicBezTo>
                  <a:pt x="5479614" y="0"/>
                  <a:pt x="6035040" y="555425"/>
                  <a:pt x="6035040" y="1240577"/>
                </a:cubicBezTo>
                <a:cubicBezTo>
                  <a:pt x="6035040" y="1481451"/>
                  <a:pt x="5966392" y="1706290"/>
                  <a:pt x="5847591" y="1896599"/>
                </a:cubicBezTo>
                <a:lnTo>
                  <a:pt x="5807844" y="1949106"/>
                </a:lnTo>
                <a:lnTo>
                  <a:pt x="4396521" y="4393586"/>
                </a:lnTo>
                <a:lnTo>
                  <a:pt x="4400081" y="4371833"/>
                </a:lnTo>
                <a:cubicBezTo>
                  <a:pt x="4405160" y="4326649"/>
                  <a:pt x="4408006" y="4280780"/>
                  <a:pt x="4408504" y="4234335"/>
                </a:cubicBezTo>
                <a:cubicBezTo>
                  <a:pt x="4414485" y="3676995"/>
                  <a:pt x="4080759" y="3195165"/>
                  <a:pt x="3600019" y="2985718"/>
                </a:cubicBezTo>
                <a:lnTo>
                  <a:pt x="3526473" y="2957903"/>
                </a:lnTo>
                <a:lnTo>
                  <a:pt x="3515693" y="2952672"/>
                </a:lnTo>
                <a:lnTo>
                  <a:pt x="3384574" y="2905734"/>
                </a:lnTo>
                <a:cubicBezTo>
                  <a:pt x="2021295" y="2428858"/>
                  <a:pt x="1668066" y="2597457"/>
                  <a:pt x="485999" y="2057265"/>
                </a:cubicBezTo>
                <a:lnTo>
                  <a:pt x="257995" y="1948884"/>
                </a:lnTo>
                <a:lnTo>
                  <a:pt x="193954" y="1839397"/>
                </a:lnTo>
                <a:lnTo>
                  <a:pt x="174727" y="1783269"/>
                </a:lnTo>
                <a:lnTo>
                  <a:pt x="123429" y="1690726"/>
                </a:lnTo>
                <a:lnTo>
                  <a:pt x="111267" y="1652355"/>
                </a:lnTo>
                <a:lnTo>
                  <a:pt x="91398" y="1615749"/>
                </a:lnTo>
                <a:cubicBezTo>
                  <a:pt x="32544" y="1476605"/>
                  <a:pt x="0" y="1323622"/>
                  <a:pt x="0" y="1163041"/>
                </a:cubicBezTo>
                <a:cubicBezTo>
                  <a:pt x="0" y="520711"/>
                  <a:pt x="520711" y="0"/>
                  <a:pt x="1163042" y="0"/>
                </a:cubicBezTo>
                <a:close/>
              </a:path>
            </a:pathLst>
          </a:custGeom>
          <a:solidFill>
            <a:schemeClr val="bg1">
              <a:lumMod val="8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2" name="Freeform 51"/>
          <p:cNvSpPr>
            <a:spLocks noChangeAspect="1"/>
          </p:cNvSpPr>
          <p:nvPr/>
        </p:nvSpPr>
        <p:spPr>
          <a:xfrm rot="808070">
            <a:off x="993382" y="3314479"/>
            <a:ext cx="2139079" cy="1311045"/>
          </a:xfrm>
          <a:custGeom>
            <a:avLst/>
            <a:gdLst>
              <a:gd name="connsiteX0" fmla="*/ 0 w 4278158"/>
              <a:gd name="connsiteY0" fmla="*/ 0 h 2622085"/>
              <a:gd name="connsiteX1" fmla="*/ 14077 w 4278158"/>
              <a:gd name="connsiteY1" fmla="*/ 3071 h 2622085"/>
              <a:gd name="connsiteX2" fmla="*/ 3030366 w 4278158"/>
              <a:gd name="connsiteY2" fmla="*/ 146266 h 2622085"/>
              <a:gd name="connsiteX3" fmla="*/ 3157572 w 4278158"/>
              <a:gd name="connsiteY3" fmla="*/ 158160 h 2622085"/>
              <a:gd name="connsiteX4" fmla="*/ 3168343 w 4278158"/>
              <a:gd name="connsiteY4" fmla="*/ 160357 h 2622085"/>
              <a:gd name="connsiteX5" fmla="*/ 3240032 w 4278158"/>
              <a:gd name="connsiteY5" fmla="*/ 168351 h 2622085"/>
              <a:gd name="connsiteX6" fmla="*/ 4242549 w 4278158"/>
              <a:gd name="connsiteY6" fmla="*/ 1094169 h 2622085"/>
              <a:gd name="connsiteX7" fmla="*/ 3336622 w 4278158"/>
              <a:gd name="connsiteY7" fmla="*/ 2586476 h 2622085"/>
              <a:gd name="connsiteX8" fmla="*/ 2052670 w 4278158"/>
              <a:gd name="connsiteY8" fmla="*/ 2124259 h 2622085"/>
              <a:gd name="connsiteX9" fmla="*/ 2037512 w 4278158"/>
              <a:gd name="connsiteY9" fmla="*/ 2101651 h 2622085"/>
              <a:gd name="connsiteX10" fmla="*/ 42113 w 4278158"/>
              <a:gd name="connsiteY10" fmla="*/ 45861 h 2622085"/>
              <a:gd name="connsiteX11" fmla="*/ 45845 w 4278158"/>
              <a:gd name="connsiteY11" fmla="*/ 46382 h 262208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4278158" h="2622085">
                <a:moveTo>
                  <a:pt x="0" y="0"/>
                </a:moveTo>
                <a:lnTo>
                  <a:pt x="14077" y="3071"/>
                </a:lnTo>
                <a:cubicBezTo>
                  <a:pt x="1402616" y="294903"/>
                  <a:pt x="1622298" y="24922"/>
                  <a:pt x="3030366" y="146266"/>
                </a:cubicBezTo>
                <a:lnTo>
                  <a:pt x="3157572" y="158160"/>
                </a:lnTo>
                <a:lnTo>
                  <a:pt x="3168343" y="160357"/>
                </a:lnTo>
                <a:lnTo>
                  <a:pt x="3240032" y="168351"/>
                </a:lnTo>
                <a:cubicBezTo>
                  <a:pt x="3714922" y="245157"/>
                  <a:pt x="4121105" y="597478"/>
                  <a:pt x="4242549" y="1094169"/>
                </a:cubicBezTo>
                <a:cubicBezTo>
                  <a:pt x="4404473" y="1756422"/>
                  <a:pt x="3998875" y="2424552"/>
                  <a:pt x="3336622" y="2586476"/>
                </a:cubicBezTo>
                <a:cubicBezTo>
                  <a:pt x="2839932" y="2707919"/>
                  <a:pt x="2339937" y="2510131"/>
                  <a:pt x="2052670" y="2124259"/>
                </a:cubicBezTo>
                <a:lnTo>
                  <a:pt x="2037512" y="2101651"/>
                </a:lnTo>
                <a:lnTo>
                  <a:pt x="42113" y="45861"/>
                </a:lnTo>
                <a:lnTo>
                  <a:pt x="45845" y="46382"/>
                </a:lnTo>
                <a:close/>
              </a:path>
            </a:pathLst>
          </a:custGeom>
          <a:solidFill>
            <a:srgbClr val="34738D"/>
          </a:solidFill>
          <a:ln w="16510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6" name="TextBox 55"/>
          <p:cNvSpPr txBox="1"/>
          <p:nvPr/>
        </p:nvSpPr>
        <p:spPr>
          <a:xfrm>
            <a:off x="1450962"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7" name="TextBox 56"/>
          <p:cNvSpPr txBox="1"/>
          <p:nvPr/>
        </p:nvSpPr>
        <p:spPr>
          <a:xfrm>
            <a:off x="4935110"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8" name="TextBox 57"/>
          <p:cNvSpPr txBox="1"/>
          <p:nvPr/>
        </p:nvSpPr>
        <p:spPr>
          <a:xfrm>
            <a:off x="8439346" y="5017681"/>
            <a:ext cx="2073511"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59" name="Freeform 121"/>
          <p:cNvSpPr>
            <a:spLocks noEditPoints="1"/>
          </p:cNvSpPr>
          <p:nvPr/>
        </p:nvSpPr>
        <p:spPr bwMode="auto">
          <a:xfrm>
            <a:off x="2164446" y="3622505"/>
            <a:ext cx="646541" cy="743453"/>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74"/>
          <p:cNvSpPr>
            <a:spLocks noEditPoints="1"/>
          </p:cNvSpPr>
          <p:nvPr/>
        </p:nvSpPr>
        <p:spPr bwMode="auto">
          <a:xfrm>
            <a:off x="6507562" y="3836371"/>
            <a:ext cx="628311" cy="561055"/>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9914489" y="2267871"/>
            <a:ext cx="713347" cy="689751"/>
            <a:chOff x="5659438" y="2249488"/>
            <a:chExt cx="623887" cy="603250"/>
          </a:xfrm>
          <a:solidFill>
            <a:schemeClr val="accent3">
              <a:lumMod val="50000"/>
            </a:schemeClr>
          </a:solidFill>
          <a:effectLst>
            <a:outerShdw blurRad="50800" dist="38100" dir="2700000" algn="tl" rotWithShape="0">
              <a:prstClr val="black">
                <a:alpha val="40000"/>
              </a:prstClr>
            </a:outerShdw>
          </a:effectLst>
        </p:grpSpPr>
        <p:sp>
          <p:nvSpPr>
            <p:cNvPr id="62"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6" name="TextBox 65"/>
          <p:cNvSpPr txBox="1"/>
          <p:nvPr/>
        </p:nvSpPr>
        <p:spPr>
          <a:xfrm>
            <a:off x="1298555" y="2264202"/>
            <a:ext cx="2365696" cy="738664"/>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7" name="TextBox 66"/>
          <p:cNvSpPr txBox="1"/>
          <p:nvPr/>
        </p:nvSpPr>
        <p:spPr>
          <a:xfrm>
            <a:off x="5275794" y="234955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
        <p:nvSpPr>
          <p:cNvPr id="68" name="TextBox 67"/>
          <p:cNvSpPr txBox="1"/>
          <p:nvPr/>
        </p:nvSpPr>
        <p:spPr>
          <a:xfrm>
            <a:off x="8238860" y="2314761"/>
            <a:ext cx="1456435" cy="1169551"/>
          </a:xfrm>
          <a:prstGeom prst="rect">
            <a:avLst/>
          </a:prstGeom>
          <a:noFill/>
        </p:spPr>
        <p:txBody>
          <a:bodyPr wrap="square" rtlCol="0">
            <a:spAutoFit/>
          </a:bodyPr>
          <a:lstStyle/>
          <a:p>
            <a:pPr algn="ctr" defTabSz="1219170">
              <a:spcBef>
                <a:spcPct val="20000"/>
              </a:spcBef>
              <a:defRPr/>
            </a:pPr>
            <a:r>
              <a:rPr lang="en-US" sz="1400" dirty="0">
                <a:solidFill>
                  <a:schemeClr val="bg2">
                    <a:lumMod val="25000"/>
                  </a:schemeClr>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336743964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47" presetClass="entr" presetSubtype="0" fill="hold" grpId="0" nodeType="afterEffect">
                                  <p:stCondLst>
                                    <p:cond delay="0"/>
                                  </p:stCondLst>
                                  <p:childTnLst>
                                    <p:set>
                                      <p:cBhvr>
                                        <p:cTn id="10" dur="1" fill="hold">
                                          <p:stCondLst>
                                            <p:cond delay="0"/>
                                          </p:stCondLst>
                                        </p:cTn>
                                        <p:tgtEl>
                                          <p:spTgt spid="51"/>
                                        </p:tgtEl>
                                        <p:attrNameLst>
                                          <p:attrName>style.visibility</p:attrName>
                                        </p:attrNameLst>
                                      </p:cBhvr>
                                      <p:to>
                                        <p:strVal val="visible"/>
                                      </p:to>
                                    </p:set>
                                    <p:animEffect transition="in" filter="fade">
                                      <p:cBhvr>
                                        <p:cTn id="11" dur="1000"/>
                                        <p:tgtEl>
                                          <p:spTgt spid="51"/>
                                        </p:tgtEl>
                                      </p:cBhvr>
                                    </p:animEffect>
                                    <p:anim calcmode="lin" valueType="num">
                                      <p:cBhvr>
                                        <p:cTn id="12" dur="1000" fill="hold"/>
                                        <p:tgtEl>
                                          <p:spTgt spid="51"/>
                                        </p:tgtEl>
                                        <p:attrNameLst>
                                          <p:attrName>ppt_x</p:attrName>
                                        </p:attrNameLst>
                                      </p:cBhvr>
                                      <p:tavLst>
                                        <p:tav tm="0">
                                          <p:val>
                                            <p:strVal val="#ppt_x"/>
                                          </p:val>
                                        </p:tav>
                                        <p:tav tm="100000">
                                          <p:val>
                                            <p:strVal val="#ppt_x"/>
                                          </p:val>
                                        </p:tav>
                                      </p:tavLst>
                                    </p:anim>
                                    <p:anim calcmode="lin" valueType="num">
                                      <p:cBhvr>
                                        <p:cTn id="13" dur="1000" fill="hold"/>
                                        <p:tgtEl>
                                          <p:spTgt spid="51"/>
                                        </p:tgtEl>
                                        <p:attrNameLst>
                                          <p:attrName>ppt_y</p:attrName>
                                        </p:attrNameLst>
                                      </p:cBhvr>
                                      <p:tavLst>
                                        <p:tav tm="0">
                                          <p:val>
                                            <p:strVal val="#ppt_y-.1"/>
                                          </p:val>
                                        </p:tav>
                                        <p:tav tm="100000">
                                          <p:val>
                                            <p:strVal val="#ppt_y"/>
                                          </p:val>
                                        </p:tav>
                                      </p:tavLst>
                                    </p:anim>
                                  </p:childTnLst>
                                </p:cTn>
                              </p:par>
                              <p:par>
                                <p:cTn id="14" presetID="42" presetClass="entr" presetSubtype="0" fill="hold" grpId="0" nodeType="withEffect">
                                  <p:stCondLst>
                                    <p:cond delay="0"/>
                                  </p:stCondLst>
                                  <p:childTnLst>
                                    <p:set>
                                      <p:cBhvr>
                                        <p:cTn id="15" dur="1" fill="hold">
                                          <p:stCondLst>
                                            <p:cond delay="0"/>
                                          </p:stCondLst>
                                        </p:cTn>
                                        <p:tgtEl>
                                          <p:spTgt spid="52"/>
                                        </p:tgtEl>
                                        <p:attrNameLst>
                                          <p:attrName>style.visibility</p:attrName>
                                        </p:attrNameLst>
                                      </p:cBhvr>
                                      <p:to>
                                        <p:strVal val="visible"/>
                                      </p:to>
                                    </p:set>
                                    <p:animEffect transition="in" filter="fade">
                                      <p:cBhvr>
                                        <p:cTn id="16" dur="1000"/>
                                        <p:tgtEl>
                                          <p:spTgt spid="52"/>
                                        </p:tgtEl>
                                      </p:cBhvr>
                                    </p:animEffect>
                                    <p:anim calcmode="lin" valueType="num">
                                      <p:cBhvr>
                                        <p:cTn id="17" dur="1000" fill="hold"/>
                                        <p:tgtEl>
                                          <p:spTgt spid="52"/>
                                        </p:tgtEl>
                                        <p:attrNameLst>
                                          <p:attrName>ppt_x</p:attrName>
                                        </p:attrNameLst>
                                      </p:cBhvr>
                                      <p:tavLst>
                                        <p:tav tm="0">
                                          <p:val>
                                            <p:strVal val="#ppt_x"/>
                                          </p:val>
                                        </p:tav>
                                        <p:tav tm="100000">
                                          <p:val>
                                            <p:strVal val="#ppt_x"/>
                                          </p:val>
                                        </p:tav>
                                      </p:tavLst>
                                    </p:anim>
                                    <p:anim calcmode="lin" valueType="num">
                                      <p:cBhvr>
                                        <p:cTn id="18" dur="1000" fill="hold"/>
                                        <p:tgtEl>
                                          <p:spTgt spid="52"/>
                                        </p:tgtEl>
                                        <p:attrNameLst>
                                          <p:attrName>ppt_y</p:attrName>
                                        </p:attrNameLst>
                                      </p:cBhvr>
                                      <p:tavLst>
                                        <p:tav tm="0">
                                          <p:val>
                                            <p:strVal val="#ppt_y+.1"/>
                                          </p:val>
                                        </p:tav>
                                        <p:tav tm="100000">
                                          <p:val>
                                            <p:strVal val="#ppt_y"/>
                                          </p:val>
                                        </p:tav>
                                      </p:tavLst>
                                    </p:anim>
                                  </p:childTnLst>
                                </p:cTn>
                              </p:par>
                            </p:childTnLst>
                          </p:cTn>
                        </p:par>
                        <p:par>
                          <p:cTn id="19" fill="hold">
                            <p:stCondLst>
                              <p:cond delay="1500"/>
                            </p:stCondLst>
                            <p:childTnLst>
                              <p:par>
                                <p:cTn id="20" presetID="22" presetClass="entr" presetSubtype="8" fill="hold" grpId="0" nodeType="afterEffect">
                                  <p:stCondLst>
                                    <p:cond delay="0"/>
                                  </p:stCondLst>
                                  <p:childTnLst>
                                    <p:set>
                                      <p:cBhvr>
                                        <p:cTn id="21" dur="1" fill="hold">
                                          <p:stCondLst>
                                            <p:cond delay="0"/>
                                          </p:stCondLst>
                                        </p:cTn>
                                        <p:tgtEl>
                                          <p:spTgt spid="66"/>
                                        </p:tgtEl>
                                        <p:attrNameLst>
                                          <p:attrName>style.visibility</p:attrName>
                                        </p:attrNameLst>
                                      </p:cBhvr>
                                      <p:to>
                                        <p:strVal val="visible"/>
                                      </p:to>
                                    </p:set>
                                    <p:animEffect transition="in" filter="wipe(left)">
                                      <p:cBhvr>
                                        <p:cTn id="22" dur="500"/>
                                        <p:tgtEl>
                                          <p:spTgt spid="66"/>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59"/>
                                        </p:tgtEl>
                                        <p:attrNameLst>
                                          <p:attrName>style.visibility</p:attrName>
                                        </p:attrNameLst>
                                      </p:cBhvr>
                                      <p:to>
                                        <p:strVal val="visible"/>
                                      </p:to>
                                    </p:set>
                                    <p:anim calcmode="lin" valueType="num">
                                      <p:cBhvr>
                                        <p:cTn id="26" dur="500" fill="hold"/>
                                        <p:tgtEl>
                                          <p:spTgt spid="59"/>
                                        </p:tgtEl>
                                        <p:attrNameLst>
                                          <p:attrName>ppt_w</p:attrName>
                                        </p:attrNameLst>
                                      </p:cBhvr>
                                      <p:tavLst>
                                        <p:tav tm="0">
                                          <p:val>
                                            <p:fltVal val="0"/>
                                          </p:val>
                                        </p:tav>
                                        <p:tav tm="100000">
                                          <p:val>
                                            <p:strVal val="#ppt_w"/>
                                          </p:val>
                                        </p:tav>
                                      </p:tavLst>
                                    </p:anim>
                                    <p:anim calcmode="lin" valueType="num">
                                      <p:cBhvr>
                                        <p:cTn id="27" dur="500" fill="hold"/>
                                        <p:tgtEl>
                                          <p:spTgt spid="59"/>
                                        </p:tgtEl>
                                        <p:attrNameLst>
                                          <p:attrName>ppt_h</p:attrName>
                                        </p:attrNameLst>
                                      </p:cBhvr>
                                      <p:tavLst>
                                        <p:tav tm="0">
                                          <p:val>
                                            <p:fltVal val="0"/>
                                          </p:val>
                                        </p:tav>
                                        <p:tav tm="100000">
                                          <p:val>
                                            <p:strVal val="#ppt_h"/>
                                          </p:val>
                                        </p:tav>
                                      </p:tavLst>
                                    </p:anim>
                                    <p:animEffect transition="in" filter="fade">
                                      <p:cBhvr>
                                        <p:cTn id="28" dur="500"/>
                                        <p:tgtEl>
                                          <p:spTgt spid="59"/>
                                        </p:tgtEl>
                                      </p:cBhvr>
                                    </p:animEffect>
                                  </p:childTnLst>
                                </p:cTn>
                              </p:par>
                            </p:childTnLst>
                          </p:cTn>
                        </p:par>
                        <p:par>
                          <p:cTn id="29" fill="hold">
                            <p:stCondLst>
                              <p:cond delay="2500"/>
                            </p:stCondLst>
                            <p:childTnLst>
                              <p:par>
                                <p:cTn id="30" presetID="37" presetClass="entr" presetSubtype="0" fill="hold" grpId="0" nodeType="afterEffect">
                                  <p:stCondLst>
                                    <p:cond delay="0"/>
                                  </p:stCondLst>
                                  <p:childTnLst>
                                    <p:set>
                                      <p:cBhvr>
                                        <p:cTn id="31" dur="1" fill="hold">
                                          <p:stCondLst>
                                            <p:cond delay="0"/>
                                          </p:stCondLst>
                                        </p:cTn>
                                        <p:tgtEl>
                                          <p:spTgt spid="56"/>
                                        </p:tgtEl>
                                        <p:attrNameLst>
                                          <p:attrName>style.visibility</p:attrName>
                                        </p:attrNameLst>
                                      </p:cBhvr>
                                      <p:to>
                                        <p:strVal val="visible"/>
                                      </p:to>
                                    </p:set>
                                    <p:animEffect transition="in" filter="fade">
                                      <p:cBhvr>
                                        <p:cTn id="32" dur="1000"/>
                                        <p:tgtEl>
                                          <p:spTgt spid="56"/>
                                        </p:tgtEl>
                                      </p:cBhvr>
                                    </p:animEffect>
                                    <p:anim calcmode="lin" valueType="num">
                                      <p:cBhvr>
                                        <p:cTn id="33" dur="1000" fill="hold"/>
                                        <p:tgtEl>
                                          <p:spTgt spid="56"/>
                                        </p:tgtEl>
                                        <p:attrNameLst>
                                          <p:attrName>ppt_x</p:attrName>
                                        </p:attrNameLst>
                                      </p:cBhvr>
                                      <p:tavLst>
                                        <p:tav tm="0">
                                          <p:val>
                                            <p:strVal val="#ppt_x"/>
                                          </p:val>
                                        </p:tav>
                                        <p:tav tm="100000">
                                          <p:val>
                                            <p:strVal val="#ppt_x"/>
                                          </p:val>
                                        </p:tav>
                                      </p:tavLst>
                                    </p:anim>
                                    <p:anim calcmode="lin" valueType="num">
                                      <p:cBhvr>
                                        <p:cTn id="34" dur="900" decel="100000" fill="hold"/>
                                        <p:tgtEl>
                                          <p:spTgt spid="56"/>
                                        </p:tgtEl>
                                        <p:attrNameLst>
                                          <p:attrName>ppt_y</p:attrName>
                                        </p:attrNameLst>
                                      </p:cBhvr>
                                      <p:tavLst>
                                        <p:tav tm="0">
                                          <p:val>
                                            <p:strVal val="#ppt_y+1"/>
                                          </p:val>
                                        </p:tav>
                                        <p:tav tm="100000">
                                          <p:val>
                                            <p:strVal val="#ppt_y-.03"/>
                                          </p:val>
                                        </p:tav>
                                      </p:tavLst>
                                    </p:anim>
                                    <p:anim calcmode="lin" valueType="num">
                                      <p:cBhvr>
                                        <p:cTn id="35" dur="100" accel="100000" fill="hold">
                                          <p:stCondLst>
                                            <p:cond delay="900"/>
                                          </p:stCondLst>
                                        </p:cTn>
                                        <p:tgtEl>
                                          <p:spTgt spid="56"/>
                                        </p:tgtEl>
                                        <p:attrNameLst>
                                          <p:attrName>ppt_y</p:attrName>
                                        </p:attrNameLst>
                                      </p:cBhvr>
                                      <p:tavLst>
                                        <p:tav tm="0">
                                          <p:val>
                                            <p:strVal val="#ppt_y-.03"/>
                                          </p:val>
                                        </p:tav>
                                        <p:tav tm="100000">
                                          <p:val>
                                            <p:strVal val="#ppt_y"/>
                                          </p:val>
                                        </p:tav>
                                      </p:tavLst>
                                    </p:anim>
                                  </p:childTnLst>
                                </p:cTn>
                              </p:par>
                            </p:childTnLst>
                          </p:cTn>
                        </p:par>
                        <p:par>
                          <p:cTn id="36" fill="hold">
                            <p:stCondLst>
                              <p:cond delay="3500"/>
                            </p:stCondLst>
                            <p:childTnLst>
                              <p:par>
                                <p:cTn id="37" presetID="47" presetClass="entr" presetSubtype="0" fill="hold" grpId="0" nodeType="afterEffect">
                                  <p:stCondLst>
                                    <p:cond delay="0"/>
                                  </p:stCondLst>
                                  <p:childTnLst>
                                    <p:set>
                                      <p:cBhvr>
                                        <p:cTn id="38" dur="1" fill="hold">
                                          <p:stCondLst>
                                            <p:cond delay="0"/>
                                          </p:stCondLst>
                                        </p:cTn>
                                        <p:tgtEl>
                                          <p:spTgt spid="44"/>
                                        </p:tgtEl>
                                        <p:attrNameLst>
                                          <p:attrName>style.visibility</p:attrName>
                                        </p:attrNameLst>
                                      </p:cBhvr>
                                      <p:to>
                                        <p:strVal val="visible"/>
                                      </p:to>
                                    </p:set>
                                    <p:animEffect transition="in" filter="fade">
                                      <p:cBhvr>
                                        <p:cTn id="39" dur="1000"/>
                                        <p:tgtEl>
                                          <p:spTgt spid="44"/>
                                        </p:tgtEl>
                                      </p:cBhvr>
                                    </p:animEffect>
                                    <p:anim calcmode="lin" valueType="num">
                                      <p:cBhvr>
                                        <p:cTn id="40" dur="1000" fill="hold"/>
                                        <p:tgtEl>
                                          <p:spTgt spid="44"/>
                                        </p:tgtEl>
                                        <p:attrNameLst>
                                          <p:attrName>ppt_x</p:attrName>
                                        </p:attrNameLst>
                                      </p:cBhvr>
                                      <p:tavLst>
                                        <p:tav tm="0">
                                          <p:val>
                                            <p:strVal val="#ppt_x"/>
                                          </p:val>
                                        </p:tav>
                                        <p:tav tm="100000">
                                          <p:val>
                                            <p:strVal val="#ppt_x"/>
                                          </p:val>
                                        </p:tav>
                                      </p:tavLst>
                                    </p:anim>
                                    <p:anim calcmode="lin" valueType="num">
                                      <p:cBhvr>
                                        <p:cTn id="41" dur="1000" fill="hold"/>
                                        <p:tgtEl>
                                          <p:spTgt spid="44"/>
                                        </p:tgtEl>
                                        <p:attrNameLst>
                                          <p:attrName>ppt_y</p:attrName>
                                        </p:attrNameLst>
                                      </p:cBhvr>
                                      <p:tavLst>
                                        <p:tav tm="0">
                                          <p:val>
                                            <p:strVal val="#ppt_y-.1"/>
                                          </p:val>
                                        </p:tav>
                                        <p:tav tm="100000">
                                          <p:val>
                                            <p:strVal val="#ppt_y"/>
                                          </p:val>
                                        </p:tav>
                                      </p:tavLst>
                                    </p:anim>
                                  </p:childTnLst>
                                </p:cTn>
                              </p:par>
                              <p:par>
                                <p:cTn id="42" presetID="42" presetClass="entr" presetSubtype="0" fill="hold" grpId="0" nodeType="withEffect">
                                  <p:stCondLst>
                                    <p:cond delay="0"/>
                                  </p:stCondLst>
                                  <p:childTnLst>
                                    <p:set>
                                      <p:cBhvr>
                                        <p:cTn id="43" dur="1" fill="hold">
                                          <p:stCondLst>
                                            <p:cond delay="0"/>
                                          </p:stCondLst>
                                        </p:cTn>
                                        <p:tgtEl>
                                          <p:spTgt spid="45"/>
                                        </p:tgtEl>
                                        <p:attrNameLst>
                                          <p:attrName>style.visibility</p:attrName>
                                        </p:attrNameLst>
                                      </p:cBhvr>
                                      <p:to>
                                        <p:strVal val="visible"/>
                                      </p:to>
                                    </p:set>
                                    <p:animEffect transition="in" filter="fade">
                                      <p:cBhvr>
                                        <p:cTn id="44" dur="1000"/>
                                        <p:tgtEl>
                                          <p:spTgt spid="45"/>
                                        </p:tgtEl>
                                      </p:cBhvr>
                                    </p:animEffect>
                                    <p:anim calcmode="lin" valueType="num">
                                      <p:cBhvr>
                                        <p:cTn id="45" dur="1000" fill="hold"/>
                                        <p:tgtEl>
                                          <p:spTgt spid="45"/>
                                        </p:tgtEl>
                                        <p:attrNameLst>
                                          <p:attrName>ppt_x</p:attrName>
                                        </p:attrNameLst>
                                      </p:cBhvr>
                                      <p:tavLst>
                                        <p:tav tm="0">
                                          <p:val>
                                            <p:strVal val="#ppt_x"/>
                                          </p:val>
                                        </p:tav>
                                        <p:tav tm="100000">
                                          <p:val>
                                            <p:strVal val="#ppt_x"/>
                                          </p:val>
                                        </p:tav>
                                      </p:tavLst>
                                    </p:anim>
                                    <p:anim calcmode="lin" valueType="num">
                                      <p:cBhvr>
                                        <p:cTn id="46" dur="1000" fill="hold"/>
                                        <p:tgtEl>
                                          <p:spTgt spid="45"/>
                                        </p:tgtEl>
                                        <p:attrNameLst>
                                          <p:attrName>ppt_y</p:attrName>
                                        </p:attrNameLst>
                                      </p:cBhvr>
                                      <p:tavLst>
                                        <p:tav tm="0">
                                          <p:val>
                                            <p:strVal val="#ppt_y+.1"/>
                                          </p:val>
                                        </p:tav>
                                        <p:tav tm="100000">
                                          <p:val>
                                            <p:strVal val="#ppt_y"/>
                                          </p:val>
                                        </p:tav>
                                      </p:tavLst>
                                    </p:anim>
                                  </p:childTnLst>
                                </p:cTn>
                              </p:par>
                            </p:childTnLst>
                          </p:cTn>
                        </p:par>
                        <p:par>
                          <p:cTn id="47" fill="hold">
                            <p:stCondLst>
                              <p:cond delay="4500"/>
                            </p:stCondLst>
                            <p:childTnLst>
                              <p:par>
                                <p:cTn id="48" presetID="22" presetClass="entr" presetSubtype="1" fill="hold" grpId="0" nodeType="afterEffect">
                                  <p:stCondLst>
                                    <p:cond delay="0"/>
                                  </p:stCondLst>
                                  <p:childTnLst>
                                    <p:set>
                                      <p:cBhvr>
                                        <p:cTn id="49" dur="1" fill="hold">
                                          <p:stCondLst>
                                            <p:cond delay="0"/>
                                          </p:stCondLst>
                                        </p:cTn>
                                        <p:tgtEl>
                                          <p:spTgt spid="67"/>
                                        </p:tgtEl>
                                        <p:attrNameLst>
                                          <p:attrName>style.visibility</p:attrName>
                                        </p:attrNameLst>
                                      </p:cBhvr>
                                      <p:to>
                                        <p:strVal val="visible"/>
                                      </p:to>
                                    </p:set>
                                    <p:animEffect transition="in" filter="wipe(up)">
                                      <p:cBhvr>
                                        <p:cTn id="50" dur="500"/>
                                        <p:tgtEl>
                                          <p:spTgt spid="67"/>
                                        </p:tgtEl>
                                      </p:cBhvr>
                                    </p:animEffect>
                                  </p:childTnLst>
                                </p:cTn>
                              </p:par>
                            </p:childTnLst>
                          </p:cTn>
                        </p:par>
                        <p:par>
                          <p:cTn id="51" fill="hold">
                            <p:stCondLst>
                              <p:cond delay="5000"/>
                            </p:stCondLst>
                            <p:childTnLst>
                              <p:par>
                                <p:cTn id="52" presetID="53" presetClass="entr" presetSubtype="16" fill="hold" grpId="0" nodeType="afterEffect">
                                  <p:stCondLst>
                                    <p:cond delay="0"/>
                                  </p:stCondLst>
                                  <p:childTnLst>
                                    <p:set>
                                      <p:cBhvr>
                                        <p:cTn id="53" dur="1" fill="hold">
                                          <p:stCondLst>
                                            <p:cond delay="0"/>
                                          </p:stCondLst>
                                        </p:cTn>
                                        <p:tgtEl>
                                          <p:spTgt spid="60"/>
                                        </p:tgtEl>
                                        <p:attrNameLst>
                                          <p:attrName>style.visibility</p:attrName>
                                        </p:attrNameLst>
                                      </p:cBhvr>
                                      <p:to>
                                        <p:strVal val="visible"/>
                                      </p:to>
                                    </p:set>
                                    <p:anim calcmode="lin" valueType="num">
                                      <p:cBhvr>
                                        <p:cTn id="54" dur="500" fill="hold"/>
                                        <p:tgtEl>
                                          <p:spTgt spid="60"/>
                                        </p:tgtEl>
                                        <p:attrNameLst>
                                          <p:attrName>ppt_w</p:attrName>
                                        </p:attrNameLst>
                                      </p:cBhvr>
                                      <p:tavLst>
                                        <p:tav tm="0">
                                          <p:val>
                                            <p:fltVal val="0"/>
                                          </p:val>
                                        </p:tav>
                                        <p:tav tm="100000">
                                          <p:val>
                                            <p:strVal val="#ppt_w"/>
                                          </p:val>
                                        </p:tav>
                                      </p:tavLst>
                                    </p:anim>
                                    <p:anim calcmode="lin" valueType="num">
                                      <p:cBhvr>
                                        <p:cTn id="55" dur="500" fill="hold"/>
                                        <p:tgtEl>
                                          <p:spTgt spid="60"/>
                                        </p:tgtEl>
                                        <p:attrNameLst>
                                          <p:attrName>ppt_h</p:attrName>
                                        </p:attrNameLst>
                                      </p:cBhvr>
                                      <p:tavLst>
                                        <p:tav tm="0">
                                          <p:val>
                                            <p:fltVal val="0"/>
                                          </p:val>
                                        </p:tav>
                                        <p:tav tm="100000">
                                          <p:val>
                                            <p:strVal val="#ppt_h"/>
                                          </p:val>
                                        </p:tav>
                                      </p:tavLst>
                                    </p:anim>
                                    <p:animEffect transition="in" filter="fade">
                                      <p:cBhvr>
                                        <p:cTn id="56" dur="500"/>
                                        <p:tgtEl>
                                          <p:spTgt spid="60"/>
                                        </p:tgtEl>
                                      </p:cBhvr>
                                    </p:animEffect>
                                  </p:childTnLst>
                                </p:cTn>
                              </p:par>
                            </p:childTnLst>
                          </p:cTn>
                        </p:par>
                        <p:par>
                          <p:cTn id="57" fill="hold">
                            <p:stCondLst>
                              <p:cond delay="5500"/>
                            </p:stCondLst>
                            <p:childTnLst>
                              <p:par>
                                <p:cTn id="58" presetID="37" presetClass="entr" presetSubtype="0" fill="hold" grpId="0" nodeType="afterEffect">
                                  <p:stCondLst>
                                    <p:cond delay="0"/>
                                  </p:stCondLst>
                                  <p:childTnLst>
                                    <p:set>
                                      <p:cBhvr>
                                        <p:cTn id="59" dur="1" fill="hold">
                                          <p:stCondLst>
                                            <p:cond delay="0"/>
                                          </p:stCondLst>
                                        </p:cTn>
                                        <p:tgtEl>
                                          <p:spTgt spid="57"/>
                                        </p:tgtEl>
                                        <p:attrNameLst>
                                          <p:attrName>style.visibility</p:attrName>
                                        </p:attrNameLst>
                                      </p:cBhvr>
                                      <p:to>
                                        <p:strVal val="visible"/>
                                      </p:to>
                                    </p:set>
                                    <p:animEffect transition="in" filter="fade">
                                      <p:cBhvr>
                                        <p:cTn id="60" dur="1000"/>
                                        <p:tgtEl>
                                          <p:spTgt spid="57"/>
                                        </p:tgtEl>
                                      </p:cBhvr>
                                    </p:animEffect>
                                    <p:anim calcmode="lin" valueType="num">
                                      <p:cBhvr>
                                        <p:cTn id="61" dur="1000" fill="hold"/>
                                        <p:tgtEl>
                                          <p:spTgt spid="57"/>
                                        </p:tgtEl>
                                        <p:attrNameLst>
                                          <p:attrName>ppt_x</p:attrName>
                                        </p:attrNameLst>
                                      </p:cBhvr>
                                      <p:tavLst>
                                        <p:tav tm="0">
                                          <p:val>
                                            <p:strVal val="#ppt_x"/>
                                          </p:val>
                                        </p:tav>
                                        <p:tav tm="100000">
                                          <p:val>
                                            <p:strVal val="#ppt_x"/>
                                          </p:val>
                                        </p:tav>
                                      </p:tavLst>
                                    </p:anim>
                                    <p:anim calcmode="lin" valueType="num">
                                      <p:cBhvr>
                                        <p:cTn id="62" dur="900" decel="100000" fill="hold"/>
                                        <p:tgtEl>
                                          <p:spTgt spid="57"/>
                                        </p:tgtEl>
                                        <p:attrNameLst>
                                          <p:attrName>ppt_y</p:attrName>
                                        </p:attrNameLst>
                                      </p:cBhvr>
                                      <p:tavLst>
                                        <p:tav tm="0">
                                          <p:val>
                                            <p:strVal val="#ppt_y+1"/>
                                          </p:val>
                                        </p:tav>
                                        <p:tav tm="100000">
                                          <p:val>
                                            <p:strVal val="#ppt_y-.03"/>
                                          </p:val>
                                        </p:tav>
                                      </p:tavLst>
                                    </p:anim>
                                    <p:anim calcmode="lin" valueType="num">
                                      <p:cBhvr>
                                        <p:cTn id="63" dur="100" accel="100000" fill="hold">
                                          <p:stCondLst>
                                            <p:cond delay="900"/>
                                          </p:stCondLst>
                                        </p:cTn>
                                        <p:tgtEl>
                                          <p:spTgt spid="57"/>
                                        </p:tgtEl>
                                        <p:attrNameLst>
                                          <p:attrName>ppt_y</p:attrName>
                                        </p:attrNameLst>
                                      </p:cBhvr>
                                      <p:tavLst>
                                        <p:tav tm="0">
                                          <p:val>
                                            <p:strVal val="#ppt_y-.03"/>
                                          </p:val>
                                        </p:tav>
                                        <p:tav tm="100000">
                                          <p:val>
                                            <p:strVal val="#ppt_y"/>
                                          </p:val>
                                        </p:tav>
                                      </p:tavLst>
                                    </p:anim>
                                  </p:childTnLst>
                                </p:cTn>
                              </p:par>
                            </p:childTnLst>
                          </p:cTn>
                        </p:par>
                        <p:par>
                          <p:cTn id="64" fill="hold">
                            <p:stCondLst>
                              <p:cond delay="6500"/>
                            </p:stCondLst>
                            <p:childTnLst>
                              <p:par>
                                <p:cTn id="65" presetID="47" presetClass="entr" presetSubtype="0" fill="hold" grpId="0" nodeType="afterEffect">
                                  <p:stCondLst>
                                    <p:cond delay="0"/>
                                  </p:stCondLst>
                                  <p:childTnLst>
                                    <p:set>
                                      <p:cBhvr>
                                        <p:cTn id="66" dur="1" fill="hold">
                                          <p:stCondLst>
                                            <p:cond delay="0"/>
                                          </p:stCondLst>
                                        </p:cTn>
                                        <p:tgtEl>
                                          <p:spTgt spid="47"/>
                                        </p:tgtEl>
                                        <p:attrNameLst>
                                          <p:attrName>style.visibility</p:attrName>
                                        </p:attrNameLst>
                                      </p:cBhvr>
                                      <p:to>
                                        <p:strVal val="visible"/>
                                      </p:to>
                                    </p:set>
                                    <p:animEffect transition="in" filter="fade">
                                      <p:cBhvr>
                                        <p:cTn id="67" dur="1000"/>
                                        <p:tgtEl>
                                          <p:spTgt spid="47"/>
                                        </p:tgtEl>
                                      </p:cBhvr>
                                    </p:animEffect>
                                    <p:anim calcmode="lin" valueType="num">
                                      <p:cBhvr>
                                        <p:cTn id="68" dur="1000" fill="hold"/>
                                        <p:tgtEl>
                                          <p:spTgt spid="47"/>
                                        </p:tgtEl>
                                        <p:attrNameLst>
                                          <p:attrName>ppt_x</p:attrName>
                                        </p:attrNameLst>
                                      </p:cBhvr>
                                      <p:tavLst>
                                        <p:tav tm="0">
                                          <p:val>
                                            <p:strVal val="#ppt_x"/>
                                          </p:val>
                                        </p:tav>
                                        <p:tav tm="100000">
                                          <p:val>
                                            <p:strVal val="#ppt_x"/>
                                          </p:val>
                                        </p:tav>
                                      </p:tavLst>
                                    </p:anim>
                                    <p:anim calcmode="lin" valueType="num">
                                      <p:cBhvr>
                                        <p:cTn id="69" dur="1000" fill="hold"/>
                                        <p:tgtEl>
                                          <p:spTgt spid="47"/>
                                        </p:tgtEl>
                                        <p:attrNameLst>
                                          <p:attrName>ppt_y</p:attrName>
                                        </p:attrNameLst>
                                      </p:cBhvr>
                                      <p:tavLst>
                                        <p:tav tm="0">
                                          <p:val>
                                            <p:strVal val="#ppt_y-.1"/>
                                          </p:val>
                                        </p:tav>
                                        <p:tav tm="100000">
                                          <p:val>
                                            <p:strVal val="#ppt_y"/>
                                          </p:val>
                                        </p:tav>
                                      </p:tavLst>
                                    </p:anim>
                                  </p:childTnLst>
                                </p:cTn>
                              </p:par>
                              <p:par>
                                <p:cTn id="70" presetID="42" presetClass="entr" presetSubtype="0" fill="hold" grpId="0" nodeType="withEffect">
                                  <p:stCondLst>
                                    <p:cond delay="0"/>
                                  </p:stCondLst>
                                  <p:childTnLst>
                                    <p:set>
                                      <p:cBhvr>
                                        <p:cTn id="71" dur="1" fill="hold">
                                          <p:stCondLst>
                                            <p:cond delay="0"/>
                                          </p:stCondLst>
                                        </p:cTn>
                                        <p:tgtEl>
                                          <p:spTgt spid="48"/>
                                        </p:tgtEl>
                                        <p:attrNameLst>
                                          <p:attrName>style.visibility</p:attrName>
                                        </p:attrNameLst>
                                      </p:cBhvr>
                                      <p:to>
                                        <p:strVal val="visible"/>
                                      </p:to>
                                    </p:set>
                                    <p:animEffect transition="in" filter="fade">
                                      <p:cBhvr>
                                        <p:cTn id="72" dur="1000"/>
                                        <p:tgtEl>
                                          <p:spTgt spid="48"/>
                                        </p:tgtEl>
                                      </p:cBhvr>
                                    </p:animEffect>
                                    <p:anim calcmode="lin" valueType="num">
                                      <p:cBhvr>
                                        <p:cTn id="73" dur="1000" fill="hold"/>
                                        <p:tgtEl>
                                          <p:spTgt spid="48"/>
                                        </p:tgtEl>
                                        <p:attrNameLst>
                                          <p:attrName>ppt_x</p:attrName>
                                        </p:attrNameLst>
                                      </p:cBhvr>
                                      <p:tavLst>
                                        <p:tav tm="0">
                                          <p:val>
                                            <p:strVal val="#ppt_x"/>
                                          </p:val>
                                        </p:tav>
                                        <p:tav tm="100000">
                                          <p:val>
                                            <p:strVal val="#ppt_x"/>
                                          </p:val>
                                        </p:tav>
                                      </p:tavLst>
                                    </p:anim>
                                    <p:anim calcmode="lin" valueType="num">
                                      <p:cBhvr>
                                        <p:cTn id="74" dur="1000" fill="hold"/>
                                        <p:tgtEl>
                                          <p:spTgt spid="48"/>
                                        </p:tgtEl>
                                        <p:attrNameLst>
                                          <p:attrName>ppt_y</p:attrName>
                                        </p:attrNameLst>
                                      </p:cBhvr>
                                      <p:tavLst>
                                        <p:tav tm="0">
                                          <p:val>
                                            <p:strVal val="#ppt_y+.1"/>
                                          </p:val>
                                        </p:tav>
                                        <p:tav tm="100000">
                                          <p:val>
                                            <p:strVal val="#ppt_y"/>
                                          </p:val>
                                        </p:tav>
                                      </p:tavLst>
                                    </p:anim>
                                  </p:childTnLst>
                                </p:cTn>
                              </p:par>
                            </p:childTnLst>
                          </p:cTn>
                        </p:par>
                        <p:par>
                          <p:cTn id="75" fill="hold">
                            <p:stCondLst>
                              <p:cond delay="7500"/>
                            </p:stCondLst>
                            <p:childTnLst>
                              <p:par>
                                <p:cTn id="76" presetID="22" presetClass="entr" presetSubtype="1" fill="hold" grpId="0" nodeType="afterEffect">
                                  <p:stCondLst>
                                    <p:cond delay="0"/>
                                  </p:stCondLst>
                                  <p:childTnLst>
                                    <p:set>
                                      <p:cBhvr>
                                        <p:cTn id="77" dur="1" fill="hold">
                                          <p:stCondLst>
                                            <p:cond delay="0"/>
                                          </p:stCondLst>
                                        </p:cTn>
                                        <p:tgtEl>
                                          <p:spTgt spid="68"/>
                                        </p:tgtEl>
                                        <p:attrNameLst>
                                          <p:attrName>style.visibility</p:attrName>
                                        </p:attrNameLst>
                                      </p:cBhvr>
                                      <p:to>
                                        <p:strVal val="visible"/>
                                      </p:to>
                                    </p:set>
                                    <p:animEffect transition="in" filter="wipe(up)">
                                      <p:cBhvr>
                                        <p:cTn id="78" dur="500"/>
                                        <p:tgtEl>
                                          <p:spTgt spid="68"/>
                                        </p:tgtEl>
                                      </p:cBhvr>
                                    </p:animEffect>
                                  </p:childTnLst>
                                </p:cTn>
                              </p:par>
                            </p:childTnLst>
                          </p:cTn>
                        </p:par>
                        <p:par>
                          <p:cTn id="79" fill="hold">
                            <p:stCondLst>
                              <p:cond delay="8000"/>
                            </p:stCondLst>
                            <p:childTnLst>
                              <p:par>
                                <p:cTn id="80" presetID="53" presetClass="entr" presetSubtype="16" fill="hold" nodeType="afterEffect">
                                  <p:stCondLst>
                                    <p:cond delay="0"/>
                                  </p:stCondLst>
                                  <p:childTnLst>
                                    <p:set>
                                      <p:cBhvr>
                                        <p:cTn id="81" dur="1" fill="hold">
                                          <p:stCondLst>
                                            <p:cond delay="0"/>
                                          </p:stCondLst>
                                        </p:cTn>
                                        <p:tgtEl>
                                          <p:spTgt spid="61"/>
                                        </p:tgtEl>
                                        <p:attrNameLst>
                                          <p:attrName>style.visibility</p:attrName>
                                        </p:attrNameLst>
                                      </p:cBhvr>
                                      <p:to>
                                        <p:strVal val="visible"/>
                                      </p:to>
                                    </p:set>
                                    <p:anim calcmode="lin" valueType="num">
                                      <p:cBhvr>
                                        <p:cTn id="82" dur="500" fill="hold"/>
                                        <p:tgtEl>
                                          <p:spTgt spid="61"/>
                                        </p:tgtEl>
                                        <p:attrNameLst>
                                          <p:attrName>ppt_w</p:attrName>
                                        </p:attrNameLst>
                                      </p:cBhvr>
                                      <p:tavLst>
                                        <p:tav tm="0">
                                          <p:val>
                                            <p:fltVal val="0"/>
                                          </p:val>
                                        </p:tav>
                                        <p:tav tm="100000">
                                          <p:val>
                                            <p:strVal val="#ppt_w"/>
                                          </p:val>
                                        </p:tav>
                                      </p:tavLst>
                                    </p:anim>
                                    <p:anim calcmode="lin" valueType="num">
                                      <p:cBhvr>
                                        <p:cTn id="83" dur="500" fill="hold"/>
                                        <p:tgtEl>
                                          <p:spTgt spid="61"/>
                                        </p:tgtEl>
                                        <p:attrNameLst>
                                          <p:attrName>ppt_h</p:attrName>
                                        </p:attrNameLst>
                                      </p:cBhvr>
                                      <p:tavLst>
                                        <p:tav tm="0">
                                          <p:val>
                                            <p:fltVal val="0"/>
                                          </p:val>
                                        </p:tav>
                                        <p:tav tm="100000">
                                          <p:val>
                                            <p:strVal val="#ppt_h"/>
                                          </p:val>
                                        </p:tav>
                                      </p:tavLst>
                                    </p:anim>
                                    <p:animEffect transition="in" filter="fade">
                                      <p:cBhvr>
                                        <p:cTn id="84" dur="500"/>
                                        <p:tgtEl>
                                          <p:spTgt spid="61"/>
                                        </p:tgtEl>
                                      </p:cBhvr>
                                    </p:animEffect>
                                  </p:childTnLst>
                                </p:cTn>
                              </p:par>
                            </p:childTnLst>
                          </p:cTn>
                        </p:par>
                        <p:par>
                          <p:cTn id="85" fill="hold">
                            <p:stCondLst>
                              <p:cond delay="8500"/>
                            </p:stCondLst>
                            <p:childTnLst>
                              <p:par>
                                <p:cTn id="86" presetID="37" presetClass="entr" presetSubtype="0" fill="hold" grpId="0" nodeType="afterEffect">
                                  <p:stCondLst>
                                    <p:cond delay="0"/>
                                  </p:stCondLst>
                                  <p:childTnLst>
                                    <p:set>
                                      <p:cBhvr>
                                        <p:cTn id="87" dur="1" fill="hold">
                                          <p:stCondLst>
                                            <p:cond delay="0"/>
                                          </p:stCondLst>
                                        </p:cTn>
                                        <p:tgtEl>
                                          <p:spTgt spid="58"/>
                                        </p:tgtEl>
                                        <p:attrNameLst>
                                          <p:attrName>style.visibility</p:attrName>
                                        </p:attrNameLst>
                                      </p:cBhvr>
                                      <p:to>
                                        <p:strVal val="visible"/>
                                      </p:to>
                                    </p:set>
                                    <p:animEffect transition="in" filter="fade">
                                      <p:cBhvr>
                                        <p:cTn id="88" dur="1000"/>
                                        <p:tgtEl>
                                          <p:spTgt spid="58"/>
                                        </p:tgtEl>
                                      </p:cBhvr>
                                    </p:animEffect>
                                    <p:anim calcmode="lin" valueType="num">
                                      <p:cBhvr>
                                        <p:cTn id="89" dur="1000" fill="hold"/>
                                        <p:tgtEl>
                                          <p:spTgt spid="58"/>
                                        </p:tgtEl>
                                        <p:attrNameLst>
                                          <p:attrName>ppt_x</p:attrName>
                                        </p:attrNameLst>
                                      </p:cBhvr>
                                      <p:tavLst>
                                        <p:tav tm="0">
                                          <p:val>
                                            <p:strVal val="#ppt_x"/>
                                          </p:val>
                                        </p:tav>
                                        <p:tav tm="100000">
                                          <p:val>
                                            <p:strVal val="#ppt_x"/>
                                          </p:val>
                                        </p:tav>
                                      </p:tavLst>
                                    </p:anim>
                                    <p:anim calcmode="lin" valueType="num">
                                      <p:cBhvr>
                                        <p:cTn id="90" dur="900" decel="100000" fill="hold"/>
                                        <p:tgtEl>
                                          <p:spTgt spid="58"/>
                                        </p:tgtEl>
                                        <p:attrNameLst>
                                          <p:attrName>ppt_y</p:attrName>
                                        </p:attrNameLst>
                                      </p:cBhvr>
                                      <p:tavLst>
                                        <p:tav tm="0">
                                          <p:val>
                                            <p:strVal val="#ppt_y+1"/>
                                          </p:val>
                                        </p:tav>
                                        <p:tav tm="100000">
                                          <p:val>
                                            <p:strVal val="#ppt_y-.03"/>
                                          </p:val>
                                        </p:tav>
                                      </p:tavLst>
                                    </p:anim>
                                    <p:anim calcmode="lin" valueType="num">
                                      <p:cBhvr>
                                        <p:cTn id="91" dur="100" accel="100000" fill="hold">
                                          <p:stCondLst>
                                            <p:cond delay="900"/>
                                          </p:stCondLst>
                                        </p:cTn>
                                        <p:tgtEl>
                                          <p:spTgt spid="58"/>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44" grpId="0" animBg="1"/>
      <p:bldP spid="45" grpId="0" animBg="1"/>
      <p:bldP spid="47" grpId="0" animBg="1"/>
      <p:bldP spid="48" grpId="0" animBg="1"/>
      <p:bldP spid="51" grpId="0" animBg="1"/>
      <p:bldP spid="52" grpId="0" animBg="1"/>
      <p:bldP spid="56" grpId="0"/>
      <p:bldP spid="57" grpId="0"/>
      <p:bldP spid="58" grpId="0"/>
      <p:bldP spid="59" grpId="0" animBg="1"/>
      <p:bldP spid="60" grpId="0" animBg="1"/>
      <p:bldP spid="66" grpId="0"/>
      <p:bldP spid="67" grpId="0"/>
      <p:bldP spid="68"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6"/>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2017, from </a:t>
            </a:r>
            <a:r>
              <a:rPr lang="en-US" dirty="0">
                <a:solidFill>
                  <a:schemeClr val="tx1"/>
                </a:solidFill>
                <a:latin typeface="Candara" panose="020E0502030303020204" pitchFamily="34" charset="0"/>
                <a:hlinkClick r:id="rId3"/>
              </a:rPr>
              <a:t>http://slides.sage-fox.com/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38" name="Group 37"/>
          <p:cNvGrpSpPr/>
          <p:nvPr/>
        </p:nvGrpSpPr>
        <p:grpSpPr>
          <a:xfrm>
            <a:off x="8598837" y="2691085"/>
            <a:ext cx="1182963" cy="1182960"/>
            <a:chOff x="8598837" y="2691085"/>
            <a:chExt cx="1182963" cy="1182960"/>
          </a:xfrm>
        </p:grpSpPr>
        <p:sp>
          <p:nvSpPr>
            <p:cNvPr id="13" name="Freeform 5"/>
            <p:cNvSpPr>
              <a:spLocks/>
            </p:cNvSpPr>
            <p:nvPr/>
          </p:nvSpPr>
          <p:spPr bwMode="auto">
            <a:xfrm rot="8100000" flipH="1">
              <a:off x="8598837" y="2691085"/>
              <a:ext cx="1182963" cy="1182960"/>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Isosceles Triangle 89"/>
            <p:cNvSpPr/>
            <p:nvPr/>
          </p:nvSpPr>
          <p:spPr bwMode="auto">
            <a:xfrm rot="5400000">
              <a:off x="8821586" y="3156120"/>
              <a:ext cx="252886" cy="25288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7" name="Group 36"/>
          <p:cNvGrpSpPr/>
          <p:nvPr/>
        </p:nvGrpSpPr>
        <p:grpSpPr>
          <a:xfrm>
            <a:off x="6141301" y="2580238"/>
            <a:ext cx="1404657" cy="1404652"/>
            <a:chOff x="6141301" y="2580238"/>
            <a:chExt cx="1404657" cy="1404652"/>
          </a:xfrm>
        </p:grpSpPr>
        <p:sp>
          <p:nvSpPr>
            <p:cNvPr id="8" name="Freeform 5"/>
            <p:cNvSpPr>
              <a:spLocks/>
            </p:cNvSpPr>
            <p:nvPr/>
          </p:nvSpPr>
          <p:spPr bwMode="auto">
            <a:xfrm rot="8100000" flipH="1">
              <a:off x="6141301" y="2580238"/>
              <a:ext cx="1404657" cy="1404652"/>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Isosceles Triangle 88"/>
            <p:cNvSpPr/>
            <p:nvPr/>
          </p:nvSpPr>
          <p:spPr bwMode="auto">
            <a:xfrm rot="5400000">
              <a:off x="6386896" y="3101931"/>
              <a:ext cx="361266" cy="361266"/>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grpSp>
        <p:nvGrpSpPr>
          <p:cNvPr id="36" name="Group 35"/>
          <p:cNvGrpSpPr/>
          <p:nvPr/>
        </p:nvGrpSpPr>
        <p:grpSpPr>
          <a:xfrm>
            <a:off x="3174259" y="2419341"/>
            <a:ext cx="1726452" cy="1726447"/>
            <a:chOff x="3174259" y="2419341"/>
            <a:chExt cx="1726452" cy="1726447"/>
          </a:xfrm>
        </p:grpSpPr>
        <p:sp>
          <p:nvSpPr>
            <p:cNvPr id="5" name="Freeform 5"/>
            <p:cNvSpPr>
              <a:spLocks/>
            </p:cNvSpPr>
            <p:nvPr/>
          </p:nvSpPr>
          <p:spPr bwMode="auto">
            <a:xfrm rot="8100000" flipH="1">
              <a:off x="3174259" y="2419341"/>
              <a:ext cx="1726452" cy="1726447"/>
            </a:xfrm>
            <a:custGeom>
              <a:avLst/>
              <a:gdLst/>
              <a:ahLst/>
              <a:cxnLst>
                <a:cxn ang="0">
                  <a:pos x="158" y="73"/>
                </a:cxn>
                <a:cxn ang="0">
                  <a:pos x="86" y="0"/>
                </a:cxn>
                <a:cxn ang="0">
                  <a:pos x="0" y="87"/>
                </a:cxn>
                <a:cxn ang="0">
                  <a:pos x="69" y="158"/>
                </a:cxn>
                <a:cxn ang="0">
                  <a:pos x="158" y="73"/>
                </a:cxn>
              </a:cxnLst>
              <a:rect l="0" t="0" r="r" b="b"/>
              <a:pathLst>
                <a:path w="158" h="158">
                  <a:moveTo>
                    <a:pt x="158" y="73"/>
                  </a:moveTo>
                  <a:cubicBezTo>
                    <a:pt x="86" y="0"/>
                    <a:pt x="86" y="0"/>
                    <a:pt x="86" y="0"/>
                  </a:cubicBezTo>
                  <a:cubicBezTo>
                    <a:pt x="85" y="51"/>
                    <a:pt x="50" y="86"/>
                    <a:pt x="0" y="87"/>
                  </a:cubicBezTo>
                  <a:cubicBezTo>
                    <a:pt x="69" y="158"/>
                    <a:pt x="69" y="158"/>
                    <a:pt x="69" y="158"/>
                  </a:cubicBezTo>
                  <a:cubicBezTo>
                    <a:pt x="71" y="107"/>
                    <a:pt x="107" y="73"/>
                    <a:pt x="158" y="73"/>
                  </a:cubicBez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Isosceles Triangle 87"/>
            <p:cNvSpPr/>
            <p:nvPr/>
          </p:nvSpPr>
          <p:spPr bwMode="auto">
            <a:xfrm rot="5400000">
              <a:off x="3499825" y="3065804"/>
              <a:ext cx="433519" cy="433519"/>
            </a:xfrm>
            <a:prstGeom prst="triangle">
              <a:avLst/>
            </a:prstGeom>
            <a:solidFill>
              <a:schemeClr val="bg1">
                <a:lumMod val="50000"/>
              </a:schemeClr>
            </a:solidFill>
            <a:ln w="9525">
              <a:no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grpSp>
      <p:sp>
        <p:nvSpPr>
          <p:cNvPr id="9" name="Oval 8"/>
          <p:cNvSpPr/>
          <p:nvPr/>
        </p:nvSpPr>
        <p:spPr bwMode="auto">
          <a:xfrm>
            <a:off x="4488333" y="2324109"/>
            <a:ext cx="1916910" cy="1916912"/>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 name="Oval 13"/>
          <p:cNvSpPr/>
          <p:nvPr/>
        </p:nvSpPr>
        <p:spPr bwMode="auto">
          <a:xfrm>
            <a:off x="7205048" y="2475379"/>
            <a:ext cx="1614369" cy="161437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8" name="Oval 17"/>
          <p:cNvSpPr/>
          <p:nvPr/>
        </p:nvSpPr>
        <p:spPr bwMode="auto">
          <a:xfrm>
            <a:off x="9474853" y="2636094"/>
            <a:ext cx="1292940" cy="129294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5" name="Oval 14"/>
          <p:cNvSpPr/>
          <p:nvPr/>
        </p:nvSpPr>
        <p:spPr bwMode="auto">
          <a:xfrm>
            <a:off x="7487076" y="2768166"/>
            <a:ext cx="1028796" cy="1028797"/>
          </a:xfrm>
          <a:prstGeom prst="ellipse">
            <a:avLst/>
          </a:prstGeom>
          <a:solidFill>
            <a:schemeClr val="bg1"/>
          </a:solidFill>
          <a:ln w="63500">
            <a:solidFill>
              <a:srgbClr val="EF9D27"/>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9" name="Oval 18"/>
          <p:cNvSpPr/>
          <p:nvPr/>
        </p:nvSpPr>
        <p:spPr bwMode="auto">
          <a:xfrm>
            <a:off x="9698584" y="2870586"/>
            <a:ext cx="823957" cy="823958"/>
          </a:xfrm>
          <a:prstGeom prst="ellipse">
            <a:avLst/>
          </a:prstGeom>
          <a:solidFill>
            <a:schemeClr val="bg1"/>
          </a:solidFill>
          <a:ln w="63500">
            <a:solidFill>
              <a:srgbClr val="D34132"/>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0" name="Oval 9"/>
          <p:cNvSpPr/>
          <p:nvPr/>
        </p:nvSpPr>
        <p:spPr bwMode="auto">
          <a:xfrm>
            <a:off x="4825231" y="2671765"/>
            <a:ext cx="1221598" cy="1221601"/>
          </a:xfrm>
          <a:prstGeom prst="ellipse">
            <a:avLst/>
          </a:prstGeom>
          <a:solidFill>
            <a:schemeClr val="bg1"/>
          </a:solidFill>
          <a:ln w="63500">
            <a:solidFill>
              <a:srgbClr val="189A80"/>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2" name="TextBox 71"/>
          <p:cNvSpPr txBox="1"/>
          <p:nvPr/>
        </p:nvSpPr>
        <p:spPr>
          <a:xfrm>
            <a:off x="1282301" y="462510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endParaRPr lang="en-US" sz="800" b="1" dirty="0">
              <a:solidFill>
                <a:srgbClr val="34738D"/>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3" name="TextBox 72"/>
          <p:cNvSpPr txBox="1"/>
          <p:nvPr/>
        </p:nvSpPr>
        <p:spPr>
          <a:xfrm>
            <a:off x="9103835"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endParaRPr lang="en-US" sz="800" b="1" dirty="0">
              <a:solidFill>
                <a:srgbClr val="D34132"/>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4" name="TextBox 73"/>
          <p:cNvSpPr txBox="1"/>
          <p:nvPr/>
        </p:nvSpPr>
        <p:spPr>
          <a:xfrm>
            <a:off x="4395228" y="4610929"/>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endParaRPr lang="en-US" sz="800" b="1" dirty="0">
              <a:solidFill>
                <a:srgbClr val="189A80"/>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5" name="TextBox 74"/>
          <p:cNvSpPr txBox="1"/>
          <p:nvPr/>
        </p:nvSpPr>
        <p:spPr>
          <a:xfrm>
            <a:off x="6960672" y="4615781"/>
            <a:ext cx="210312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endParaRPr lang="en-US" sz="800" b="1" dirty="0">
              <a:solidFill>
                <a:srgbClr val="EF9D27"/>
              </a:solidFill>
              <a:latin typeface="Candara" panose="020E0502030303020204" pitchFamily="34" charset="0"/>
            </a:endParaRP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76" name="Freeform 121"/>
          <p:cNvSpPr>
            <a:spLocks noChangeAspect="1" noEditPoints="1"/>
          </p:cNvSpPr>
          <p:nvPr/>
        </p:nvSpPr>
        <p:spPr bwMode="auto">
          <a:xfrm>
            <a:off x="5231439" y="3017314"/>
            <a:ext cx="397602" cy="457200"/>
          </a:xfrm>
          <a:custGeom>
            <a:avLst/>
            <a:gdLst/>
            <a:ahLst/>
            <a:cxnLst>
              <a:cxn ang="0">
                <a:pos x="227" y="284"/>
              </a:cxn>
              <a:cxn ang="0">
                <a:pos x="214" y="284"/>
              </a:cxn>
              <a:cxn ang="0">
                <a:pos x="264" y="189"/>
              </a:cxn>
              <a:cxn ang="0">
                <a:pos x="179" y="80"/>
              </a:cxn>
              <a:cxn ang="0">
                <a:pos x="200" y="39"/>
              </a:cxn>
              <a:cxn ang="0">
                <a:pos x="196" y="26"/>
              </a:cxn>
              <a:cxn ang="0">
                <a:pos x="145" y="2"/>
              </a:cxn>
              <a:cxn ang="0">
                <a:pos x="138" y="1"/>
              </a:cxn>
              <a:cxn ang="0">
                <a:pos x="132" y="7"/>
              </a:cxn>
              <a:cxn ang="0">
                <a:pos x="72" y="121"/>
              </a:cxn>
              <a:cxn ang="0">
                <a:pos x="80" y="147"/>
              </a:cxn>
              <a:cxn ang="0">
                <a:pos x="72" y="164"/>
              </a:cxn>
              <a:cxn ang="0">
                <a:pos x="106" y="180"/>
              </a:cxn>
              <a:cxn ang="0">
                <a:pos x="114" y="164"/>
              </a:cxn>
              <a:cxn ang="0">
                <a:pos x="114" y="164"/>
              </a:cxn>
              <a:cxn ang="0">
                <a:pos x="140" y="154"/>
              </a:cxn>
              <a:cxn ang="0">
                <a:pos x="161" y="115"/>
              </a:cxn>
              <a:cxn ang="0">
                <a:pos x="227" y="189"/>
              </a:cxn>
              <a:cxn ang="0">
                <a:pos x="151" y="265"/>
              </a:cxn>
              <a:cxn ang="0">
                <a:pos x="95" y="246"/>
              </a:cxn>
              <a:cxn ang="0">
                <a:pos x="95" y="237"/>
              </a:cxn>
              <a:cxn ang="0">
                <a:pos x="104" y="227"/>
              </a:cxn>
              <a:cxn ang="0">
                <a:pos x="151" y="227"/>
              </a:cxn>
              <a:cxn ang="0">
                <a:pos x="151" y="208"/>
              </a:cxn>
              <a:cxn ang="0">
                <a:pos x="79" y="208"/>
              </a:cxn>
              <a:cxn ang="0">
                <a:pos x="40" y="208"/>
              </a:cxn>
              <a:cxn ang="0">
                <a:pos x="0" y="208"/>
              </a:cxn>
              <a:cxn ang="0">
                <a:pos x="0" y="227"/>
              </a:cxn>
              <a:cxn ang="0">
                <a:pos x="45" y="227"/>
              </a:cxn>
              <a:cxn ang="0">
                <a:pos x="48" y="227"/>
              </a:cxn>
              <a:cxn ang="0">
                <a:pos x="57" y="237"/>
              </a:cxn>
              <a:cxn ang="0">
                <a:pos x="57" y="246"/>
              </a:cxn>
              <a:cxn ang="0">
                <a:pos x="57" y="284"/>
              </a:cxn>
              <a:cxn ang="0">
                <a:pos x="19" y="303"/>
              </a:cxn>
              <a:cxn ang="0">
                <a:pos x="264" y="303"/>
              </a:cxn>
              <a:cxn ang="0">
                <a:pos x="227" y="284"/>
              </a:cxn>
              <a:cxn ang="0">
                <a:pos x="161" y="26"/>
              </a:cxn>
              <a:cxn ang="0">
                <a:pos x="155" y="32"/>
              </a:cxn>
              <a:cxn ang="0">
                <a:pos x="111" y="114"/>
              </a:cxn>
              <a:cxn ang="0">
                <a:pos x="95" y="106"/>
              </a:cxn>
              <a:cxn ang="0">
                <a:pos x="96" y="102"/>
              </a:cxn>
              <a:cxn ang="0">
                <a:pos x="137" y="25"/>
              </a:cxn>
              <a:cxn ang="0">
                <a:pos x="143" y="20"/>
              </a:cxn>
              <a:cxn ang="0">
                <a:pos x="150" y="21"/>
              </a:cxn>
              <a:cxn ang="0">
                <a:pos x="161" y="26"/>
              </a:cxn>
              <a:cxn ang="0">
                <a:pos x="161" y="26"/>
              </a:cxn>
            </a:cxnLst>
            <a:rect l="0" t="0" r="r" b="b"/>
            <a:pathLst>
              <a:path w="264" h="303">
                <a:moveTo>
                  <a:pt x="227" y="284"/>
                </a:moveTo>
                <a:cubicBezTo>
                  <a:pt x="214" y="284"/>
                  <a:pt x="214" y="284"/>
                  <a:pt x="214" y="284"/>
                </a:cubicBezTo>
                <a:cubicBezTo>
                  <a:pt x="244" y="263"/>
                  <a:pt x="264" y="229"/>
                  <a:pt x="264" y="189"/>
                </a:cubicBezTo>
                <a:cubicBezTo>
                  <a:pt x="264" y="136"/>
                  <a:pt x="228" y="92"/>
                  <a:pt x="179" y="80"/>
                </a:cubicBezTo>
                <a:cubicBezTo>
                  <a:pt x="200" y="39"/>
                  <a:pt x="200" y="39"/>
                  <a:pt x="200" y="39"/>
                </a:cubicBezTo>
                <a:cubicBezTo>
                  <a:pt x="203" y="34"/>
                  <a:pt x="201" y="29"/>
                  <a:pt x="196" y="26"/>
                </a:cubicBezTo>
                <a:cubicBezTo>
                  <a:pt x="145" y="2"/>
                  <a:pt x="145" y="2"/>
                  <a:pt x="145" y="2"/>
                </a:cubicBezTo>
                <a:cubicBezTo>
                  <a:pt x="143" y="1"/>
                  <a:pt x="140" y="0"/>
                  <a:pt x="138" y="1"/>
                </a:cubicBezTo>
                <a:cubicBezTo>
                  <a:pt x="136" y="2"/>
                  <a:pt x="134" y="4"/>
                  <a:pt x="132" y="7"/>
                </a:cubicBezTo>
                <a:cubicBezTo>
                  <a:pt x="72" y="121"/>
                  <a:pt x="72" y="121"/>
                  <a:pt x="72" y="121"/>
                </a:cubicBezTo>
                <a:cubicBezTo>
                  <a:pt x="67" y="131"/>
                  <a:pt x="71" y="143"/>
                  <a:pt x="80" y="147"/>
                </a:cubicBezTo>
                <a:cubicBezTo>
                  <a:pt x="72" y="164"/>
                  <a:pt x="72" y="164"/>
                  <a:pt x="72" y="164"/>
                </a:cubicBezTo>
                <a:cubicBezTo>
                  <a:pt x="106" y="180"/>
                  <a:pt x="106" y="180"/>
                  <a:pt x="106" y="180"/>
                </a:cubicBezTo>
                <a:cubicBezTo>
                  <a:pt x="114" y="164"/>
                  <a:pt x="114" y="164"/>
                  <a:pt x="114" y="164"/>
                </a:cubicBezTo>
                <a:cubicBezTo>
                  <a:pt x="114" y="164"/>
                  <a:pt x="114" y="164"/>
                  <a:pt x="114" y="164"/>
                </a:cubicBezTo>
                <a:cubicBezTo>
                  <a:pt x="124" y="168"/>
                  <a:pt x="135" y="164"/>
                  <a:pt x="140" y="154"/>
                </a:cubicBezTo>
                <a:cubicBezTo>
                  <a:pt x="161" y="115"/>
                  <a:pt x="161" y="115"/>
                  <a:pt x="161" y="115"/>
                </a:cubicBezTo>
                <a:cubicBezTo>
                  <a:pt x="198" y="119"/>
                  <a:pt x="227" y="151"/>
                  <a:pt x="227" y="189"/>
                </a:cubicBezTo>
                <a:cubicBezTo>
                  <a:pt x="227" y="231"/>
                  <a:pt x="193" y="265"/>
                  <a:pt x="151" y="265"/>
                </a:cubicBezTo>
                <a:cubicBezTo>
                  <a:pt x="132" y="265"/>
                  <a:pt x="108" y="258"/>
                  <a:pt x="95" y="246"/>
                </a:cubicBezTo>
                <a:cubicBezTo>
                  <a:pt x="95" y="237"/>
                  <a:pt x="95" y="237"/>
                  <a:pt x="95" y="237"/>
                </a:cubicBezTo>
                <a:cubicBezTo>
                  <a:pt x="95" y="231"/>
                  <a:pt x="99" y="227"/>
                  <a:pt x="104" y="227"/>
                </a:cubicBezTo>
                <a:cubicBezTo>
                  <a:pt x="151" y="227"/>
                  <a:pt x="151" y="227"/>
                  <a:pt x="151" y="227"/>
                </a:cubicBezTo>
                <a:cubicBezTo>
                  <a:pt x="151" y="208"/>
                  <a:pt x="151" y="208"/>
                  <a:pt x="151" y="208"/>
                </a:cubicBezTo>
                <a:cubicBezTo>
                  <a:pt x="79" y="208"/>
                  <a:pt x="79" y="208"/>
                  <a:pt x="79" y="208"/>
                </a:cubicBezTo>
                <a:cubicBezTo>
                  <a:pt x="40" y="208"/>
                  <a:pt x="40" y="208"/>
                  <a:pt x="40" y="208"/>
                </a:cubicBezTo>
                <a:cubicBezTo>
                  <a:pt x="0" y="208"/>
                  <a:pt x="0" y="208"/>
                  <a:pt x="0" y="208"/>
                </a:cubicBezTo>
                <a:cubicBezTo>
                  <a:pt x="0" y="227"/>
                  <a:pt x="0" y="227"/>
                  <a:pt x="0" y="227"/>
                </a:cubicBezTo>
                <a:cubicBezTo>
                  <a:pt x="45" y="227"/>
                  <a:pt x="45" y="227"/>
                  <a:pt x="45" y="227"/>
                </a:cubicBezTo>
                <a:cubicBezTo>
                  <a:pt x="48" y="227"/>
                  <a:pt x="48" y="227"/>
                  <a:pt x="48" y="227"/>
                </a:cubicBezTo>
                <a:cubicBezTo>
                  <a:pt x="53" y="227"/>
                  <a:pt x="57" y="231"/>
                  <a:pt x="57" y="237"/>
                </a:cubicBezTo>
                <a:cubicBezTo>
                  <a:pt x="57" y="246"/>
                  <a:pt x="57" y="246"/>
                  <a:pt x="57" y="246"/>
                </a:cubicBezTo>
                <a:cubicBezTo>
                  <a:pt x="57" y="284"/>
                  <a:pt x="57" y="284"/>
                  <a:pt x="57" y="284"/>
                </a:cubicBezTo>
                <a:cubicBezTo>
                  <a:pt x="36" y="284"/>
                  <a:pt x="19" y="282"/>
                  <a:pt x="19" y="303"/>
                </a:cubicBezTo>
                <a:cubicBezTo>
                  <a:pt x="264" y="303"/>
                  <a:pt x="264" y="303"/>
                  <a:pt x="264" y="303"/>
                </a:cubicBezTo>
                <a:cubicBezTo>
                  <a:pt x="264" y="282"/>
                  <a:pt x="248" y="284"/>
                  <a:pt x="227" y="284"/>
                </a:cubicBezTo>
                <a:close/>
                <a:moveTo>
                  <a:pt x="161" y="26"/>
                </a:moveTo>
                <a:cubicBezTo>
                  <a:pt x="158" y="27"/>
                  <a:pt x="156" y="29"/>
                  <a:pt x="155" y="32"/>
                </a:cubicBezTo>
                <a:cubicBezTo>
                  <a:pt x="111" y="114"/>
                  <a:pt x="111" y="114"/>
                  <a:pt x="111" y="114"/>
                </a:cubicBezTo>
                <a:cubicBezTo>
                  <a:pt x="95" y="106"/>
                  <a:pt x="95" y="106"/>
                  <a:pt x="95" y="106"/>
                </a:cubicBezTo>
                <a:cubicBezTo>
                  <a:pt x="95" y="105"/>
                  <a:pt x="95" y="103"/>
                  <a:pt x="96" y="102"/>
                </a:cubicBezTo>
                <a:cubicBezTo>
                  <a:pt x="137" y="25"/>
                  <a:pt x="137" y="25"/>
                  <a:pt x="137" y="25"/>
                </a:cubicBezTo>
                <a:cubicBezTo>
                  <a:pt x="138" y="23"/>
                  <a:pt x="140" y="21"/>
                  <a:pt x="143" y="20"/>
                </a:cubicBezTo>
                <a:cubicBezTo>
                  <a:pt x="145" y="19"/>
                  <a:pt x="148" y="19"/>
                  <a:pt x="150" y="21"/>
                </a:cubicBezTo>
                <a:cubicBezTo>
                  <a:pt x="161" y="26"/>
                  <a:pt x="161" y="26"/>
                  <a:pt x="161" y="26"/>
                </a:cubicBezTo>
                <a:cubicBezTo>
                  <a:pt x="161" y="26"/>
                  <a:pt x="161" y="26"/>
                  <a:pt x="161" y="26"/>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7" name="Group 76"/>
          <p:cNvGrpSpPr>
            <a:grpSpLocks noChangeAspect="1"/>
          </p:cNvGrpSpPr>
          <p:nvPr/>
        </p:nvGrpSpPr>
        <p:grpSpPr>
          <a:xfrm>
            <a:off x="9867120" y="3097437"/>
            <a:ext cx="378271" cy="365760"/>
            <a:chOff x="5659438" y="2249488"/>
            <a:chExt cx="623887" cy="603250"/>
          </a:xfrm>
          <a:solidFill>
            <a:srgbClr val="4C4F54"/>
          </a:solidFill>
          <a:effectLst>
            <a:outerShdw blurRad="50800" dist="38100" dir="2700000" algn="tl" rotWithShape="0">
              <a:prstClr val="black">
                <a:alpha val="40000"/>
              </a:prstClr>
            </a:outerShdw>
          </a:effectLst>
        </p:grpSpPr>
        <p:sp>
          <p:nvSpPr>
            <p:cNvPr id="7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2"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p:cNvGrpSpPr>
            <a:grpSpLocks noChangeAspect="1"/>
          </p:cNvGrpSpPr>
          <p:nvPr/>
        </p:nvGrpSpPr>
        <p:grpSpPr>
          <a:xfrm>
            <a:off x="7827190" y="3070977"/>
            <a:ext cx="326457" cy="457200"/>
            <a:chOff x="4938713" y="2352675"/>
            <a:chExt cx="646113" cy="904875"/>
          </a:xfrm>
          <a:solidFill>
            <a:srgbClr val="4C4F54"/>
          </a:solidFill>
          <a:effectLst>
            <a:outerShdw blurRad="50800" dist="38100" dir="2700000" algn="tl" rotWithShape="0">
              <a:prstClr val="black">
                <a:alpha val="40000"/>
              </a:prstClr>
            </a:outerShdw>
          </a:effectLst>
        </p:grpSpPr>
        <p:sp>
          <p:nvSpPr>
            <p:cNvPr id="92"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3"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6"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 name="Oval 5"/>
          <p:cNvSpPr/>
          <p:nvPr/>
        </p:nvSpPr>
        <p:spPr bwMode="auto">
          <a:xfrm>
            <a:off x="1155832" y="2104534"/>
            <a:ext cx="2356058" cy="2356060"/>
          </a:xfrm>
          <a:prstGeom prst="ellipse">
            <a:avLst/>
          </a:prstGeom>
          <a:solidFill>
            <a:schemeClr val="bg1">
              <a:lumMod val="8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7" name="Oval 6"/>
          <p:cNvSpPr/>
          <p:nvPr/>
        </p:nvSpPr>
        <p:spPr bwMode="auto">
          <a:xfrm>
            <a:off x="1583135" y="2531835"/>
            <a:ext cx="1501456" cy="1501457"/>
          </a:xfrm>
          <a:prstGeom prst="ellipse">
            <a:avLst/>
          </a:prstGeom>
          <a:solidFill>
            <a:schemeClr val="bg1"/>
          </a:solidFill>
          <a:ln w="63500">
            <a:solidFill>
              <a:srgbClr val="34738D"/>
            </a:solidFill>
            <a:round/>
            <a:headEnd/>
            <a:tailEnd/>
          </a:ln>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7" name="Freeform 110"/>
          <p:cNvSpPr>
            <a:spLocks noChangeAspect="1" noEditPoints="1"/>
          </p:cNvSpPr>
          <p:nvPr/>
        </p:nvSpPr>
        <p:spPr bwMode="auto">
          <a:xfrm>
            <a:off x="2016895" y="3017314"/>
            <a:ext cx="640080" cy="438317"/>
          </a:xfrm>
          <a:custGeom>
            <a:avLst/>
            <a:gdLst/>
            <a:ahLst/>
            <a:cxnLst>
              <a:cxn ang="0">
                <a:pos x="286" y="182"/>
              </a:cxn>
              <a:cxn ang="0">
                <a:pos x="276" y="47"/>
              </a:cxn>
              <a:cxn ang="0">
                <a:pos x="216" y="179"/>
              </a:cxn>
              <a:cxn ang="0">
                <a:pos x="208" y="185"/>
              </a:cxn>
              <a:cxn ang="0">
                <a:pos x="209" y="11"/>
              </a:cxn>
              <a:cxn ang="0">
                <a:pos x="105" y="0"/>
              </a:cxn>
              <a:cxn ang="0">
                <a:pos x="94" y="182"/>
              </a:cxn>
              <a:cxn ang="0">
                <a:pos x="88" y="185"/>
              </a:cxn>
              <a:cxn ang="0">
                <a:pos x="87" y="47"/>
              </a:cxn>
              <a:cxn ang="0">
                <a:pos x="18" y="57"/>
              </a:cxn>
              <a:cxn ang="0">
                <a:pos x="19" y="185"/>
              </a:cxn>
              <a:cxn ang="0">
                <a:pos x="0" y="207"/>
              </a:cxn>
              <a:cxn ang="0">
                <a:pos x="303" y="185"/>
              </a:cxn>
              <a:cxn ang="0">
                <a:pos x="50" y="142"/>
              </a:cxn>
              <a:cxn ang="0">
                <a:pos x="35" y="126"/>
              </a:cxn>
              <a:cxn ang="0">
                <a:pos x="50" y="142"/>
              </a:cxn>
              <a:cxn ang="0">
                <a:pos x="35" y="115"/>
              </a:cxn>
              <a:cxn ang="0">
                <a:pos x="50" y="99"/>
              </a:cxn>
              <a:cxn ang="0">
                <a:pos x="50" y="89"/>
              </a:cxn>
              <a:cxn ang="0">
                <a:pos x="35" y="73"/>
              </a:cxn>
              <a:cxn ang="0">
                <a:pos x="50" y="89"/>
              </a:cxn>
              <a:cxn ang="0">
                <a:pos x="59" y="142"/>
              </a:cxn>
              <a:cxn ang="0">
                <a:pos x="74" y="126"/>
              </a:cxn>
              <a:cxn ang="0">
                <a:pos x="74" y="115"/>
              </a:cxn>
              <a:cxn ang="0">
                <a:pos x="59" y="99"/>
              </a:cxn>
              <a:cxn ang="0">
                <a:pos x="74" y="115"/>
              </a:cxn>
              <a:cxn ang="0">
                <a:pos x="59" y="89"/>
              </a:cxn>
              <a:cxn ang="0">
                <a:pos x="74" y="73"/>
              </a:cxn>
              <a:cxn ang="0">
                <a:pos x="175" y="184"/>
              </a:cxn>
              <a:cxn ang="0">
                <a:pos x="130" y="128"/>
              </a:cxn>
              <a:cxn ang="0">
                <a:pos x="175" y="184"/>
              </a:cxn>
              <a:cxn ang="0">
                <a:pos x="114" y="43"/>
              </a:cxn>
              <a:cxn ang="0">
                <a:pos x="189" y="43"/>
              </a:cxn>
              <a:cxn ang="0">
                <a:pos x="249" y="142"/>
              </a:cxn>
              <a:cxn ang="0">
                <a:pos x="233" y="126"/>
              </a:cxn>
              <a:cxn ang="0">
                <a:pos x="249" y="142"/>
              </a:cxn>
              <a:cxn ang="0">
                <a:pos x="233" y="115"/>
              </a:cxn>
              <a:cxn ang="0">
                <a:pos x="249" y="99"/>
              </a:cxn>
              <a:cxn ang="0">
                <a:pos x="249" y="89"/>
              </a:cxn>
              <a:cxn ang="0">
                <a:pos x="233" y="73"/>
              </a:cxn>
              <a:cxn ang="0">
                <a:pos x="249" y="89"/>
              </a:cxn>
              <a:cxn ang="0">
                <a:pos x="257" y="142"/>
              </a:cxn>
              <a:cxn ang="0">
                <a:pos x="272" y="126"/>
              </a:cxn>
              <a:cxn ang="0">
                <a:pos x="272" y="115"/>
              </a:cxn>
              <a:cxn ang="0">
                <a:pos x="257" y="99"/>
              </a:cxn>
              <a:cxn ang="0">
                <a:pos x="272" y="115"/>
              </a:cxn>
              <a:cxn ang="0">
                <a:pos x="257" y="89"/>
              </a:cxn>
              <a:cxn ang="0">
                <a:pos x="272" y="73"/>
              </a:cxn>
              <a:cxn ang="0">
                <a:pos x="161" y="33"/>
              </a:cxn>
              <a:cxn ang="0">
                <a:pos x="175" y="52"/>
              </a:cxn>
              <a:cxn ang="0">
                <a:pos x="161" y="66"/>
              </a:cxn>
              <a:cxn ang="0">
                <a:pos x="142" y="52"/>
              </a:cxn>
              <a:cxn ang="0">
                <a:pos x="128" y="33"/>
              </a:cxn>
              <a:cxn ang="0">
                <a:pos x="142" y="19"/>
              </a:cxn>
              <a:cxn ang="0">
                <a:pos x="161" y="33"/>
              </a:cxn>
              <a:cxn ang="0">
                <a:pos x="161" y="33"/>
              </a:cxn>
            </a:cxnLst>
            <a:rect l="0" t="0" r="r" b="b"/>
            <a:pathLst>
              <a:path w="303" h="207">
                <a:moveTo>
                  <a:pt x="286" y="185"/>
                </a:moveTo>
                <a:cubicBezTo>
                  <a:pt x="286" y="184"/>
                  <a:pt x="286" y="183"/>
                  <a:pt x="286" y="182"/>
                </a:cubicBezTo>
                <a:cubicBezTo>
                  <a:pt x="286" y="57"/>
                  <a:pt x="286" y="57"/>
                  <a:pt x="286" y="57"/>
                </a:cubicBezTo>
                <a:cubicBezTo>
                  <a:pt x="286" y="51"/>
                  <a:pt x="282" y="47"/>
                  <a:pt x="276" y="47"/>
                </a:cubicBezTo>
                <a:cubicBezTo>
                  <a:pt x="216" y="47"/>
                  <a:pt x="216" y="47"/>
                  <a:pt x="216" y="47"/>
                </a:cubicBezTo>
                <a:cubicBezTo>
                  <a:pt x="216" y="179"/>
                  <a:pt x="216" y="179"/>
                  <a:pt x="216" y="179"/>
                </a:cubicBezTo>
                <a:cubicBezTo>
                  <a:pt x="216" y="181"/>
                  <a:pt x="216" y="183"/>
                  <a:pt x="215" y="185"/>
                </a:cubicBezTo>
                <a:cubicBezTo>
                  <a:pt x="208" y="185"/>
                  <a:pt x="208" y="185"/>
                  <a:pt x="208" y="185"/>
                </a:cubicBezTo>
                <a:cubicBezTo>
                  <a:pt x="209" y="184"/>
                  <a:pt x="209" y="183"/>
                  <a:pt x="209" y="182"/>
                </a:cubicBezTo>
                <a:cubicBezTo>
                  <a:pt x="209" y="11"/>
                  <a:pt x="209" y="11"/>
                  <a:pt x="209" y="11"/>
                </a:cubicBezTo>
                <a:cubicBezTo>
                  <a:pt x="209" y="5"/>
                  <a:pt x="204" y="0"/>
                  <a:pt x="198" y="0"/>
                </a:cubicBezTo>
                <a:cubicBezTo>
                  <a:pt x="105" y="0"/>
                  <a:pt x="105" y="0"/>
                  <a:pt x="105" y="0"/>
                </a:cubicBezTo>
                <a:cubicBezTo>
                  <a:pt x="99" y="0"/>
                  <a:pt x="94" y="5"/>
                  <a:pt x="94" y="11"/>
                </a:cubicBezTo>
                <a:cubicBezTo>
                  <a:pt x="94" y="182"/>
                  <a:pt x="94" y="182"/>
                  <a:pt x="94" y="182"/>
                </a:cubicBezTo>
                <a:cubicBezTo>
                  <a:pt x="94" y="183"/>
                  <a:pt x="94" y="184"/>
                  <a:pt x="95" y="185"/>
                </a:cubicBezTo>
                <a:cubicBezTo>
                  <a:pt x="88" y="185"/>
                  <a:pt x="88" y="185"/>
                  <a:pt x="88" y="185"/>
                </a:cubicBezTo>
                <a:cubicBezTo>
                  <a:pt x="87" y="183"/>
                  <a:pt x="87" y="181"/>
                  <a:pt x="87" y="179"/>
                </a:cubicBezTo>
                <a:cubicBezTo>
                  <a:pt x="87" y="47"/>
                  <a:pt x="87" y="47"/>
                  <a:pt x="87" y="47"/>
                </a:cubicBezTo>
                <a:cubicBezTo>
                  <a:pt x="29" y="47"/>
                  <a:pt x="29" y="47"/>
                  <a:pt x="29" y="47"/>
                </a:cubicBezTo>
                <a:cubicBezTo>
                  <a:pt x="23" y="47"/>
                  <a:pt x="18" y="51"/>
                  <a:pt x="18" y="57"/>
                </a:cubicBezTo>
                <a:cubicBezTo>
                  <a:pt x="18" y="182"/>
                  <a:pt x="18" y="182"/>
                  <a:pt x="18" y="182"/>
                </a:cubicBezTo>
                <a:cubicBezTo>
                  <a:pt x="18" y="183"/>
                  <a:pt x="18" y="184"/>
                  <a:pt x="19" y="185"/>
                </a:cubicBezTo>
                <a:cubicBezTo>
                  <a:pt x="0" y="185"/>
                  <a:pt x="0" y="185"/>
                  <a:pt x="0" y="185"/>
                </a:cubicBezTo>
                <a:cubicBezTo>
                  <a:pt x="0" y="207"/>
                  <a:pt x="0" y="207"/>
                  <a:pt x="0" y="207"/>
                </a:cubicBezTo>
                <a:cubicBezTo>
                  <a:pt x="303" y="207"/>
                  <a:pt x="303" y="207"/>
                  <a:pt x="303" y="207"/>
                </a:cubicBezTo>
                <a:cubicBezTo>
                  <a:pt x="303" y="185"/>
                  <a:pt x="303" y="185"/>
                  <a:pt x="303" y="185"/>
                </a:cubicBezTo>
                <a:lnTo>
                  <a:pt x="286" y="185"/>
                </a:lnTo>
                <a:close/>
                <a:moveTo>
                  <a:pt x="50" y="142"/>
                </a:moveTo>
                <a:cubicBezTo>
                  <a:pt x="35" y="142"/>
                  <a:pt x="35" y="142"/>
                  <a:pt x="35" y="142"/>
                </a:cubicBezTo>
                <a:cubicBezTo>
                  <a:pt x="35" y="126"/>
                  <a:pt x="35" y="126"/>
                  <a:pt x="35" y="126"/>
                </a:cubicBezTo>
                <a:cubicBezTo>
                  <a:pt x="50" y="126"/>
                  <a:pt x="50" y="126"/>
                  <a:pt x="50" y="126"/>
                </a:cubicBezTo>
                <a:lnTo>
                  <a:pt x="50" y="142"/>
                </a:lnTo>
                <a:close/>
                <a:moveTo>
                  <a:pt x="50" y="115"/>
                </a:moveTo>
                <a:cubicBezTo>
                  <a:pt x="35" y="115"/>
                  <a:pt x="35" y="115"/>
                  <a:pt x="35" y="115"/>
                </a:cubicBezTo>
                <a:cubicBezTo>
                  <a:pt x="35" y="99"/>
                  <a:pt x="35" y="99"/>
                  <a:pt x="35" y="99"/>
                </a:cubicBezTo>
                <a:cubicBezTo>
                  <a:pt x="50" y="99"/>
                  <a:pt x="50" y="99"/>
                  <a:pt x="50" y="99"/>
                </a:cubicBezTo>
                <a:lnTo>
                  <a:pt x="50" y="115"/>
                </a:lnTo>
                <a:close/>
                <a:moveTo>
                  <a:pt x="50" y="89"/>
                </a:moveTo>
                <a:cubicBezTo>
                  <a:pt x="35" y="89"/>
                  <a:pt x="35" y="89"/>
                  <a:pt x="35" y="89"/>
                </a:cubicBezTo>
                <a:cubicBezTo>
                  <a:pt x="35" y="73"/>
                  <a:pt x="35" y="73"/>
                  <a:pt x="35" y="73"/>
                </a:cubicBezTo>
                <a:cubicBezTo>
                  <a:pt x="50" y="73"/>
                  <a:pt x="50" y="73"/>
                  <a:pt x="50" y="73"/>
                </a:cubicBezTo>
                <a:lnTo>
                  <a:pt x="50" y="89"/>
                </a:lnTo>
                <a:close/>
                <a:moveTo>
                  <a:pt x="74" y="142"/>
                </a:moveTo>
                <a:cubicBezTo>
                  <a:pt x="59" y="142"/>
                  <a:pt x="59" y="142"/>
                  <a:pt x="59" y="142"/>
                </a:cubicBezTo>
                <a:cubicBezTo>
                  <a:pt x="59" y="126"/>
                  <a:pt x="59" y="126"/>
                  <a:pt x="59" y="126"/>
                </a:cubicBezTo>
                <a:cubicBezTo>
                  <a:pt x="74" y="126"/>
                  <a:pt x="74" y="126"/>
                  <a:pt x="74" y="126"/>
                </a:cubicBezTo>
                <a:lnTo>
                  <a:pt x="74" y="142"/>
                </a:lnTo>
                <a:close/>
                <a:moveTo>
                  <a:pt x="74" y="115"/>
                </a:moveTo>
                <a:cubicBezTo>
                  <a:pt x="59" y="115"/>
                  <a:pt x="59" y="115"/>
                  <a:pt x="59" y="115"/>
                </a:cubicBezTo>
                <a:cubicBezTo>
                  <a:pt x="59" y="99"/>
                  <a:pt x="59" y="99"/>
                  <a:pt x="59" y="99"/>
                </a:cubicBezTo>
                <a:cubicBezTo>
                  <a:pt x="74" y="99"/>
                  <a:pt x="74" y="99"/>
                  <a:pt x="74" y="99"/>
                </a:cubicBezTo>
                <a:lnTo>
                  <a:pt x="74" y="115"/>
                </a:lnTo>
                <a:close/>
                <a:moveTo>
                  <a:pt x="74" y="89"/>
                </a:moveTo>
                <a:cubicBezTo>
                  <a:pt x="59" y="89"/>
                  <a:pt x="59" y="89"/>
                  <a:pt x="59" y="89"/>
                </a:cubicBezTo>
                <a:cubicBezTo>
                  <a:pt x="59" y="73"/>
                  <a:pt x="59" y="73"/>
                  <a:pt x="59" y="73"/>
                </a:cubicBezTo>
                <a:cubicBezTo>
                  <a:pt x="74" y="73"/>
                  <a:pt x="74" y="73"/>
                  <a:pt x="74" y="73"/>
                </a:cubicBezTo>
                <a:lnTo>
                  <a:pt x="74" y="89"/>
                </a:lnTo>
                <a:close/>
                <a:moveTo>
                  <a:pt x="175" y="184"/>
                </a:moveTo>
                <a:cubicBezTo>
                  <a:pt x="130" y="184"/>
                  <a:pt x="130" y="184"/>
                  <a:pt x="130" y="184"/>
                </a:cubicBezTo>
                <a:cubicBezTo>
                  <a:pt x="130" y="128"/>
                  <a:pt x="130" y="128"/>
                  <a:pt x="130" y="128"/>
                </a:cubicBezTo>
                <a:cubicBezTo>
                  <a:pt x="175" y="128"/>
                  <a:pt x="175" y="128"/>
                  <a:pt x="175" y="128"/>
                </a:cubicBezTo>
                <a:lnTo>
                  <a:pt x="175" y="184"/>
                </a:lnTo>
                <a:close/>
                <a:moveTo>
                  <a:pt x="152" y="80"/>
                </a:moveTo>
                <a:cubicBezTo>
                  <a:pt x="131" y="80"/>
                  <a:pt x="114" y="63"/>
                  <a:pt x="114" y="43"/>
                </a:cubicBezTo>
                <a:cubicBezTo>
                  <a:pt x="114" y="22"/>
                  <a:pt x="131" y="5"/>
                  <a:pt x="152" y="5"/>
                </a:cubicBezTo>
                <a:cubicBezTo>
                  <a:pt x="172" y="5"/>
                  <a:pt x="189" y="22"/>
                  <a:pt x="189" y="43"/>
                </a:cubicBezTo>
                <a:cubicBezTo>
                  <a:pt x="189" y="63"/>
                  <a:pt x="172" y="80"/>
                  <a:pt x="152" y="80"/>
                </a:cubicBezTo>
                <a:close/>
                <a:moveTo>
                  <a:pt x="249" y="142"/>
                </a:moveTo>
                <a:cubicBezTo>
                  <a:pt x="233" y="142"/>
                  <a:pt x="233" y="142"/>
                  <a:pt x="233" y="142"/>
                </a:cubicBezTo>
                <a:cubicBezTo>
                  <a:pt x="233" y="126"/>
                  <a:pt x="233" y="126"/>
                  <a:pt x="233" y="126"/>
                </a:cubicBezTo>
                <a:cubicBezTo>
                  <a:pt x="249" y="126"/>
                  <a:pt x="249" y="126"/>
                  <a:pt x="249" y="126"/>
                </a:cubicBezTo>
                <a:lnTo>
                  <a:pt x="249" y="142"/>
                </a:lnTo>
                <a:close/>
                <a:moveTo>
                  <a:pt x="249" y="115"/>
                </a:moveTo>
                <a:cubicBezTo>
                  <a:pt x="233" y="115"/>
                  <a:pt x="233" y="115"/>
                  <a:pt x="233" y="115"/>
                </a:cubicBezTo>
                <a:cubicBezTo>
                  <a:pt x="233" y="99"/>
                  <a:pt x="233" y="99"/>
                  <a:pt x="233" y="99"/>
                </a:cubicBezTo>
                <a:cubicBezTo>
                  <a:pt x="249" y="99"/>
                  <a:pt x="249" y="99"/>
                  <a:pt x="249" y="99"/>
                </a:cubicBezTo>
                <a:lnTo>
                  <a:pt x="249" y="115"/>
                </a:lnTo>
                <a:close/>
                <a:moveTo>
                  <a:pt x="249" y="89"/>
                </a:moveTo>
                <a:cubicBezTo>
                  <a:pt x="233" y="89"/>
                  <a:pt x="233" y="89"/>
                  <a:pt x="233" y="89"/>
                </a:cubicBezTo>
                <a:cubicBezTo>
                  <a:pt x="233" y="73"/>
                  <a:pt x="233" y="73"/>
                  <a:pt x="233" y="73"/>
                </a:cubicBezTo>
                <a:cubicBezTo>
                  <a:pt x="249" y="73"/>
                  <a:pt x="249" y="73"/>
                  <a:pt x="249" y="73"/>
                </a:cubicBezTo>
                <a:lnTo>
                  <a:pt x="249" y="89"/>
                </a:lnTo>
                <a:close/>
                <a:moveTo>
                  <a:pt x="272" y="142"/>
                </a:moveTo>
                <a:cubicBezTo>
                  <a:pt x="257" y="142"/>
                  <a:pt x="257" y="142"/>
                  <a:pt x="257" y="142"/>
                </a:cubicBezTo>
                <a:cubicBezTo>
                  <a:pt x="257" y="126"/>
                  <a:pt x="257" y="126"/>
                  <a:pt x="257" y="126"/>
                </a:cubicBezTo>
                <a:cubicBezTo>
                  <a:pt x="272" y="126"/>
                  <a:pt x="272" y="126"/>
                  <a:pt x="272" y="126"/>
                </a:cubicBezTo>
                <a:lnTo>
                  <a:pt x="272" y="142"/>
                </a:lnTo>
                <a:close/>
                <a:moveTo>
                  <a:pt x="272" y="115"/>
                </a:moveTo>
                <a:cubicBezTo>
                  <a:pt x="257" y="115"/>
                  <a:pt x="257" y="115"/>
                  <a:pt x="257" y="115"/>
                </a:cubicBezTo>
                <a:cubicBezTo>
                  <a:pt x="257" y="99"/>
                  <a:pt x="257" y="99"/>
                  <a:pt x="257" y="99"/>
                </a:cubicBezTo>
                <a:cubicBezTo>
                  <a:pt x="272" y="99"/>
                  <a:pt x="272" y="99"/>
                  <a:pt x="272" y="99"/>
                </a:cubicBezTo>
                <a:lnTo>
                  <a:pt x="272" y="115"/>
                </a:lnTo>
                <a:close/>
                <a:moveTo>
                  <a:pt x="272" y="89"/>
                </a:moveTo>
                <a:cubicBezTo>
                  <a:pt x="257" y="89"/>
                  <a:pt x="257" y="89"/>
                  <a:pt x="257" y="89"/>
                </a:cubicBezTo>
                <a:cubicBezTo>
                  <a:pt x="257" y="73"/>
                  <a:pt x="257" y="73"/>
                  <a:pt x="257" y="73"/>
                </a:cubicBezTo>
                <a:cubicBezTo>
                  <a:pt x="272" y="73"/>
                  <a:pt x="272" y="73"/>
                  <a:pt x="272" y="73"/>
                </a:cubicBezTo>
                <a:lnTo>
                  <a:pt x="272" y="89"/>
                </a:lnTo>
                <a:close/>
                <a:moveTo>
                  <a:pt x="161" y="33"/>
                </a:moveTo>
                <a:cubicBezTo>
                  <a:pt x="175" y="33"/>
                  <a:pt x="175" y="33"/>
                  <a:pt x="175" y="33"/>
                </a:cubicBezTo>
                <a:cubicBezTo>
                  <a:pt x="175" y="52"/>
                  <a:pt x="175" y="52"/>
                  <a:pt x="175" y="52"/>
                </a:cubicBezTo>
                <a:cubicBezTo>
                  <a:pt x="161" y="52"/>
                  <a:pt x="161" y="52"/>
                  <a:pt x="161" y="52"/>
                </a:cubicBezTo>
                <a:cubicBezTo>
                  <a:pt x="161" y="66"/>
                  <a:pt x="161" y="66"/>
                  <a:pt x="161" y="66"/>
                </a:cubicBezTo>
                <a:cubicBezTo>
                  <a:pt x="142" y="66"/>
                  <a:pt x="142" y="66"/>
                  <a:pt x="142" y="66"/>
                </a:cubicBezTo>
                <a:cubicBezTo>
                  <a:pt x="142" y="52"/>
                  <a:pt x="142" y="52"/>
                  <a:pt x="142" y="52"/>
                </a:cubicBezTo>
                <a:cubicBezTo>
                  <a:pt x="128" y="52"/>
                  <a:pt x="128" y="52"/>
                  <a:pt x="128" y="52"/>
                </a:cubicBezTo>
                <a:cubicBezTo>
                  <a:pt x="128" y="33"/>
                  <a:pt x="128" y="33"/>
                  <a:pt x="128" y="33"/>
                </a:cubicBezTo>
                <a:cubicBezTo>
                  <a:pt x="142" y="33"/>
                  <a:pt x="142" y="33"/>
                  <a:pt x="142" y="33"/>
                </a:cubicBezTo>
                <a:cubicBezTo>
                  <a:pt x="142" y="19"/>
                  <a:pt x="142" y="19"/>
                  <a:pt x="142" y="19"/>
                </a:cubicBezTo>
                <a:cubicBezTo>
                  <a:pt x="161" y="19"/>
                  <a:pt x="161" y="19"/>
                  <a:pt x="161" y="19"/>
                </a:cubicBezTo>
                <a:lnTo>
                  <a:pt x="161" y="33"/>
                </a:lnTo>
                <a:close/>
                <a:moveTo>
                  <a:pt x="161" y="33"/>
                </a:moveTo>
                <a:cubicBezTo>
                  <a:pt x="161" y="33"/>
                  <a:pt x="161" y="33"/>
                  <a:pt x="161" y="33"/>
                </a:cubicBezTo>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TextBox 97"/>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107405047"/>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8"/>
                                        </p:tgtEl>
                                        <p:attrNameLst>
                                          <p:attrName>style.visibility</p:attrName>
                                        </p:attrNameLst>
                                      </p:cBhvr>
                                      <p:to>
                                        <p:strVal val="visible"/>
                                      </p:to>
                                    </p:set>
                                    <p:animEffect transition="in" filter="wipe(left)">
                                      <p:cBhvr>
                                        <p:cTn id="7" dur="500"/>
                                        <p:tgtEl>
                                          <p:spTgt spid="9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500" fill="hold"/>
                                        <p:tgtEl>
                                          <p:spTgt spid="6"/>
                                        </p:tgtEl>
                                        <p:attrNameLst>
                                          <p:attrName>ppt_w</p:attrName>
                                        </p:attrNameLst>
                                      </p:cBhvr>
                                      <p:tavLst>
                                        <p:tav tm="0">
                                          <p:val>
                                            <p:fltVal val="0"/>
                                          </p:val>
                                        </p:tav>
                                        <p:tav tm="100000">
                                          <p:val>
                                            <p:strVal val="#ppt_w"/>
                                          </p:val>
                                        </p:tav>
                                      </p:tavLst>
                                    </p:anim>
                                    <p:anim calcmode="lin" valueType="num">
                                      <p:cBhvr>
                                        <p:cTn id="12" dur="500" fill="hold"/>
                                        <p:tgtEl>
                                          <p:spTgt spid="6"/>
                                        </p:tgtEl>
                                        <p:attrNameLst>
                                          <p:attrName>ppt_h</p:attrName>
                                        </p:attrNameLst>
                                      </p:cBhvr>
                                      <p:tavLst>
                                        <p:tav tm="0">
                                          <p:val>
                                            <p:fltVal val="0"/>
                                          </p:val>
                                        </p:tav>
                                        <p:tav tm="100000">
                                          <p:val>
                                            <p:strVal val="#ppt_h"/>
                                          </p:val>
                                        </p:tav>
                                      </p:tavLst>
                                    </p:anim>
                                    <p:animEffect transition="in" filter="fade">
                                      <p:cBhvr>
                                        <p:cTn id="13" dur="500"/>
                                        <p:tgtEl>
                                          <p:spTgt spid="6"/>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500" fill="hold"/>
                                        <p:tgtEl>
                                          <p:spTgt spid="7"/>
                                        </p:tgtEl>
                                        <p:attrNameLst>
                                          <p:attrName>ppt_w</p:attrName>
                                        </p:attrNameLst>
                                      </p:cBhvr>
                                      <p:tavLst>
                                        <p:tav tm="0">
                                          <p:val>
                                            <p:fltVal val="0"/>
                                          </p:val>
                                        </p:tav>
                                        <p:tav tm="100000">
                                          <p:val>
                                            <p:strVal val="#ppt_w"/>
                                          </p:val>
                                        </p:tav>
                                      </p:tavLst>
                                    </p:anim>
                                    <p:anim calcmode="lin" valueType="num">
                                      <p:cBhvr>
                                        <p:cTn id="18" dur="500" fill="hold"/>
                                        <p:tgtEl>
                                          <p:spTgt spid="7"/>
                                        </p:tgtEl>
                                        <p:attrNameLst>
                                          <p:attrName>ppt_h</p:attrName>
                                        </p:attrNameLst>
                                      </p:cBhvr>
                                      <p:tavLst>
                                        <p:tav tm="0">
                                          <p:val>
                                            <p:fltVal val="0"/>
                                          </p:val>
                                        </p:tav>
                                        <p:tav tm="100000">
                                          <p:val>
                                            <p:strVal val="#ppt_h"/>
                                          </p:val>
                                        </p:tav>
                                      </p:tavLst>
                                    </p:anim>
                                    <p:animEffect transition="in" filter="fade">
                                      <p:cBhvr>
                                        <p:cTn id="19" dur="500"/>
                                        <p:tgtEl>
                                          <p:spTgt spid="7"/>
                                        </p:tgtEl>
                                      </p:cBhvr>
                                    </p:animEffect>
                                  </p:childTnLst>
                                </p:cTn>
                              </p:par>
                            </p:childTnLst>
                          </p:cTn>
                        </p:par>
                        <p:par>
                          <p:cTn id="20" fill="hold">
                            <p:stCondLst>
                              <p:cond delay="1500"/>
                            </p:stCondLst>
                            <p:childTnLst>
                              <p:par>
                                <p:cTn id="21" presetID="53" presetClass="entr" presetSubtype="16" fill="hold" grpId="0" nodeType="afterEffect">
                                  <p:stCondLst>
                                    <p:cond delay="0"/>
                                  </p:stCondLst>
                                  <p:childTnLst>
                                    <p:set>
                                      <p:cBhvr>
                                        <p:cTn id="22" dur="1" fill="hold">
                                          <p:stCondLst>
                                            <p:cond delay="0"/>
                                          </p:stCondLst>
                                        </p:cTn>
                                        <p:tgtEl>
                                          <p:spTgt spid="97"/>
                                        </p:tgtEl>
                                        <p:attrNameLst>
                                          <p:attrName>style.visibility</p:attrName>
                                        </p:attrNameLst>
                                      </p:cBhvr>
                                      <p:to>
                                        <p:strVal val="visible"/>
                                      </p:to>
                                    </p:set>
                                    <p:anim calcmode="lin" valueType="num">
                                      <p:cBhvr>
                                        <p:cTn id="23" dur="500" fill="hold"/>
                                        <p:tgtEl>
                                          <p:spTgt spid="97"/>
                                        </p:tgtEl>
                                        <p:attrNameLst>
                                          <p:attrName>ppt_w</p:attrName>
                                        </p:attrNameLst>
                                      </p:cBhvr>
                                      <p:tavLst>
                                        <p:tav tm="0">
                                          <p:val>
                                            <p:fltVal val="0"/>
                                          </p:val>
                                        </p:tav>
                                        <p:tav tm="100000">
                                          <p:val>
                                            <p:strVal val="#ppt_w"/>
                                          </p:val>
                                        </p:tav>
                                      </p:tavLst>
                                    </p:anim>
                                    <p:anim calcmode="lin" valueType="num">
                                      <p:cBhvr>
                                        <p:cTn id="24" dur="500" fill="hold"/>
                                        <p:tgtEl>
                                          <p:spTgt spid="97"/>
                                        </p:tgtEl>
                                        <p:attrNameLst>
                                          <p:attrName>ppt_h</p:attrName>
                                        </p:attrNameLst>
                                      </p:cBhvr>
                                      <p:tavLst>
                                        <p:tav tm="0">
                                          <p:val>
                                            <p:fltVal val="0"/>
                                          </p:val>
                                        </p:tav>
                                        <p:tav tm="100000">
                                          <p:val>
                                            <p:strVal val="#ppt_h"/>
                                          </p:val>
                                        </p:tav>
                                      </p:tavLst>
                                    </p:anim>
                                    <p:animEffect transition="in" filter="fade">
                                      <p:cBhvr>
                                        <p:cTn id="25" dur="500"/>
                                        <p:tgtEl>
                                          <p:spTgt spid="97"/>
                                        </p:tgtEl>
                                      </p:cBhvr>
                                    </p:animEffect>
                                  </p:childTnLst>
                                </p:cTn>
                              </p:par>
                            </p:childTnLst>
                          </p:cTn>
                        </p:par>
                        <p:par>
                          <p:cTn id="26" fill="hold">
                            <p:stCondLst>
                              <p:cond delay="2000"/>
                            </p:stCondLst>
                            <p:childTnLst>
                              <p:par>
                                <p:cTn id="27" presetID="22" presetClass="entr" presetSubtype="1" fill="hold" grpId="0" nodeType="afterEffect">
                                  <p:stCondLst>
                                    <p:cond delay="0"/>
                                  </p:stCondLst>
                                  <p:childTnLst>
                                    <p:set>
                                      <p:cBhvr>
                                        <p:cTn id="28" dur="1" fill="hold">
                                          <p:stCondLst>
                                            <p:cond delay="0"/>
                                          </p:stCondLst>
                                        </p:cTn>
                                        <p:tgtEl>
                                          <p:spTgt spid="72"/>
                                        </p:tgtEl>
                                        <p:attrNameLst>
                                          <p:attrName>style.visibility</p:attrName>
                                        </p:attrNameLst>
                                      </p:cBhvr>
                                      <p:to>
                                        <p:strVal val="visible"/>
                                      </p:to>
                                    </p:set>
                                    <p:animEffect transition="in" filter="wipe(up)">
                                      <p:cBhvr>
                                        <p:cTn id="29" dur="500"/>
                                        <p:tgtEl>
                                          <p:spTgt spid="72"/>
                                        </p:tgtEl>
                                      </p:cBhvr>
                                    </p:animEffect>
                                  </p:childTnLst>
                                </p:cTn>
                              </p:par>
                            </p:childTnLst>
                          </p:cTn>
                        </p:par>
                        <p:par>
                          <p:cTn id="30" fill="hold">
                            <p:stCondLst>
                              <p:cond delay="2500"/>
                            </p:stCondLst>
                            <p:childTnLst>
                              <p:par>
                                <p:cTn id="31" presetID="22" presetClass="entr" presetSubtype="8" fill="hold" nodeType="afterEffect">
                                  <p:stCondLst>
                                    <p:cond delay="0"/>
                                  </p:stCondLst>
                                  <p:childTnLst>
                                    <p:set>
                                      <p:cBhvr>
                                        <p:cTn id="32" dur="1" fill="hold">
                                          <p:stCondLst>
                                            <p:cond delay="0"/>
                                          </p:stCondLst>
                                        </p:cTn>
                                        <p:tgtEl>
                                          <p:spTgt spid="36"/>
                                        </p:tgtEl>
                                        <p:attrNameLst>
                                          <p:attrName>style.visibility</p:attrName>
                                        </p:attrNameLst>
                                      </p:cBhvr>
                                      <p:to>
                                        <p:strVal val="visible"/>
                                      </p:to>
                                    </p:set>
                                    <p:animEffect transition="in" filter="wipe(left)">
                                      <p:cBhvr>
                                        <p:cTn id="33" dur="500"/>
                                        <p:tgtEl>
                                          <p:spTgt spid="36"/>
                                        </p:tgtEl>
                                      </p:cBhvr>
                                    </p:animEffect>
                                  </p:childTnLst>
                                </p:cTn>
                              </p:par>
                            </p:childTnLst>
                          </p:cTn>
                        </p:par>
                        <p:par>
                          <p:cTn id="34" fill="hold">
                            <p:stCondLst>
                              <p:cond delay="300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3500"/>
                            </p:stCondLst>
                            <p:childTnLst>
                              <p:par>
                                <p:cTn id="41" presetID="53" presetClass="entr" presetSubtype="16" fill="hold" grpId="0" nodeType="afterEffect">
                                  <p:stCondLst>
                                    <p:cond delay="0"/>
                                  </p:stCondLst>
                                  <p:childTnLst>
                                    <p:set>
                                      <p:cBhvr>
                                        <p:cTn id="42" dur="1" fill="hold">
                                          <p:stCondLst>
                                            <p:cond delay="0"/>
                                          </p:stCondLst>
                                        </p:cTn>
                                        <p:tgtEl>
                                          <p:spTgt spid="10"/>
                                        </p:tgtEl>
                                        <p:attrNameLst>
                                          <p:attrName>style.visibility</p:attrName>
                                        </p:attrNameLst>
                                      </p:cBhvr>
                                      <p:to>
                                        <p:strVal val="visible"/>
                                      </p:to>
                                    </p:set>
                                    <p:anim calcmode="lin" valueType="num">
                                      <p:cBhvr>
                                        <p:cTn id="43" dur="500" fill="hold"/>
                                        <p:tgtEl>
                                          <p:spTgt spid="10"/>
                                        </p:tgtEl>
                                        <p:attrNameLst>
                                          <p:attrName>ppt_w</p:attrName>
                                        </p:attrNameLst>
                                      </p:cBhvr>
                                      <p:tavLst>
                                        <p:tav tm="0">
                                          <p:val>
                                            <p:fltVal val="0"/>
                                          </p:val>
                                        </p:tav>
                                        <p:tav tm="100000">
                                          <p:val>
                                            <p:strVal val="#ppt_w"/>
                                          </p:val>
                                        </p:tav>
                                      </p:tavLst>
                                    </p:anim>
                                    <p:anim calcmode="lin" valueType="num">
                                      <p:cBhvr>
                                        <p:cTn id="44" dur="500" fill="hold"/>
                                        <p:tgtEl>
                                          <p:spTgt spid="10"/>
                                        </p:tgtEl>
                                        <p:attrNameLst>
                                          <p:attrName>ppt_h</p:attrName>
                                        </p:attrNameLst>
                                      </p:cBhvr>
                                      <p:tavLst>
                                        <p:tav tm="0">
                                          <p:val>
                                            <p:fltVal val="0"/>
                                          </p:val>
                                        </p:tav>
                                        <p:tav tm="100000">
                                          <p:val>
                                            <p:strVal val="#ppt_h"/>
                                          </p:val>
                                        </p:tav>
                                      </p:tavLst>
                                    </p:anim>
                                    <p:animEffect transition="in" filter="fade">
                                      <p:cBhvr>
                                        <p:cTn id="45" dur="500"/>
                                        <p:tgtEl>
                                          <p:spTgt spid="10"/>
                                        </p:tgtEl>
                                      </p:cBhvr>
                                    </p:animEffect>
                                  </p:childTnLst>
                                </p:cTn>
                              </p:par>
                            </p:childTnLst>
                          </p:cTn>
                        </p:par>
                        <p:par>
                          <p:cTn id="46" fill="hold">
                            <p:stCondLst>
                              <p:cond delay="4000"/>
                            </p:stCondLst>
                            <p:childTnLst>
                              <p:par>
                                <p:cTn id="47" presetID="53" presetClass="entr" presetSubtype="16" fill="hold" grpId="0" nodeType="afterEffect">
                                  <p:stCondLst>
                                    <p:cond delay="0"/>
                                  </p:stCondLst>
                                  <p:childTnLst>
                                    <p:set>
                                      <p:cBhvr>
                                        <p:cTn id="48" dur="1" fill="hold">
                                          <p:stCondLst>
                                            <p:cond delay="0"/>
                                          </p:stCondLst>
                                        </p:cTn>
                                        <p:tgtEl>
                                          <p:spTgt spid="76"/>
                                        </p:tgtEl>
                                        <p:attrNameLst>
                                          <p:attrName>style.visibility</p:attrName>
                                        </p:attrNameLst>
                                      </p:cBhvr>
                                      <p:to>
                                        <p:strVal val="visible"/>
                                      </p:to>
                                    </p:set>
                                    <p:anim calcmode="lin" valueType="num">
                                      <p:cBhvr>
                                        <p:cTn id="49" dur="500" fill="hold"/>
                                        <p:tgtEl>
                                          <p:spTgt spid="76"/>
                                        </p:tgtEl>
                                        <p:attrNameLst>
                                          <p:attrName>ppt_w</p:attrName>
                                        </p:attrNameLst>
                                      </p:cBhvr>
                                      <p:tavLst>
                                        <p:tav tm="0">
                                          <p:val>
                                            <p:fltVal val="0"/>
                                          </p:val>
                                        </p:tav>
                                        <p:tav tm="100000">
                                          <p:val>
                                            <p:strVal val="#ppt_w"/>
                                          </p:val>
                                        </p:tav>
                                      </p:tavLst>
                                    </p:anim>
                                    <p:anim calcmode="lin" valueType="num">
                                      <p:cBhvr>
                                        <p:cTn id="50" dur="500" fill="hold"/>
                                        <p:tgtEl>
                                          <p:spTgt spid="76"/>
                                        </p:tgtEl>
                                        <p:attrNameLst>
                                          <p:attrName>ppt_h</p:attrName>
                                        </p:attrNameLst>
                                      </p:cBhvr>
                                      <p:tavLst>
                                        <p:tav tm="0">
                                          <p:val>
                                            <p:fltVal val="0"/>
                                          </p:val>
                                        </p:tav>
                                        <p:tav tm="100000">
                                          <p:val>
                                            <p:strVal val="#ppt_h"/>
                                          </p:val>
                                        </p:tav>
                                      </p:tavLst>
                                    </p:anim>
                                    <p:animEffect transition="in" filter="fade">
                                      <p:cBhvr>
                                        <p:cTn id="51" dur="500"/>
                                        <p:tgtEl>
                                          <p:spTgt spid="76"/>
                                        </p:tgtEl>
                                      </p:cBhvr>
                                    </p:animEffect>
                                  </p:childTnLst>
                                </p:cTn>
                              </p:par>
                            </p:childTnLst>
                          </p:cTn>
                        </p:par>
                        <p:par>
                          <p:cTn id="52" fill="hold">
                            <p:stCondLst>
                              <p:cond delay="4500"/>
                            </p:stCondLst>
                            <p:childTnLst>
                              <p:par>
                                <p:cTn id="53" presetID="22" presetClass="entr" presetSubtype="1" fill="hold" grpId="0" nodeType="afterEffect">
                                  <p:stCondLst>
                                    <p:cond delay="0"/>
                                  </p:stCondLst>
                                  <p:childTnLst>
                                    <p:set>
                                      <p:cBhvr>
                                        <p:cTn id="54" dur="1" fill="hold">
                                          <p:stCondLst>
                                            <p:cond delay="0"/>
                                          </p:stCondLst>
                                        </p:cTn>
                                        <p:tgtEl>
                                          <p:spTgt spid="74"/>
                                        </p:tgtEl>
                                        <p:attrNameLst>
                                          <p:attrName>style.visibility</p:attrName>
                                        </p:attrNameLst>
                                      </p:cBhvr>
                                      <p:to>
                                        <p:strVal val="visible"/>
                                      </p:to>
                                    </p:set>
                                    <p:animEffect transition="in" filter="wipe(up)">
                                      <p:cBhvr>
                                        <p:cTn id="55" dur="500"/>
                                        <p:tgtEl>
                                          <p:spTgt spid="74"/>
                                        </p:tgtEl>
                                      </p:cBhvr>
                                    </p:animEffect>
                                  </p:childTnLst>
                                </p:cTn>
                              </p:par>
                            </p:childTnLst>
                          </p:cTn>
                        </p:par>
                        <p:par>
                          <p:cTn id="56" fill="hold">
                            <p:stCondLst>
                              <p:cond delay="5000"/>
                            </p:stCondLst>
                            <p:childTnLst>
                              <p:par>
                                <p:cTn id="57" presetID="22" presetClass="entr" presetSubtype="8" fill="hold" nodeType="afterEffect">
                                  <p:stCondLst>
                                    <p:cond delay="0"/>
                                  </p:stCondLst>
                                  <p:childTnLst>
                                    <p:set>
                                      <p:cBhvr>
                                        <p:cTn id="58" dur="1" fill="hold">
                                          <p:stCondLst>
                                            <p:cond delay="0"/>
                                          </p:stCondLst>
                                        </p:cTn>
                                        <p:tgtEl>
                                          <p:spTgt spid="37"/>
                                        </p:tgtEl>
                                        <p:attrNameLst>
                                          <p:attrName>style.visibility</p:attrName>
                                        </p:attrNameLst>
                                      </p:cBhvr>
                                      <p:to>
                                        <p:strVal val="visible"/>
                                      </p:to>
                                    </p:set>
                                    <p:animEffect transition="in" filter="wipe(left)">
                                      <p:cBhvr>
                                        <p:cTn id="59" dur="500"/>
                                        <p:tgtEl>
                                          <p:spTgt spid="37"/>
                                        </p:tgtEl>
                                      </p:cBhvr>
                                    </p:animEffect>
                                  </p:childTnLst>
                                </p:cTn>
                              </p:par>
                            </p:childTnLst>
                          </p:cTn>
                        </p:par>
                        <p:par>
                          <p:cTn id="60" fill="hold">
                            <p:stCondLst>
                              <p:cond delay="5500"/>
                            </p:stCondLst>
                            <p:childTnLst>
                              <p:par>
                                <p:cTn id="61" presetID="53" presetClass="entr" presetSubtype="16" fill="hold" grpId="0" nodeType="afterEffect">
                                  <p:stCondLst>
                                    <p:cond delay="0"/>
                                  </p:stCondLst>
                                  <p:childTnLst>
                                    <p:set>
                                      <p:cBhvr>
                                        <p:cTn id="62" dur="1" fill="hold">
                                          <p:stCondLst>
                                            <p:cond delay="0"/>
                                          </p:stCondLst>
                                        </p:cTn>
                                        <p:tgtEl>
                                          <p:spTgt spid="14"/>
                                        </p:tgtEl>
                                        <p:attrNameLst>
                                          <p:attrName>style.visibility</p:attrName>
                                        </p:attrNameLst>
                                      </p:cBhvr>
                                      <p:to>
                                        <p:strVal val="visible"/>
                                      </p:to>
                                    </p:set>
                                    <p:anim calcmode="lin" valueType="num">
                                      <p:cBhvr>
                                        <p:cTn id="63" dur="500" fill="hold"/>
                                        <p:tgtEl>
                                          <p:spTgt spid="14"/>
                                        </p:tgtEl>
                                        <p:attrNameLst>
                                          <p:attrName>ppt_w</p:attrName>
                                        </p:attrNameLst>
                                      </p:cBhvr>
                                      <p:tavLst>
                                        <p:tav tm="0">
                                          <p:val>
                                            <p:fltVal val="0"/>
                                          </p:val>
                                        </p:tav>
                                        <p:tav tm="100000">
                                          <p:val>
                                            <p:strVal val="#ppt_w"/>
                                          </p:val>
                                        </p:tav>
                                      </p:tavLst>
                                    </p:anim>
                                    <p:anim calcmode="lin" valueType="num">
                                      <p:cBhvr>
                                        <p:cTn id="64" dur="500" fill="hold"/>
                                        <p:tgtEl>
                                          <p:spTgt spid="14"/>
                                        </p:tgtEl>
                                        <p:attrNameLst>
                                          <p:attrName>ppt_h</p:attrName>
                                        </p:attrNameLst>
                                      </p:cBhvr>
                                      <p:tavLst>
                                        <p:tav tm="0">
                                          <p:val>
                                            <p:fltVal val="0"/>
                                          </p:val>
                                        </p:tav>
                                        <p:tav tm="100000">
                                          <p:val>
                                            <p:strVal val="#ppt_h"/>
                                          </p:val>
                                        </p:tav>
                                      </p:tavLst>
                                    </p:anim>
                                    <p:animEffect transition="in" filter="fade">
                                      <p:cBhvr>
                                        <p:cTn id="65" dur="500"/>
                                        <p:tgtEl>
                                          <p:spTgt spid="14"/>
                                        </p:tgtEl>
                                      </p:cBhvr>
                                    </p:animEffect>
                                  </p:childTnLst>
                                </p:cTn>
                              </p:par>
                            </p:childTnLst>
                          </p:cTn>
                        </p:par>
                        <p:par>
                          <p:cTn id="66" fill="hold">
                            <p:stCondLst>
                              <p:cond delay="6000"/>
                            </p:stCondLst>
                            <p:childTnLst>
                              <p:par>
                                <p:cTn id="67" presetID="53" presetClass="entr" presetSubtype="16" fill="hold" grpId="0" nodeType="afterEffect">
                                  <p:stCondLst>
                                    <p:cond delay="0"/>
                                  </p:stCondLst>
                                  <p:childTnLst>
                                    <p:set>
                                      <p:cBhvr>
                                        <p:cTn id="68" dur="1" fill="hold">
                                          <p:stCondLst>
                                            <p:cond delay="0"/>
                                          </p:stCondLst>
                                        </p:cTn>
                                        <p:tgtEl>
                                          <p:spTgt spid="15"/>
                                        </p:tgtEl>
                                        <p:attrNameLst>
                                          <p:attrName>style.visibility</p:attrName>
                                        </p:attrNameLst>
                                      </p:cBhvr>
                                      <p:to>
                                        <p:strVal val="visible"/>
                                      </p:to>
                                    </p:set>
                                    <p:anim calcmode="lin" valueType="num">
                                      <p:cBhvr>
                                        <p:cTn id="69" dur="500" fill="hold"/>
                                        <p:tgtEl>
                                          <p:spTgt spid="15"/>
                                        </p:tgtEl>
                                        <p:attrNameLst>
                                          <p:attrName>ppt_w</p:attrName>
                                        </p:attrNameLst>
                                      </p:cBhvr>
                                      <p:tavLst>
                                        <p:tav tm="0">
                                          <p:val>
                                            <p:fltVal val="0"/>
                                          </p:val>
                                        </p:tav>
                                        <p:tav tm="100000">
                                          <p:val>
                                            <p:strVal val="#ppt_w"/>
                                          </p:val>
                                        </p:tav>
                                      </p:tavLst>
                                    </p:anim>
                                    <p:anim calcmode="lin" valueType="num">
                                      <p:cBhvr>
                                        <p:cTn id="70" dur="500" fill="hold"/>
                                        <p:tgtEl>
                                          <p:spTgt spid="15"/>
                                        </p:tgtEl>
                                        <p:attrNameLst>
                                          <p:attrName>ppt_h</p:attrName>
                                        </p:attrNameLst>
                                      </p:cBhvr>
                                      <p:tavLst>
                                        <p:tav tm="0">
                                          <p:val>
                                            <p:fltVal val="0"/>
                                          </p:val>
                                        </p:tav>
                                        <p:tav tm="100000">
                                          <p:val>
                                            <p:strVal val="#ppt_h"/>
                                          </p:val>
                                        </p:tav>
                                      </p:tavLst>
                                    </p:anim>
                                    <p:animEffect transition="in" filter="fade">
                                      <p:cBhvr>
                                        <p:cTn id="71" dur="500"/>
                                        <p:tgtEl>
                                          <p:spTgt spid="15"/>
                                        </p:tgtEl>
                                      </p:cBhvr>
                                    </p:animEffect>
                                  </p:childTnLst>
                                </p:cTn>
                              </p:par>
                            </p:childTnLst>
                          </p:cTn>
                        </p:par>
                        <p:par>
                          <p:cTn id="72" fill="hold">
                            <p:stCondLst>
                              <p:cond delay="6500"/>
                            </p:stCondLst>
                            <p:childTnLst>
                              <p:par>
                                <p:cTn id="73" presetID="53" presetClass="entr" presetSubtype="16" fill="hold" nodeType="afterEffect">
                                  <p:stCondLst>
                                    <p:cond delay="0"/>
                                  </p:stCondLst>
                                  <p:childTnLst>
                                    <p:set>
                                      <p:cBhvr>
                                        <p:cTn id="74" dur="1" fill="hold">
                                          <p:stCondLst>
                                            <p:cond delay="0"/>
                                          </p:stCondLst>
                                        </p:cTn>
                                        <p:tgtEl>
                                          <p:spTgt spid="91"/>
                                        </p:tgtEl>
                                        <p:attrNameLst>
                                          <p:attrName>style.visibility</p:attrName>
                                        </p:attrNameLst>
                                      </p:cBhvr>
                                      <p:to>
                                        <p:strVal val="visible"/>
                                      </p:to>
                                    </p:set>
                                    <p:anim calcmode="lin" valueType="num">
                                      <p:cBhvr>
                                        <p:cTn id="75" dur="500" fill="hold"/>
                                        <p:tgtEl>
                                          <p:spTgt spid="91"/>
                                        </p:tgtEl>
                                        <p:attrNameLst>
                                          <p:attrName>ppt_w</p:attrName>
                                        </p:attrNameLst>
                                      </p:cBhvr>
                                      <p:tavLst>
                                        <p:tav tm="0">
                                          <p:val>
                                            <p:fltVal val="0"/>
                                          </p:val>
                                        </p:tav>
                                        <p:tav tm="100000">
                                          <p:val>
                                            <p:strVal val="#ppt_w"/>
                                          </p:val>
                                        </p:tav>
                                      </p:tavLst>
                                    </p:anim>
                                    <p:anim calcmode="lin" valueType="num">
                                      <p:cBhvr>
                                        <p:cTn id="76" dur="500" fill="hold"/>
                                        <p:tgtEl>
                                          <p:spTgt spid="91"/>
                                        </p:tgtEl>
                                        <p:attrNameLst>
                                          <p:attrName>ppt_h</p:attrName>
                                        </p:attrNameLst>
                                      </p:cBhvr>
                                      <p:tavLst>
                                        <p:tav tm="0">
                                          <p:val>
                                            <p:fltVal val="0"/>
                                          </p:val>
                                        </p:tav>
                                        <p:tav tm="100000">
                                          <p:val>
                                            <p:strVal val="#ppt_h"/>
                                          </p:val>
                                        </p:tav>
                                      </p:tavLst>
                                    </p:anim>
                                    <p:animEffect transition="in" filter="fade">
                                      <p:cBhvr>
                                        <p:cTn id="77" dur="500"/>
                                        <p:tgtEl>
                                          <p:spTgt spid="91"/>
                                        </p:tgtEl>
                                      </p:cBhvr>
                                    </p:animEffect>
                                  </p:childTnLst>
                                </p:cTn>
                              </p:par>
                            </p:childTnLst>
                          </p:cTn>
                        </p:par>
                        <p:par>
                          <p:cTn id="78" fill="hold">
                            <p:stCondLst>
                              <p:cond delay="7000"/>
                            </p:stCondLst>
                            <p:childTnLst>
                              <p:par>
                                <p:cTn id="79" presetID="22" presetClass="entr" presetSubtype="1" fill="hold" grpId="0" nodeType="afterEffect">
                                  <p:stCondLst>
                                    <p:cond delay="0"/>
                                  </p:stCondLst>
                                  <p:childTnLst>
                                    <p:set>
                                      <p:cBhvr>
                                        <p:cTn id="80" dur="1" fill="hold">
                                          <p:stCondLst>
                                            <p:cond delay="0"/>
                                          </p:stCondLst>
                                        </p:cTn>
                                        <p:tgtEl>
                                          <p:spTgt spid="75"/>
                                        </p:tgtEl>
                                        <p:attrNameLst>
                                          <p:attrName>style.visibility</p:attrName>
                                        </p:attrNameLst>
                                      </p:cBhvr>
                                      <p:to>
                                        <p:strVal val="visible"/>
                                      </p:to>
                                    </p:set>
                                    <p:animEffect transition="in" filter="wipe(up)">
                                      <p:cBhvr>
                                        <p:cTn id="81" dur="500"/>
                                        <p:tgtEl>
                                          <p:spTgt spid="75"/>
                                        </p:tgtEl>
                                      </p:cBhvr>
                                    </p:animEffect>
                                  </p:childTnLst>
                                </p:cTn>
                              </p:par>
                            </p:childTnLst>
                          </p:cTn>
                        </p:par>
                        <p:par>
                          <p:cTn id="82" fill="hold">
                            <p:stCondLst>
                              <p:cond delay="7500"/>
                            </p:stCondLst>
                            <p:childTnLst>
                              <p:par>
                                <p:cTn id="83" presetID="22" presetClass="entr" presetSubtype="8" fill="hold" nodeType="afterEffect">
                                  <p:stCondLst>
                                    <p:cond delay="0"/>
                                  </p:stCondLst>
                                  <p:childTnLst>
                                    <p:set>
                                      <p:cBhvr>
                                        <p:cTn id="84" dur="1" fill="hold">
                                          <p:stCondLst>
                                            <p:cond delay="0"/>
                                          </p:stCondLst>
                                        </p:cTn>
                                        <p:tgtEl>
                                          <p:spTgt spid="38"/>
                                        </p:tgtEl>
                                        <p:attrNameLst>
                                          <p:attrName>style.visibility</p:attrName>
                                        </p:attrNameLst>
                                      </p:cBhvr>
                                      <p:to>
                                        <p:strVal val="visible"/>
                                      </p:to>
                                    </p:set>
                                    <p:animEffect transition="in" filter="wipe(left)">
                                      <p:cBhvr>
                                        <p:cTn id="85" dur="500"/>
                                        <p:tgtEl>
                                          <p:spTgt spid="38"/>
                                        </p:tgtEl>
                                      </p:cBhvr>
                                    </p:animEffect>
                                  </p:childTnLst>
                                </p:cTn>
                              </p:par>
                            </p:childTnLst>
                          </p:cTn>
                        </p:par>
                        <p:par>
                          <p:cTn id="86" fill="hold">
                            <p:stCondLst>
                              <p:cond delay="8000"/>
                            </p:stCondLst>
                            <p:childTnLst>
                              <p:par>
                                <p:cTn id="87" presetID="53" presetClass="entr" presetSubtype="16" fill="hold" grpId="0" nodeType="afterEffect">
                                  <p:stCondLst>
                                    <p:cond delay="0"/>
                                  </p:stCondLst>
                                  <p:childTnLst>
                                    <p:set>
                                      <p:cBhvr>
                                        <p:cTn id="88" dur="1" fill="hold">
                                          <p:stCondLst>
                                            <p:cond delay="0"/>
                                          </p:stCondLst>
                                        </p:cTn>
                                        <p:tgtEl>
                                          <p:spTgt spid="18"/>
                                        </p:tgtEl>
                                        <p:attrNameLst>
                                          <p:attrName>style.visibility</p:attrName>
                                        </p:attrNameLst>
                                      </p:cBhvr>
                                      <p:to>
                                        <p:strVal val="visible"/>
                                      </p:to>
                                    </p:set>
                                    <p:anim calcmode="lin" valueType="num">
                                      <p:cBhvr>
                                        <p:cTn id="89" dur="500" fill="hold"/>
                                        <p:tgtEl>
                                          <p:spTgt spid="18"/>
                                        </p:tgtEl>
                                        <p:attrNameLst>
                                          <p:attrName>ppt_w</p:attrName>
                                        </p:attrNameLst>
                                      </p:cBhvr>
                                      <p:tavLst>
                                        <p:tav tm="0">
                                          <p:val>
                                            <p:fltVal val="0"/>
                                          </p:val>
                                        </p:tav>
                                        <p:tav tm="100000">
                                          <p:val>
                                            <p:strVal val="#ppt_w"/>
                                          </p:val>
                                        </p:tav>
                                      </p:tavLst>
                                    </p:anim>
                                    <p:anim calcmode="lin" valueType="num">
                                      <p:cBhvr>
                                        <p:cTn id="90" dur="500" fill="hold"/>
                                        <p:tgtEl>
                                          <p:spTgt spid="18"/>
                                        </p:tgtEl>
                                        <p:attrNameLst>
                                          <p:attrName>ppt_h</p:attrName>
                                        </p:attrNameLst>
                                      </p:cBhvr>
                                      <p:tavLst>
                                        <p:tav tm="0">
                                          <p:val>
                                            <p:fltVal val="0"/>
                                          </p:val>
                                        </p:tav>
                                        <p:tav tm="100000">
                                          <p:val>
                                            <p:strVal val="#ppt_h"/>
                                          </p:val>
                                        </p:tav>
                                      </p:tavLst>
                                    </p:anim>
                                    <p:animEffect transition="in" filter="fade">
                                      <p:cBhvr>
                                        <p:cTn id="91" dur="500"/>
                                        <p:tgtEl>
                                          <p:spTgt spid="18"/>
                                        </p:tgtEl>
                                      </p:cBhvr>
                                    </p:animEffect>
                                  </p:childTnLst>
                                </p:cTn>
                              </p:par>
                            </p:childTnLst>
                          </p:cTn>
                        </p:par>
                        <p:par>
                          <p:cTn id="92" fill="hold">
                            <p:stCondLst>
                              <p:cond delay="8500"/>
                            </p:stCondLst>
                            <p:childTnLst>
                              <p:par>
                                <p:cTn id="93" presetID="53" presetClass="entr" presetSubtype="16" fill="hold" grpId="0" nodeType="afterEffect">
                                  <p:stCondLst>
                                    <p:cond delay="0"/>
                                  </p:stCondLst>
                                  <p:childTnLst>
                                    <p:set>
                                      <p:cBhvr>
                                        <p:cTn id="94" dur="1" fill="hold">
                                          <p:stCondLst>
                                            <p:cond delay="0"/>
                                          </p:stCondLst>
                                        </p:cTn>
                                        <p:tgtEl>
                                          <p:spTgt spid="19"/>
                                        </p:tgtEl>
                                        <p:attrNameLst>
                                          <p:attrName>style.visibility</p:attrName>
                                        </p:attrNameLst>
                                      </p:cBhvr>
                                      <p:to>
                                        <p:strVal val="visible"/>
                                      </p:to>
                                    </p:set>
                                    <p:anim calcmode="lin" valueType="num">
                                      <p:cBhvr>
                                        <p:cTn id="95" dur="500" fill="hold"/>
                                        <p:tgtEl>
                                          <p:spTgt spid="19"/>
                                        </p:tgtEl>
                                        <p:attrNameLst>
                                          <p:attrName>ppt_w</p:attrName>
                                        </p:attrNameLst>
                                      </p:cBhvr>
                                      <p:tavLst>
                                        <p:tav tm="0">
                                          <p:val>
                                            <p:fltVal val="0"/>
                                          </p:val>
                                        </p:tav>
                                        <p:tav tm="100000">
                                          <p:val>
                                            <p:strVal val="#ppt_w"/>
                                          </p:val>
                                        </p:tav>
                                      </p:tavLst>
                                    </p:anim>
                                    <p:anim calcmode="lin" valueType="num">
                                      <p:cBhvr>
                                        <p:cTn id="96" dur="500" fill="hold"/>
                                        <p:tgtEl>
                                          <p:spTgt spid="19"/>
                                        </p:tgtEl>
                                        <p:attrNameLst>
                                          <p:attrName>ppt_h</p:attrName>
                                        </p:attrNameLst>
                                      </p:cBhvr>
                                      <p:tavLst>
                                        <p:tav tm="0">
                                          <p:val>
                                            <p:fltVal val="0"/>
                                          </p:val>
                                        </p:tav>
                                        <p:tav tm="100000">
                                          <p:val>
                                            <p:strVal val="#ppt_h"/>
                                          </p:val>
                                        </p:tav>
                                      </p:tavLst>
                                    </p:anim>
                                    <p:animEffect transition="in" filter="fade">
                                      <p:cBhvr>
                                        <p:cTn id="97" dur="500"/>
                                        <p:tgtEl>
                                          <p:spTgt spid="19"/>
                                        </p:tgtEl>
                                      </p:cBhvr>
                                    </p:animEffect>
                                  </p:childTnLst>
                                </p:cTn>
                              </p:par>
                            </p:childTnLst>
                          </p:cTn>
                        </p:par>
                        <p:par>
                          <p:cTn id="98" fill="hold">
                            <p:stCondLst>
                              <p:cond delay="9000"/>
                            </p:stCondLst>
                            <p:childTnLst>
                              <p:par>
                                <p:cTn id="99" presetID="53" presetClass="entr" presetSubtype="16" fill="hold" nodeType="afterEffect">
                                  <p:stCondLst>
                                    <p:cond delay="0"/>
                                  </p:stCondLst>
                                  <p:childTnLst>
                                    <p:set>
                                      <p:cBhvr>
                                        <p:cTn id="100" dur="1" fill="hold">
                                          <p:stCondLst>
                                            <p:cond delay="0"/>
                                          </p:stCondLst>
                                        </p:cTn>
                                        <p:tgtEl>
                                          <p:spTgt spid="77"/>
                                        </p:tgtEl>
                                        <p:attrNameLst>
                                          <p:attrName>style.visibility</p:attrName>
                                        </p:attrNameLst>
                                      </p:cBhvr>
                                      <p:to>
                                        <p:strVal val="visible"/>
                                      </p:to>
                                    </p:set>
                                    <p:anim calcmode="lin" valueType="num">
                                      <p:cBhvr>
                                        <p:cTn id="101" dur="500" fill="hold"/>
                                        <p:tgtEl>
                                          <p:spTgt spid="77"/>
                                        </p:tgtEl>
                                        <p:attrNameLst>
                                          <p:attrName>ppt_w</p:attrName>
                                        </p:attrNameLst>
                                      </p:cBhvr>
                                      <p:tavLst>
                                        <p:tav tm="0">
                                          <p:val>
                                            <p:fltVal val="0"/>
                                          </p:val>
                                        </p:tav>
                                        <p:tav tm="100000">
                                          <p:val>
                                            <p:strVal val="#ppt_w"/>
                                          </p:val>
                                        </p:tav>
                                      </p:tavLst>
                                    </p:anim>
                                    <p:anim calcmode="lin" valueType="num">
                                      <p:cBhvr>
                                        <p:cTn id="102" dur="500" fill="hold"/>
                                        <p:tgtEl>
                                          <p:spTgt spid="77"/>
                                        </p:tgtEl>
                                        <p:attrNameLst>
                                          <p:attrName>ppt_h</p:attrName>
                                        </p:attrNameLst>
                                      </p:cBhvr>
                                      <p:tavLst>
                                        <p:tav tm="0">
                                          <p:val>
                                            <p:fltVal val="0"/>
                                          </p:val>
                                        </p:tav>
                                        <p:tav tm="100000">
                                          <p:val>
                                            <p:strVal val="#ppt_h"/>
                                          </p:val>
                                        </p:tav>
                                      </p:tavLst>
                                    </p:anim>
                                    <p:animEffect transition="in" filter="fade">
                                      <p:cBhvr>
                                        <p:cTn id="103" dur="500"/>
                                        <p:tgtEl>
                                          <p:spTgt spid="77"/>
                                        </p:tgtEl>
                                      </p:cBhvr>
                                    </p:animEffect>
                                  </p:childTnLst>
                                </p:cTn>
                              </p:par>
                            </p:childTnLst>
                          </p:cTn>
                        </p:par>
                        <p:par>
                          <p:cTn id="104" fill="hold">
                            <p:stCondLst>
                              <p:cond delay="9500"/>
                            </p:stCondLst>
                            <p:childTnLst>
                              <p:par>
                                <p:cTn id="105" presetID="22" presetClass="entr" presetSubtype="1" fill="hold" grpId="0" nodeType="afterEffect">
                                  <p:stCondLst>
                                    <p:cond delay="0"/>
                                  </p:stCondLst>
                                  <p:childTnLst>
                                    <p:set>
                                      <p:cBhvr>
                                        <p:cTn id="106" dur="1" fill="hold">
                                          <p:stCondLst>
                                            <p:cond delay="0"/>
                                          </p:stCondLst>
                                        </p:cTn>
                                        <p:tgtEl>
                                          <p:spTgt spid="73"/>
                                        </p:tgtEl>
                                        <p:attrNameLst>
                                          <p:attrName>style.visibility</p:attrName>
                                        </p:attrNameLst>
                                      </p:cBhvr>
                                      <p:to>
                                        <p:strVal val="visible"/>
                                      </p:to>
                                    </p:set>
                                    <p:animEffect transition="in" filter="wipe(up)">
                                      <p:cBhvr>
                                        <p:cTn id="107" dur="500"/>
                                        <p:tgtEl>
                                          <p:spTgt spid="7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4" grpId="0" animBg="1"/>
      <p:bldP spid="18" grpId="0" animBg="1"/>
      <p:bldP spid="15" grpId="0" animBg="1"/>
      <p:bldP spid="19" grpId="0" animBg="1"/>
      <p:bldP spid="10" grpId="0" animBg="1"/>
      <p:bldP spid="72" grpId="0"/>
      <p:bldP spid="73" grpId="0"/>
      <p:bldP spid="74" grpId="0"/>
      <p:bldP spid="75" grpId="0"/>
      <p:bldP spid="76" grpId="0" animBg="1"/>
      <p:bldP spid="6" grpId="0" animBg="1"/>
      <p:bldP spid="7" grpId="0" animBg="1"/>
      <p:bldP spid="97" grpId="0" animBg="1"/>
      <p:bldP spid="98" grpId="0"/>
    </p:bld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grpSp>
        <p:nvGrpSpPr>
          <p:cNvPr id="15" name="Group 14"/>
          <p:cNvGrpSpPr/>
          <p:nvPr/>
        </p:nvGrpSpPr>
        <p:grpSpPr>
          <a:xfrm>
            <a:off x="9405439" y="4187175"/>
            <a:ext cx="1737360" cy="890584"/>
            <a:chOff x="2052021" y="1188076"/>
            <a:chExt cx="1737360" cy="890584"/>
          </a:xfrm>
          <a:effectLst>
            <a:outerShdw blurRad="50800" dist="38100" dir="5400000" algn="t" rotWithShape="0">
              <a:prstClr val="black">
                <a:alpha val="40000"/>
              </a:prstClr>
            </a:outerShdw>
          </a:effectLst>
        </p:grpSpPr>
        <p:sp>
          <p:nvSpPr>
            <p:cNvPr id="16" name="Diamond 15"/>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16"/>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p:cNvGrpSpPr/>
          <p:nvPr/>
        </p:nvGrpSpPr>
        <p:grpSpPr>
          <a:xfrm>
            <a:off x="9405439" y="3912855"/>
            <a:ext cx="1737360" cy="890584"/>
            <a:chOff x="2052021" y="1188076"/>
            <a:chExt cx="1737360" cy="890584"/>
          </a:xfrm>
          <a:effectLst>
            <a:outerShdw blurRad="50800" dist="38100" dir="5400000" algn="t" rotWithShape="0">
              <a:prstClr val="black">
                <a:alpha val="40000"/>
              </a:prstClr>
            </a:outerShdw>
          </a:effectLst>
        </p:grpSpPr>
        <p:sp>
          <p:nvSpPr>
            <p:cNvPr id="19" name="Diamond 1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1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1" name="Group 20"/>
          <p:cNvGrpSpPr/>
          <p:nvPr/>
        </p:nvGrpSpPr>
        <p:grpSpPr>
          <a:xfrm>
            <a:off x="9400322" y="3638535"/>
            <a:ext cx="1737360" cy="890584"/>
            <a:chOff x="2052021" y="1188076"/>
            <a:chExt cx="1737360" cy="890584"/>
          </a:xfrm>
          <a:effectLst>
            <a:outerShdw blurRad="50800" dist="38100" dir="5400000" algn="t" rotWithShape="0">
              <a:prstClr val="black">
                <a:alpha val="40000"/>
              </a:prstClr>
            </a:outerShdw>
          </a:effectLst>
        </p:grpSpPr>
        <p:sp>
          <p:nvSpPr>
            <p:cNvPr id="22" name="Diamond 21"/>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24" name="Group 23"/>
          <p:cNvGrpSpPr/>
          <p:nvPr/>
        </p:nvGrpSpPr>
        <p:grpSpPr>
          <a:xfrm>
            <a:off x="9405439" y="3364215"/>
            <a:ext cx="1737360" cy="890584"/>
            <a:chOff x="2052021" y="1188076"/>
            <a:chExt cx="1737360" cy="890584"/>
          </a:xfrm>
          <a:effectLst>
            <a:outerShdw blurRad="50800" dist="38100" dir="5400000" algn="t" rotWithShape="0">
              <a:prstClr val="black">
                <a:alpha val="40000"/>
              </a:prstClr>
            </a:outerShdw>
          </a:effectLst>
        </p:grpSpPr>
        <p:sp>
          <p:nvSpPr>
            <p:cNvPr id="25" name="Diamond 2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2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 name="Oval 2"/>
          <p:cNvSpPr>
            <a:spLocks noChangeAspect="1"/>
          </p:cNvSpPr>
          <p:nvPr/>
        </p:nvSpPr>
        <p:spPr>
          <a:xfrm>
            <a:off x="9857522" y="302035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2" name="Group 41"/>
          <p:cNvGrpSpPr/>
          <p:nvPr/>
        </p:nvGrpSpPr>
        <p:grpSpPr>
          <a:xfrm>
            <a:off x="6610050" y="2824830"/>
            <a:ext cx="1737360" cy="890584"/>
            <a:chOff x="2052021" y="1188076"/>
            <a:chExt cx="1737360" cy="890584"/>
          </a:xfrm>
          <a:effectLst>
            <a:outerShdw blurRad="50800" dist="38100" dir="5400000" algn="t" rotWithShape="0">
              <a:prstClr val="black">
                <a:alpha val="40000"/>
              </a:prstClr>
            </a:outerShdw>
          </a:effectLst>
        </p:grpSpPr>
        <p:sp>
          <p:nvSpPr>
            <p:cNvPr id="53" name="Diamond 52"/>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3" name="Group 42"/>
          <p:cNvGrpSpPr/>
          <p:nvPr/>
        </p:nvGrpSpPr>
        <p:grpSpPr>
          <a:xfrm>
            <a:off x="6610050" y="2550510"/>
            <a:ext cx="1737360" cy="890584"/>
            <a:chOff x="2052021" y="1188076"/>
            <a:chExt cx="1737360" cy="890584"/>
          </a:xfrm>
          <a:effectLst>
            <a:outerShdw blurRad="50800" dist="38100" dir="5400000" algn="t" rotWithShape="0">
              <a:prstClr val="black">
                <a:alpha val="40000"/>
              </a:prstClr>
            </a:outerShdw>
          </a:effectLst>
        </p:grpSpPr>
        <p:sp>
          <p:nvSpPr>
            <p:cNvPr id="51" name="Diamond 5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44" name="Group 43"/>
          <p:cNvGrpSpPr/>
          <p:nvPr/>
        </p:nvGrpSpPr>
        <p:grpSpPr>
          <a:xfrm>
            <a:off x="6604933" y="2276190"/>
            <a:ext cx="1737360" cy="890584"/>
            <a:chOff x="2052021" y="1188076"/>
            <a:chExt cx="1737360" cy="890584"/>
          </a:xfrm>
          <a:effectLst>
            <a:outerShdw blurRad="50800" dist="38100" dir="5400000" algn="t" rotWithShape="0">
              <a:prstClr val="black">
                <a:alpha val="40000"/>
              </a:prstClr>
            </a:outerShdw>
          </a:effectLst>
        </p:grpSpPr>
        <p:sp>
          <p:nvSpPr>
            <p:cNvPr id="49" name="Diamond 48"/>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0" name="Freeform 49"/>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62133" y="1916144"/>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6" name="Group 55"/>
          <p:cNvGrpSpPr/>
          <p:nvPr/>
        </p:nvGrpSpPr>
        <p:grpSpPr>
          <a:xfrm>
            <a:off x="3844591" y="4221785"/>
            <a:ext cx="1737360" cy="890584"/>
            <a:chOff x="2052021" y="1188076"/>
            <a:chExt cx="1737360" cy="890584"/>
          </a:xfrm>
          <a:effectLst>
            <a:outerShdw blurRad="50800" dist="38100" dir="5400000" algn="t" rotWithShape="0">
              <a:prstClr val="black">
                <a:alpha val="40000"/>
              </a:prstClr>
            </a:outerShdw>
          </a:effectLst>
        </p:grpSpPr>
        <p:sp>
          <p:nvSpPr>
            <p:cNvPr id="67" name="Diamond 66"/>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67"/>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57" name="Group 56"/>
          <p:cNvGrpSpPr/>
          <p:nvPr/>
        </p:nvGrpSpPr>
        <p:grpSpPr>
          <a:xfrm>
            <a:off x="3844591" y="3947465"/>
            <a:ext cx="1737360" cy="890584"/>
            <a:chOff x="2052021" y="1188076"/>
            <a:chExt cx="1737360" cy="890584"/>
          </a:xfrm>
          <a:effectLst>
            <a:outerShdw blurRad="50800" dist="38100" dir="5400000" algn="t" rotWithShape="0">
              <a:prstClr val="black">
                <a:alpha val="40000"/>
              </a:prstClr>
            </a:outerShdw>
          </a:effectLst>
        </p:grpSpPr>
        <p:sp>
          <p:nvSpPr>
            <p:cNvPr id="65" name="Diamond 64"/>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6" name="Freeform 65"/>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60" name="Oval 59"/>
          <p:cNvSpPr>
            <a:spLocks noChangeAspect="1"/>
          </p:cNvSpPr>
          <p:nvPr/>
        </p:nvSpPr>
        <p:spPr>
          <a:xfrm>
            <a:off x="4307531" y="3535985"/>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70" name="Group 69"/>
          <p:cNvGrpSpPr/>
          <p:nvPr/>
        </p:nvGrpSpPr>
        <p:grpSpPr>
          <a:xfrm>
            <a:off x="1067650" y="2824830"/>
            <a:ext cx="1737360" cy="890584"/>
            <a:chOff x="2052021" y="1188076"/>
            <a:chExt cx="1737360" cy="890584"/>
          </a:xfrm>
          <a:effectLst>
            <a:outerShdw blurRad="50800" dist="38100" dir="5400000" algn="t" rotWithShape="0">
              <a:prstClr val="black">
                <a:alpha val="40000"/>
              </a:prstClr>
            </a:outerShdw>
          </a:effectLst>
        </p:grpSpPr>
        <p:sp>
          <p:nvSpPr>
            <p:cNvPr id="81" name="Diamond 80"/>
            <p:cNvSpPr/>
            <p:nvPr/>
          </p:nvSpPr>
          <p:spPr>
            <a:xfrm>
              <a:off x="2052021" y="1188077"/>
              <a:ext cx="1737360" cy="890583"/>
            </a:xfrm>
            <a:prstGeom prst="diamond">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Freeform 81"/>
            <p:cNvSpPr>
              <a:spLocks noChangeAspect="1"/>
            </p:cNvSpPr>
            <p:nvPr/>
          </p:nvSpPr>
          <p:spPr>
            <a:xfrm>
              <a:off x="2052021" y="1188076"/>
              <a:ext cx="1737360" cy="890582"/>
            </a:xfrm>
            <a:custGeom>
              <a:avLst/>
              <a:gdLst>
                <a:gd name="connsiteX0" fmla="*/ 868680 w 1737360"/>
                <a:gd name="connsiteY0" fmla="*/ 93746 h 890582"/>
                <a:gd name="connsiteX1" fmla="*/ 182880 w 1737360"/>
                <a:gd name="connsiteY1" fmla="*/ 445291 h 890582"/>
                <a:gd name="connsiteX2" fmla="*/ 868680 w 1737360"/>
                <a:gd name="connsiteY2" fmla="*/ 796836 h 890582"/>
                <a:gd name="connsiteX3" fmla="*/ 1554480 w 1737360"/>
                <a:gd name="connsiteY3" fmla="*/ 445291 h 890582"/>
                <a:gd name="connsiteX4" fmla="*/ 868680 w 1737360"/>
                <a:gd name="connsiteY4" fmla="*/ 0 h 890582"/>
                <a:gd name="connsiteX5" fmla="*/ 1737360 w 1737360"/>
                <a:gd name="connsiteY5" fmla="*/ 445291 h 890582"/>
                <a:gd name="connsiteX6" fmla="*/ 868680 w 1737360"/>
                <a:gd name="connsiteY6" fmla="*/ 890582 h 890582"/>
                <a:gd name="connsiteX7" fmla="*/ 0 w 1737360"/>
                <a:gd name="connsiteY7" fmla="*/ 445291 h 89058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37360" h="890582">
                  <a:moveTo>
                    <a:pt x="868680" y="93746"/>
                  </a:moveTo>
                  <a:lnTo>
                    <a:pt x="182880" y="445291"/>
                  </a:lnTo>
                  <a:lnTo>
                    <a:pt x="868680" y="796836"/>
                  </a:lnTo>
                  <a:lnTo>
                    <a:pt x="1554480" y="445291"/>
                  </a:lnTo>
                  <a:close/>
                  <a:moveTo>
                    <a:pt x="868680" y="0"/>
                  </a:moveTo>
                  <a:lnTo>
                    <a:pt x="1737360" y="445291"/>
                  </a:lnTo>
                  <a:lnTo>
                    <a:pt x="868680" y="890582"/>
                  </a:lnTo>
                  <a:lnTo>
                    <a:pt x="0" y="445291"/>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Oval 73"/>
          <p:cNvSpPr>
            <a:spLocks noChangeAspect="1"/>
          </p:cNvSpPr>
          <p:nvPr/>
        </p:nvSpPr>
        <p:spPr>
          <a:xfrm>
            <a:off x="1524850" y="2413348"/>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62633" y="2137473"/>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7" name="Group 86"/>
          <p:cNvGrpSpPr>
            <a:grpSpLocks noChangeAspect="1"/>
          </p:cNvGrpSpPr>
          <p:nvPr/>
        </p:nvGrpSpPr>
        <p:grpSpPr>
          <a:xfrm>
            <a:off x="10053597" y="3249294"/>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1707730" y="2680960"/>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6" name="Group 95"/>
          <p:cNvGrpSpPr>
            <a:grpSpLocks noChangeAspect="1"/>
          </p:cNvGrpSpPr>
          <p:nvPr/>
        </p:nvGrpSpPr>
        <p:grpSpPr>
          <a:xfrm>
            <a:off x="4549602" y="3729975"/>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3945176"/>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Tree>
    <p:extLst>
      <p:ext uri="{BB962C8B-B14F-4D97-AF65-F5344CB8AC3E}">
        <p14:creationId xmlns:p14="http://schemas.microsoft.com/office/powerpoint/2010/main" val="141539122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70"/>
                                        </p:tgtEl>
                                        <p:attrNameLst>
                                          <p:attrName>style.visibility</p:attrName>
                                        </p:attrNameLst>
                                      </p:cBhvr>
                                      <p:to>
                                        <p:strVal val="visible"/>
                                      </p:to>
                                    </p:set>
                                    <p:anim calcmode="lin" valueType="num">
                                      <p:cBhvr additive="base">
                                        <p:cTn id="11" dur="1000" fill="hold"/>
                                        <p:tgtEl>
                                          <p:spTgt spid="70"/>
                                        </p:tgtEl>
                                        <p:attrNameLst>
                                          <p:attrName>ppt_x</p:attrName>
                                        </p:attrNameLst>
                                      </p:cBhvr>
                                      <p:tavLst>
                                        <p:tav tm="0">
                                          <p:val>
                                            <p:strVal val="#ppt_x"/>
                                          </p:val>
                                        </p:tav>
                                        <p:tav tm="100000">
                                          <p:val>
                                            <p:strVal val="#ppt_x"/>
                                          </p:val>
                                        </p:tav>
                                      </p:tavLst>
                                    </p:anim>
                                    <p:anim calcmode="lin" valueType="num">
                                      <p:cBhvr additive="base">
                                        <p:cTn id="12" dur="1000" fill="hold"/>
                                        <p:tgtEl>
                                          <p:spTgt spid="70"/>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74"/>
                                        </p:tgtEl>
                                        <p:attrNameLst>
                                          <p:attrName>style.visibility</p:attrName>
                                        </p:attrNameLst>
                                      </p:cBhvr>
                                      <p:to>
                                        <p:strVal val="visible"/>
                                      </p:to>
                                    </p:set>
                                    <p:anim calcmode="lin" valueType="num">
                                      <p:cBhvr>
                                        <p:cTn id="16" dur="500" fill="hold"/>
                                        <p:tgtEl>
                                          <p:spTgt spid="74"/>
                                        </p:tgtEl>
                                        <p:attrNameLst>
                                          <p:attrName>ppt_w</p:attrName>
                                        </p:attrNameLst>
                                      </p:cBhvr>
                                      <p:tavLst>
                                        <p:tav tm="0">
                                          <p:val>
                                            <p:fltVal val="0"/>
                                          </p:val>
                                        </p:tav>
                                        <p:tav tm="100000">
                                          <p:val>
                                            <p:strVal val="#ppt_w"/>
                                          </p:val>
                                        </p:tav>
                                      </p:tavLst>
                                    </p:anim>
                                    <p:anim calcmode="lin" valueType="num">
                                      <p:cBhvr>
                                        <p:cTn id="17" dur="500" fill="hold"/>
                                        <p:tgtEl>
                                          <p:spTgt spid="74"/>
                                        </p:tgtEl>
                                        <p:attrNameLst>
                                          <p:attrName>ppt_h</p:attrName>
                                        </p:attrNameLst>
                                      </p:cBhvr>
                                      <p:tavLst>
                                        <p:tav tm="0">
                                          <p:val>
                                            <p:fltVal val="0"/>
                                          </p:val>
                                        </p:tav>
                                        <p:tav tm="100000">
                                          <p:val>
                                            <p:strVal val="#ppt_h"/>
                                          </p:val>
                                        </p:tav>
                                      </p:tavLst>
                                    </p:anim>
                                    <p:animEffect transition="in" filter="fade">
                                      <p:cBhvr>
                                        <p:cTn id="18" dur="500"/>
                                        <p:tgtEl>
                                          <p:spTgt spid="74"/>
                                        </p:tgtEl>
                                      </p:cBhvr>
                                    </p:animEffect>
                                  </p:childTnLst>
                                </p:cTn>
                              </p:par>
                              <p:par>
                                <p:cTn id="19" presetID="53" presetClass="entr" presetSubtype="16" fill="hold" nodeType="withEffect">
                                  <p:stCondLst>
                                    <p:cond delay="0"/>
                                  </p:stCondLst>
                                  <p:childTnLst>
                                    <p:set>
                                      <p:cBhvr>
                                        <p:cTn id="20" dur="1" fill="hold">
                                          <p:stCondLst>
                                            <p:cond delay="0"/>
                                          </p:stCondLst>
                                        </p:cTn>
                                        <p:tgtEl>
                                          <p:spTgt spid="92"/>
                                        </p:tgtEl>
                                        <p:attrNameLst>
                                          <p:attrName>style.visibility</p:attrName>
                                        </p:attrNameLst>
                                      </p:cBhvr>
                                      <p:to>
                                        <p:strVal val="visible"/>
                                      </p:to>
                                    </p:set>
                                    <p:anim calcmode="lin" valueType="num">
                                      <p:cBhvr>
                                        <p:cTn id="21" dur="500" fill="hold"/>
                                        <p:tgtEl>
                                          <p:spTgt spid="92"/>
                                        </p:tgtEl>
                                        <p:attrNameLst>
                                          <p:attrName>ppt_w</p:attrName>
                                        </p:attrNameLst>
                                      </p:cBhvr>
                                      <p:tavLst>
                                        <p:tav tm="0">
                                          <p:val>
                                            <p:fltVal val="0"/>
                                          </p:val>
                                        </p:tav>
                                        <p:tav tm="100000">
                                          <p:val>
                                            <p:strVal val="#ppt_w"/>
                                          </p:val>
                                        </p:tav>
                                      </p:tavLst>
                                    </p:anim>
                                    <p:anim calcmode="lin" valueType="num">
                                      <p:cBhvr>
                                        <p:cTn id="22" dur="500" fill="hold"/>
                                        <p:tgtEl>
                                          <p:spTgt spid="92"/>
                                        </p:tgtEl>
                                        <p:attrNameLst>
                                          <p:attrName>ppt_h</p:attrName>
                                        </p:attrNameLst>
                                      </p:cBhvr>
                                      <p:tavLst>
                                        <p:tav tm="0">
                                          <p:val>
                                            <p:fltVal val="0"/>
                                          </p:val>
                                        </p:tav>
                                        <p:tav tm="100000">
                                          <p:val>
                                            <p:strVal val="#ppt_h"/>
                                          </p:val>
                                        </p:tav>
                                      </p:tavLst>
                                    </p:anim>
                                    <p:animEffect transition="in" filter="fade">
                                      <p:cBhvr>
                                        <p:cTn id="23" dur="500"/>
                                        <p:tgtEl>
                                          <p:spTgt spid="92"/>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57"/>
                                        </p:tgtEl>
                                        <p:attrNameLst>
                                          <p:attrName>style.visibility</p:attrName>
                                        </p:attrNameLst>
                                      </p:cBhvr>
                                      <p:to>
                                        <p:strVal val="visible"/>
                                      </p:to>
                                    </p:set>
                                    <p:anim calcmode="lin" valueType="num">
                                      <p:cBhvr additive="base">
                                        <p:cTn id="38" dur="1000" fill="hold"/>
                                        <p:tgtEl>
                                          <p:spTgt spid="57"/>
                                        </p:tgtEl>
                                        <p:attrNameLst>
                                          <p:attrName>ppt_x</p:attrName>
                                        </p:attrNameLst>
                                      </p:cBhvr>
                                      <p:tavLst>
                                        <p:tav tm="0">
                                          <p:val>
                                            <p:strVal val="#ppt_x"/>
                                          </p:val>
                                        </p:tav>
                                        <p:tav tm="100000">
                                          <p:val>
                                            <p:strVal val="#ppt_x"/>
                                          </p:val>
                                        </p:tav>
                                      </p:tavLst>
                                    </p:anim>
                                    <p:anim calcmode="lin" valueType="num">
                                      <p:cBhvr additive="base">
                                        <p:cTn id="39" dur="1000" fill="hold"/>
                                        <p:tgtEl>
                                          <p:spTgt spid="57"/>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1000" fill="hold"/>
                                        <p:tgtEl>
                                          <p:spTgt spid="56"/>
                                        </p:tgtEl>
                                        <p:attrNameLst>
                                          <p:attrName>ppt_x</p:attrName>
                                        </p:attrNameLst>
                                      </p:cBhvr>
                                      <p:tavLst>
                                        <p:tav tm="0">
                                          <p:val>
                                            <p:strVal val="#ppt_x"/>
                                          </p:val>
                                        </p:tav>
                                        <p:tav tm="100000">
                                          <p:val>
                                            <p:strVal val="#ppt_x"/>
                                          </p:val>
                                        </p:tav>
                                      </p:tavLst>
                                    </p:anim>
                                    <p:anim calcmode="lin" valueType="num">
                                      <p:cBhvr additive="base">
                                        <p:cTn id="43" dur="1000" fill="hold"/>
                                        <p:tgtEl>
                                          <p:spTgt spid="56"/>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42"/>
                                        </p:tgtEl>
                                        <p:attrNameLst>
                                          <p:attrName>style.visibility</p:attrName>
                                        </p:attrNameLst>
                                      </p:cBhvr>
                                      <p:to>
                                        <p:strVal val="visible"/>
                                      </p:to>
                                    </p:set>
                                    <p:anim calcmode="lin" valueType="num">
                                      <p:cBhvr additive="base">
                                        <p:cTn id="69" dur="1000" fill="hold"/>
                                        <p:tgtEl>
                                          <p:spTgt spid="42"/>
                                        </p:tgtEl>
                                        <p:attrNameLst>
                                          <p:attrName>ppt_x</p:attrName>
                                        </p:attrNameLst>
                                      </p:cBhvr>
                                      <p:tavLst>
                                        <p:tav tm="0">
                                          <p:val>
                                            <p:strVal val="#ppt_x"/>
                                          </p:val>
                                        </p:tav>
                                        <p:tav tm="100000">
                                          <p:val>
                                            <p:strVal val="#ppt_x"/>
                                          </p:val>
                                        </p:tav>
                                      </p:tavLst>
                                    </p:anim>
                                    <p:anim calcmode="lin" valueType="num">
                                      <p:cBhvr additive="base">
                                        <p:cTn id="70" dur="1000" fill="hold"/>
                                        <p:tgtEl>
                                          <p:spTgt spid="42"/>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43"/>
                                        </p:tgtEl>
                                        <p:attrNameLst>
                                          <p:attrName>style.visibility</p:attrName>
                                        </p:attrNameLst>
                                      </p:cBhvr>
                                      <p:to>
                                        <p:strVal val="visible"/>
                                      </p:to>
                                    </p:set>
                                    <p:anim calcmode="lin" valueType="num">
                                      <p:cBhvr additive="base">
                                        <p:cTn id="73" dur="1000" fill="hold"/>
                                        <p:tgtEl>
                                          <p:spTgt spid="43"/>
                                        </p:tgtEl>
                                        <p:attrNameLst>
                                          <p:attrName>ppt_x</p:attrName>
                                        </p:attrNameLst>
                                      </p:cBhvr>
                                      <p:tavLst>
                                        <p:tav tm="0">
                                          <p:val>
                                            <p:strVal val="#ppt_x"/>
                                          </p:val>
                                        </p:tav>
                                        <p:tav tm="100000">
                                          <p:val>
                                            <p:strVal val="#ppt_x"/>
                                          </p:val>
                                        </p:tav>
                                      </p:tavLst>
                                    </p:anim>
                                    <p:anim calcmode="lin" valueType="num">
                                      <p:cBhvr additive="base">
                                        <p:cTn id="74" dur="1000" fill="hold"/>
                                        <p:tgtEl>
                                          <p:spTgt spid="43"/>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44"/>
                                        </p:tgtEl>
                                        <p:attrNameLst>
                                          <p:attrName>style.visibility</p:attrName>
                                        </p:attrNameLst>
                                      </p:cBhvr>
                                      <p:to>
                                        <p:strVal val="visible"/>
                                      </p:to>
                                    </p:set>
                                    <p:anim calcmode="lin" valueType="num">
                                      <p:cBhvr additive="base">
                                        <p:cTn id="77" dur="1000" fill="hold"/>
                                        <p:tgtEl>
                                          <p:spTgt spid="44"/>
                                        </p:tgtEl>
                                        <p:attrNameLst>
                                          <p:attrName>ppt_x</p:attrName>
                                        </p:attrNameLst>
                                      </p:cBhvr>
                                      <p:tavLst>
                                        <p:tav tm="0">
                                          <p:val>
                                            <p:strVal val="#ppt_x"/>
                                          </p:val>
                                        </p:tav>
                                        <p:tav tm="100000">
                                          <p:val>
                                            <p:strVal val="#ppt_x"/>
                                          </p:val>
                                        </p:tav>
                                      </p:tavLst>
                                    </p:anim>
                                    <p:anim calcmode="lin" valueType="num">
                                      <p:cBhvr additive="base">
                                        <p:cTn id="78" dur="1000" fill="hold"/>
                                        <p:tgtEl>
                                          <p:spTgt spid="44"/>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86"/>
                                        </p:tgtEl>
                                        <p:attrNameLst>
                                          <p:attrName>style.visibility</p:attrName>
                                        </p:attrNameLst>
                                      </p:cBhvr>
                                      <p:to>
                                        <p:strVal val="visible"/>
                                      </p:to>
                                    </p:set>
                                    <p:anim calcmode="lin" valueType="num">
                                      <p:cBhvr>
                                        <p:cTn id="82" dur="500" fill="hold"/>
                                        <p:tgtEl>
                                          <p:spTgt spid="86"/>
                                        </p:tgtEl>
                                        <p:attrNameLst>
                                          <p:attrName>ppt_w</p:attrName>
                                        </p:attrNameLst>
                                      </p:cBhvr>
                                      <p:tavLst>
                                        <p:tav tm="0">
                                          <p:val>
                                            <p:fltVal val="0"/>
                                          </p:val>
                                        </p:tav>
                                        <p:tav tm="100000">
                                          <p:val>
                                            <p:strVal val="#ppt_w"/>
                                          </p:val>
                                        </p:tav>
                                      </p:tavLst>
                                    </p:anim>
                                    <p:anim calcmode="lin" valueType="num">
                                      <p:cBhvr>
                                        <p:cTn id="83" dur="500" fill="hold"/>
                                        <p:tgtEl>
                                          <p:spTgt spid="86"/>
                                        </p:tgtEl>
                                        <p:attrNameLst>
                                          <p:attrName>ppt_h</p:attrName>
                                        </p:attrNameLst>
                                      </p:cBhvr>
                                      <p:tavLst>
                                        <p:tav tm="0">
                                          <p:val>
                                            <p:fltVal val="0"/>
                                          </p:val>
                                        </p:tav>
                                        <p:tav tm="100000">
                                          <p:val>
                                            <p:strVal val="#ppt_h"/>
                                          </p:val>
                                        </p:tav>
                                      </p:tavLst>
                                    </p:anim>
                                    <p:animEffect transition="in" filter="fade">
                                      <p:cBhvr>
                                        <p:cTn id="84" dur="500"/>
                                        <p:tgtEl>
                                          <p:spTgt spid="8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46"/>
                                        </p:tgtEl>
                                        <p:attrNameLst>
                                          <p:attrName>style.visibility</p:attrName>
                                        </p:attrNameLst>
                                      </p:cBhvr>
                                      <p:to>
                                        <p:strVal val="visible"/>
                                      </p:to>
                                    </p:set>
                                    <p:anim calcmode="lin" valueType="num">
                                      <p:cBhvr>
                                        <p:cTn id="87" dur="500" fill="hold"/>
                                        <p:tgtEl>
                                          <p:spTgt spid="46"/>
                                        </p:tgtEl>
                                        <p:attrNameLst>
                                          <p:attrName>ppt_w</p:attrName>
                                        </p:attrNameLst>
                                      </p:cBhvr>
                                      <p:tavLst>
                                        <p:tav tm="0">
                                          <p:val>
                                            <p:fltVal val="0"/>
                                          </p:val>
                                        </p:tav>
                                        <p:tav tm="100000">
                                          <p:val>
                                            <p:strVal val="#ppt_w"/>
                                          </p:val>
                                        </p:tav>
                                      </p:tavLst>
                                    </p:anim>
                                    <p:anim calcmode="lin" valueType="num">
                                      <p:cBhvr>
                                        <p:cTn id="88" dur="500" fill="hold"/>
                                        <p:tgtEl>
                                          <p:spTgt spid="46"/>
                                        </p:tgtEl>
                                        <p:attrNameLst>
                                          <p:attrName>ppt_h</p:attrName>
                                        </p:attrNameLst>
                                      </p:cBhvr>
                                      <p:tavLst>
                                        <p:tav tm="0">
                                          <p:val>
                                            <p:fltVal val="0"/>
                                          </p:val>
                                        </p:tav>
                                        <p:tav tm="100000">
                                          <p:val>
                                            <p:strVal val="#ppt_h"/>
                                          </p:val>
                                        </p:tav>
                                      </p:tavLst>
                                    </p:anim>
                                    <p:animEffect transition="in" filter="fade">
                                      <p:cBhvr>
                                        <p:cTn id="89" dur="500"/>
                                        <p:tgtEl>
                                          <p:spTgt spid="4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5"/>
                                        </p:tgtEl>
                                        <p:attrNameLst>
                                          <p:attrName>style.visibility</p:attrName>
                                        </p:attrNameLst>
                                      </p:cBhvr>
                                      <p:to>
                                        <p:strVal val="visible"/>
                                      </p:to>
                                    </p:set>
                                    <p:anim calcmode="lin" valueType="num">
                                      <p:cBhvr additive="base">
                                        <p:cTn id="104" dur="1000" fill="hold"/>
                                        <p:tgtEl>
                                          <p:spTgt spid="15"/>
                                        </p:tgtEl>
                                        <p:attrNameLst>
                                          <p:attrName>ppt_x</p:attrName>
                                        </p:attrNameLst>
                                      </p:cBhvr>
                                      <p:tavLst>
                                        <p:tav tm="0">
                                          <p:val>
                                            <p:strVal val="#ppt_x"/>
                                          </p:val>
                                        </p:tav>
                                        <p:tav tm="100000">
                                          <p:val>
                                            <p:strVal val="#ppt_x"/>
                                          </p:val>
                                        </p:tav>
                                      </p:tavLst>
                                    </p:anim>
                                    <p:anim calcmode="lin" valueType="num">
                                      <p:cBhvr additive="base">
                                        <p:cTn id="105" dur="1000" fill="hold"/>
                                        <p:tgtEl>
                                          <p:spTgt spid="15"/>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8"/>
                                        </p:tgtEl>
                                        <p:attrNameLst>
                                          <p:attrName>style.visibility</p:attrName>
                                        </p:attrNameLst>
                                      </p:cBhvr>
                                      <p:to>
                                        <p:strVal val="visible"/>
                                      </p:to>
                                    </p:set>
                                    <p:anim calcmode="lin" valueType="num">
                                      <p:cBhvr additive="base">
                                        <p:cTn id="108" dur="1000" fill="hold"/>
                                        <p:tgtEl>
                                          <p:spTgt spid="18"/>
                                        </p:tgtEl>
                                        <p:attrNameLst>
                                          <p:attrName>ppt_x</p:attrName>
                                        </p:attrNameLst>
                                      </p:cBhvr>
                                      <p:tavLst>
                                        <p:tav tm="0">
                                          <p:val>
                                            <p:strVal val="#ppt_x"/>
                                          </p:val>
                                        </p:tav>
                                        <p:tav tm="100000">
                                          <p:val>
                                            <p:strVal val="#ppt_x"/>
                                          </p:val>
                                        </p:tav>
                                      </p:tavLst>
                                    </p:anim>
                                    <p:anim calcmode="lin" valueType="num">
                                      <p:cBhvr additive="base">
                                        <p:cTn id="109" dur="1000" fill="hold"/>
                                        <p:tgtEl>
                                          <p:spTgt spid="18"/>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21"/>
                                        </p:tgtEl>
                                        <p:attrNameLst>
                                          <p:attrName>style.visibility</p:attrName>
                                        </p:attrNameLst>
                                      </p:cBhvr>
                                      <p:to>
                                        <p:strVal val="visible"/>
                                      </p:to>
                                    </p:set>
                                    <p:anim calcmode="lin" valueType="num">
                                      <p:cBhvr additive="base">
                                        <p:cTn id="112" dur="1000" fill="hold"/>
                                        <p:tgtEl>
                                          <p:spTgt spid="21"/>
                                        </p:tgtEl>
                                        <p:attrNameLst>
                                          <p:attrName>ppt_x</p:attrName>
                                        </p:attrNameLst>
                                      </p:cBhvr>
                                      <p:tavLst>
                                        <p:tav tm="0">
                                          <p:val>
                                            <p:strVal val="#ppt_x"/>
                                          </p:val>
                                        </p:tav>
                                        <p:tav tm="100000">
                                          <p:val>
                                            <p:strVal val="#ppt_x"/>
                                          </p:val>
                                        </p:tav>
                                      </p:tavLst>
                                    </p:anim>
                                    <p:anim calcmode="lin" valueType="num">
                                      <p:cBhvr additive="base">
                                        <p:cTn id="113" dur="1000" fill="hold"/>
                                        <p:tgtEl>
                                          <p:spTgt spid="21"/>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24"/>
                                        </p:tgtEl>
                                        <p:attrNameLst>
                                          <p:attrName>style.visibility</p:attrName>
                                        </p:attrNameLst>
                                      </p:cBhvr>
                                      <p:to>
                                        <p:strVal val="visible"/>
                                      </p:to>
                                    </p:set>
                                    <p:anim calcmode="lin" valueType="num">
                                      <p:cBhvr additive="base">
                                        <p:cTn id="116" dur="1000" fill="hold"/>
                                        <p:tgtEl>
                                          <p:spTgt spid="24"/>
                                        </p:tgtEl>
                                        <p:attrNameLst>
                                          <p:attrName>ppt_x</p:attrName>
                                        </p:attrNameLst>
                                      </p:cBhvr>
                                      <p:tavLst>
                                        <p:tav tm="0">
                                          <p:val>
                                            <p:strVal val="#ppt_x"/>
                                          </p:val>
                                        </p:tav>
                                        <p:tav tm="100000">
                                          <p:val>
                                            <p:strVal val="#ppt_x"/>
                                          </p:val>
                                        </p:tav>
                                      </p:tavLst>
                                    </p:anim>
                                    <p:anim calcmode="lin" valueType="num">
                                      <p:cBhvr additive="base">
                                        <p:cTn id="117" dur="1000" fill="hold"/>
                                        <p:tgtEl>
                                          <p:spTgt spid="24"/>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3" grpId="0" animBg="1"/>
      <p:bldP spid="46" grpId="0" animBg="1"/>
      <p:bldP spid="60" grpId="0" animBg="1"/>
      <p:bldP spid="74" grpId="0" animBg="1"/>
      <p:bldP spid="86" grpId="0" animBg="1"/>
      <p:bldP spid="102" grpId="0"/>
      <p:bldP spid="103" grpId="0"/>
      <p:bldP spid="104" grpId="0"/>
      <p:bldP spid="105" grpId="0"/>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sp>
        <p:nvSpPr>
          <p:cNvPr id="83" name="Rectangle 82"/>
          <p:cNvSpPr/>
          <p:nvPr/>
        </p:nvSpPr>
        <p:spPr>
          <a:xfrm rot="17826683">
            <a:off x="3307098" y="2768899"/>
            <a:ext cx="180188" cy="256032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4" name="Rectangle 83"/>
          <p:cNvSpPr/>
          <p:nvPr/>
        </p:nvSpPr>
        <p:spPr>
          <a:xfrm rot="17826683">
            <a:off x="8724400" y="2856910"/>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85" name="Rectangle 84"/>
          <p:cNvSpPr/>
          <p:nvPr/>
        </p:nvSpPr>
        <p:spPr>
          <a:xfrm rot="14580283">
            <a:off x="6076794" y="2841573"/>
            <a:ext cx="180188" cy="2286000"/>
          </a:xfrm>
          <a:prstGeom prst="rect">
            <a:avLst/>
          </a:pr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lumMod val="65000"/>
                </a:schemeClr>
              </a:solidFill>
            </a:endParaRPr>
          </a:p>
        </p:txBody>
      </p:sp>
      <p:sp>
        <p:nvSpPr>
          <p:cNvPr id="7" name="TextBox 6"/>
          <p:cNvSpPr txBox="1"/>
          <p:nvPr/>
        </p:nvSpPr>
        <p:spPr>
          <a:xfrm>
            <a:off x="3341511" y="258228"/>
            <a:ext cx="5508978" cy="1723549"/>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a:p>
            <a:pPr algn="ctr"/>
            <a:endParaRPr lang="en-US" sz="4400" b="1" dirty="0">
              <a:solidFill>
                <a:schemeClr val="bg1"/>
              </a:solidFill>
              <a:latin typeface="Candara" panose="020E0502030303020204" pitchFamily="34" charset="0"/>
            </a:endParaRPr>
          </a:p>
        </p:txBody>
      </p:sp>
      <p:sp>
        <p:nvSpPr>
          <p:cNvPr id="102" name="TextBox 101"/>
          <p:cNvSpPr txBox="1"/>
          <p:nvPr/>
        </p:nvSpPr>
        <p:spPr>
          <a:xfrm>
            <a:off x="684057" y="3984573"/>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3" name="TextBox 102"/>
          <p:cNvSpPr txBox="1"/>
          <p:nvPr/>
        </p:nvSpPr>
        <p:spPr>
          <a:xfrm>
            <a:off x="3516490" y="5240605"/>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4" name="TextBox 103"/>
          <p:cNvSpPr txBox="1"/>
          <p:nvPr/>
        </p:nvSpPr>
        <p:spPr>
          <a:xfrm>
            <a:off x="6311770" y="4063514"/>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105" name="TextBox 104"/>
          <p:cNvSpPr txBox="1"/>
          <p:nvPr/>
        </p:nvSpPr>
        <p:spPr>
          <a:xfrm>
            <a:off x="9144203" y="5174989"/>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grpSp>
        <p:nvGrpSpPr>
          <p:cNvPr id="61" name="Group 60"/>
          <p:cNvGrpSpPr>
            <a:grpSpLocks noChangeAspect="1"/>
          </p:cNvGrpSpPr>
          <p:nvPr/>
        </p:nvGrpSpPr>
        <p:grpSpPr>
          <a:xfrm>
            <a:off x="972494" y="2815149"/>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2" name="Freeform 61"/>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63" name="Diamond 62"/>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sp>
        <p:nvSpPr>
          <p:cNvPr id="74" name="Oval 73"/>
          <p:cNvSpPr>
            <a:spLocks noChangeAspect="1"/>
          </p:cNvSpPr>
          <p:nvPr/>
        </p:nvSpPr>
        <p:spPr>
          <a:xfrm>
            <a:off x="1486669" y="241586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2" name="Group 91"/>
          <p:cNvGrpSpPr>
            <a:grpSpLocks noChangeAspect="1"/>
          </p:cNvGrpSpPr>
          <p:nvPr/>
        </p:nvGrpSpPr>
        <p:grpSpPr>
          <a:xfrm>
            <a:off x="1669549" y="2683474"/>
            <a:ext cx="457200" cy="287736"/>
            <a:chOff x="3871913" y="3771900"/>
            <a:chExt cx="411163" cy="258763"/>
          </a:xfrm>
          <a:solidFill>
            <a:srgbClr val="34738D"/>
          </a:solidFill>
        </p:grpSpPr>
        <p:sp>
          <p:nvSpPr>
            <p:cNvPr id="93" name="Freeform 92"/>
            <p:cNvSpPr>
              <a:spLocks noEditPoints="1"/>
            </p:cNvSpPr>
            <p:nvPr/>
          </p:nvSpPr>
          <p:spPr bwMode="auto">
            <a:xfrm>
              <a:off x="3871913" y="3771900"/>
              <a:ext cx="411163" cy="231775"/>
            </a:xfrm>
            <a:custGeom>
              <a:avLst/>
              <a:gdLst/>
              <a:ahLst/>
              <a:cxnLst>
                <a:cxn ang="0">
                  <a:pos x="128" y="7"/>
                </a:cxn>
                <a:cxn ang="0">
                  <a:pos x="53" y="7"/>
                </a:cxn>
                <a:cxn ang="0">
                  <a:pos x="53" y="7"/>
                </a:cxn>
                <a:cxn ang="0">
                  <a:pos x="46" y="0"/>
                </a:cxn>
                <a:cxn ang="0">
                  <a:pos x="39" y="7"/>
                </a:cxn>
                <a:cxn ang="0">
                  <a:pos x="39" y="7"/>
                </a:cxn>
                <a:cxn ang="0">
                  <a:pos x="34" y="7"/>
                </a:cxn>
                <a:cxn ang="0">
                  <a:pos x="7" y="29"/>
                </a:cxn>
                <a:cxn ang="0">
                  <a:pos x="0" y="59"/>
                </a:cxn>
                <a:cxn ang="0">
                  <a:pos x="15" y="79"/>
                </a:cxn>
                <a:cxn ang="0">
                  <a:pos x="15" y="77"/>
                </a:cxn>
                <a:cxn ang="0">
                  <a:pos x="30" y="61"/>
                </a:cxn>
                <a:cxn ang="0">
                  <a:pos x="46" y="77"/>
                </a:cxn>
                <a:cxn ang="0">
                  <a:pos x="45" y="80"/>
                </a:cxn>
                <a:cxn ang="0">
                  <a:pos x="93" y="80"/>
                </a:cxn>
                <a:cxn ang="0">
                  <a:pos x="92" y="77"/>
                </a:cxn>
                <a:cxn ang="0">
                  <a:pos x="108" y="61"/>
                </a:cxn>
                <a:cxn ang="0">
                  <a:pos x="123" y="77"/>
                </a:cxn>
                <a:cxn ang="0">
                  <a:pos x="123" y="80"/>
                </a:cxn>
                <a:cxn ang="0">
                  <a:pos x="142" y="59"/>
                </a:cxn>
                <a:cxn ang="0">
                  <a:pos x="142" y="29"/>
                </a:cxn>
                <a:cxn ang="0">
                  <a:pos x="128" y="7"/>
                </a:cxn>
                <a:cxn ang="0">
                  <a:pos x="45" y="40"/>
                </a:cxn>
                <a:cxn ang="0">
                  <a:pos x="16" y="40"/>
                </a:cxn>
                <a:cxn ang="0">
                  <a:pos x="19" y="25"/>
                </a:cxn>
                <a:cxn ang="0">
                  <a:pos x="20" y="22"/>
                </a:cxn>
                <a:cxn ang="0">
                  <a:pos x="30" y="16"/>
                </a:cxn>
                <a:cxn ang="0">
                  <a:pos x="45" y="16"/>
                </a:cxn>
                <a:cxn ang="0">
                  <a:pos x="45" y="40"/>
                </a:cxn>
                <a:cxn ang="0">
                  <a:pos x="104" y="46"/>
                </a:cxn>
                <a:cxn ang="0">
                  <a:pos x="91" y="46"/>
                </a:cxn>
                <a:cxn ang="0">
                  <a:pos x="91" y="60"/>
                </a:cxn>
                <a:cxn ang="0">
                  <a:pos x="78" y="60"/>
                </a:cxn>
                <a:cxn ang="0">
                  <a:pos x="78" y="46"/>
                </a:cxn>
                <a:cxn ang="0">
                  <a:pos x="65" y="46"/>
                </a:cxn>
                <a:cxn ang="0">
                  <a:pos x="65" y="33"/>
                </a:cxn>
                <a:cxn ang="0">
                  <a:pos x="78" y="33"/>
                </a:cxn>
                <a:cxn ang="0">
                  <a:pos x="78" y="20"/>
                </a:cxn>
                <a:cxn ang="0">
                  <a:pos x="91" y="20"/>
                </a:cxn>
                <a:cxn ang="0">
                  <a:pos x="91" y="33"/>
                </a:cxn>
                <a:cxn ang="0">
                  <a:pos x="104" y="33"/>
                </a:cxn>
                <a:cxn ang="0">
                  <a:pos x="104" y="46"/>
                </a:cxn>
                <a:cxn ang="0">
                  <a:pos x="104" y="46"/>
                </a:cxn>
                <a:cxn ang="0">
                  <a:pos x="104" y="46"/>
                </a:cxn>
              </a:cxnLst>
              <a:rect l="0" t="0" r="r" b="b"/>
              <a:pathLst>
                <a:path w="142" h="80">
                  <a:moveTo>
                    <a:pt x="128" y="7"/>
                  </a:moveTo>
                  <a:cubicBezTo>
                    <a:pt x="53" y="7"/>
                    <a:pt x="53" y="7"/>
                    <a:pt x="53" y="7"/>
                  </a:cubicBezTo>
                  <a:cubicBezTo>
                    <a:pt x="53" y="7"/>
                    <a:pt x="53" y="7"/>
                    <a:pt x="53" y="7"/>
                  </a:cubicBezTo>
                  <a:cubicBezTo>
                    <a:pt x="53" y="3"/>
                    <a:pt x="50" y="0"/>
                    <a:pt x="46" y="0"/>
                  </a:cubicBezTo>
                  <a:cubicBezTo>
                    <a:pt x="42" y="0"/>
                    <a:pt x="39" y="3"/>
                    <a:pt x="39" y="7"/>
                  </a:cubicBezTo>
                  <a:cubicBezTo>
                    <a:pt x="39" y="7"/>
                    <a:pt x="39" y="7"/>
                    <a:pt x="39" y="7"/>
                  </a:cubicBezTo>
                  <a:cubicBezTo>
                    <a:pt x="34" y="7"/>
                    <a:pt x="34" y="7"/>
                    <a:pt x="34" y="7"/>
                  </a:cubicBezTo>
                  <a:cubicBezTo>
                    <a:pt x="22" y="7"/>
                    <a:pt x="12" y="13"/>
                    <a:pt x="7" y="29"/>
                  </a:cubicBezTo>
                  <a:cubicBezTo>
                    <a:pt x="0" y="59"/>
                    <a:pt x="0" y="59"/>
                    <a:pt x="0" y="59"/>
                  </a:cubicBezTo>
                  <a:cubicBezTo>
                    <a:pt x="0" y="68"/>
                    <a:pt x="6" y="76"/>
                    <a:pt x="15" y="79"/>
                  </a:cubicBezTo>
                  <a:cubicBezTo>
                    <a:pt x="15" y="78"/>
                    <a:pt x="15" y="77"/>
                    <a:pt x="15" y="77"/>
                  </a:cubicBezTo>
                  <a:cubicBezTo>
                    <a:pt x="15" y="68"/>
                    <a:pt x="22" y="61"/>
                    <a:pt x="30" y="61"/>
                  </a:cubicBezTo>
                  <a:cubicBezTo>
                    <a:pt x="39" y="61"/>
                    <a:pt x="46" y="68"/>
                    <a:pt x="46" y="77"/>
                  </a:cubicBezTo>
                  <a:cubicBezTo>
                    <a:pt x="46" y="78"/>
                    <a:pt x="46" y="79"/>
                    <a:pt x="45" y="80"/>
                  </a:cubicBezTo>
                  <a:cubicBezTo>
                    <a:pt x="93" y="80"/>
                    <a:pt x="93" y="80"/>
                    <a:pt x="93" y="80"/>
                  </a:cubicBezTo>
                  <a:cubicBezTo>
                    <a:pt x="92" y="79"/>
                    <a:pt x="92" y="78"/>
                    <a:pt x="92" y="77"/>
                  </a:cubicBezTo>
                  <a:cubicBezTo>
                    <a:pt x="92" y="68"/>
                    <a:pt x="99" y="61"/>
                    <a:pt x="108" y="61"/>
                  </a:cubicBezTo>
                  <a:cubicBezTo>
                    <a:pt x="116" y="61"/>
                    <a:pt x="123" y="68"/>
                    <a:pt x="123" y="77"/>
                  </a:cubicBezTo>
                  <a:cubicBezTo>
                    <a:pt x="123" y="78"/>
                    <a:pt x="123" y="79"/>
                    <a:pt x="123" y="80"/>
                  </a:cubicBezTo>
                  <a:cubicBezTo>
                    <a:pt x="134" y="79"/>
                    <a:pt x="142" y="70"/>
                    <a:pt x="142" y="59"/>
                  </a:cubicBezTo>
                  <a:cubicBezTo>
                    <a:pt x="142" y="29"/>
                    <a:pt x="142" y="29"/>
                    <a:pt x="142" y="29"/>
                  </a:cubicBezTo>
                  <a:cubicBezTo>
                    <a:pt x="142" y="17"/>
                    <a:pt x="140" y="7"/>
                    <a:pt x="128" y="7"/>
                  </a:cubicBezTo>
                  <a:close/>
                  <a:moveTo>
                    <a:pt x="45" y="40"/>
                  </a:moveTo>
                  <a:cubicBezTo>
                    <a:pt x="16" y="40"/>
                    <a:pt x="16" y="40"/>
                    <a:pt x="16" y="40"/>
                  </a:cubicBezTo>
                  <a:cubicBezTo>
                    <a:pt x="19" y="25"/>
                    <a:pt x="19" y="25"/>
                    <a:pt x="19" y="25"/>
                  </a:cubicBezTo>
                  <a:cubicBezTo>
                    <a:pt x="20" y="25"/>
                    <a:pt x="20" y="24"/>
                    <a:pt x="20" y="22"/>
                  </a:cubicBezTo>
                  <a:cubicBezTo>
                    <a:pt x="22" y="15"/>
                    <a:pt x="30" y="16"/>
                    <a:pt x="30" y="16"/>
                  </a:cubicBezTo>
                  <a:cubicBezTo>
                    <a:pt x="45" y="16"/>
                    <a:pt x="45" y="16"/>
                    <a:pt x="45" y="16"/>
                  </a:cubicBezTo>
                  <a:lnTo>
                    <a:pt x="45" y="40"/>
                  </a:lnTo>
                  <a:close/>
                  <a:moveTo>
                    <a:pt x="104" y="46"/>
                  </a:moveTo>
                  <a:cubicBezTo>
                    <a:pt x="91" y="46"/>
                    <a:pt x="91" y="46"/>
                    <a:pt x="91" y="46"/>
                  </a:cubicBezTo>
                  <a:cubicBezTo>
                    <a:pt x="91" y="60"/>
                    <a:pt x="91" y="60"/>
                    <a:pt x="91" y="60"/>
                  </a:cubicBezTo>
                  <a:cubicBezTo>
                    <a:pt x="78" y="60"/>
                    <a:pt x="78" y="60"/>
                    <a:pt x="78" y="60"/>
                  </a:cubicBezTo>
                  <a:cubicBezTo>
                    <a:pt x="78" y="46"/>
                    <a:pt x="78" y="46"/>
                    <a:pt x="78" y="46"/>
                  </a:cubicBezTo>
                  <a:cubicBezTo>
                    <a:pt x="65" y="46"/>
                    <a:pt x="65" y="46"/>
                    <a:pt x="65" y="46"/>
                  </a:cubicBezTo>
                  <a:cubicBezTo>
                    <a:pt x="65" y="33"/>
                    <a:pt x="65" y="33"/>
                    <a:pt x="65" y="33"/>
                  </a:cubicBezTo>
                  <a:cubicBezTo>
                    <a:pt x="78" y="33"/>
                    <a:pt x="78" y="33"/>
                    <a:pt x="78" y="33"/>
                  </a:cubicBezTo>
                  <a:cubicBezTo>
                    <a:pt x="78" y="20"/>
                    <a:pt x="78" y="20"/>
                    <a:pt x="78" y="20"/>
                  </a:cubicBezTo>
                  <a:cubicBezTo>
                    <a:pt x="91" y="20"/>
                    <a:pt x="91" y="20"/>
                    <a:pt x="91" y="20"/>
                  </a:cubicBezTo>
                  <a:cubicBezTo>
                    <a:pt x="91" y="33"/>
                    <a:pt x="91" y="33"/>
                    <a:pt x="91" y="33"/>
                  </a:cubicBezTo>
                  <a:cubicBezTo>
                    <a:pt x="104" y="33"/>
                    <a:pt x="104" y="33"/>
                    <a:pt x="104" y="33"/>
                  </a:cubicBezTo>
                  <a:lnTo>
                    <a:pt x="104" y="46"/>
                  </a:lnTo>
                  <a:close/>
                  <a:moveTo>
                    <a:pt x="104" y="46"/>
                  </a:moveTo>
                  <a:cubicBezTo>
                    <a:pt x="104" y="46"/>
                    <a:pt x="104" y="46"/>
                    <a:pt x="104" y="4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93"/>
            <p:cNvSpPr>
              <a:spLocks noEditPoints="1"/>
            </p:cNvSpPr>
            <p:nvPr/>
          </p:nvSpPr>
          <p:spPr bwMode="auto">
            <a:xfrm>
              <a:off x="3924300" y="3960813"/>
              <a:ext cx="69850" cy="69850"/>
            </a:xfrm>
            <a:custGeom>
              <a:avLst/>
              <a:gdLst/>
              <a:ahLst/>
              <a:cxnLst>
                <a:cxn ang="0">
                  <a:pos x="24" y="12"/>
                </a:cxn>
                <a:cxn ang="0">
                  <a:pos x="12" y="24"/>
                </a:cxn>
                <a:cxn ang="0">
                  <a:pos x="0" y="12"/>
                </a:cxn>
                <a:cxn ang="0">
                  <a:pos x="12" y="0"/>
                </a:cxn>
                <a:cxn ang="0">
                  <a:pos x="24" y="12"/>
                </a:cxn>
                <a:cxn ang="0">
                  <a:pos x="24" y="12"/>
                </a:cxn>
                <a:cxn ang="0">
                  <a:pos x="24" y="12"/>
                </a:cxn>
              </a:cxnLst>
              <a:rect l="0" t="0" r="r" b="b"/>
              <a:pathLst>
                <a:path w="24" h="24">
                  <a:moveTo>
                    <a:pt x="24" y="12"/>
                  </a:moveTo>
                  <a:cubicBezTo>
                    <a:pt x="24" y="19"/>
                    <a:pt x="19" y="24"/>
                    <a:pt x="12" y="24"/>
                  </a:cubicBezTo>
                  <a:cubicBezTo>
                    <a:pt x="5" y="24"/>
                    <a:pt x="0" y="19"/>
                    <a:pt x="0" y="12"/>
                  </a:cubicBezTo>
                  <a:cubicBezTo>
                    <a:pt x="0" y="5"/>
                    <a:pt x="5" y="0"/>
                    <a:pt x="12" y="0"/>
                  </a:cubicBezTo>
                  <a:cubicBezTo>
                    <a:pt x="19" y="0"/>
                    <a:pt x="24" y="5"/>
                    <a:pt x="24" y="12"/>
                  </a:cubicBezTo>
                  <a:close/>
                  <a:moveTo>
                    <a:pt x="24" y="12"/>
                  </a:moveTo>
                  <a:cubicBezTo>
                    <a:pt x="24" y="12"/>
                    <a:pt x="24" y="12"/>
                    <a:pt x="24"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5" name="Freeform 94"/>
            <p:cNvSpPr>
              <a:spLocks noEditPoints="1"/>
            </p:cNvSpPr>
            <p:nvPr/>
          </p:nvSpPr>
          <p:spPr bwMode="auto">
            <a:xfrm>
              <a:off x="4149725" y="3960813"/>
              <a:ext cx="73025" cy="69850"/>
            </a:xfrm>
            <a:custGeom>
              <a:avLst/>
              <a:gdLst/>
              <a:ahLst/>
              <a:cxnLst>
                <a:cxn ang="0">
                  <a:pos x="25" y="12"/>
                </a:cxn>
                <a:cxn ang="0">
                  <a:pos x="12" y="24"/>
                </a:cxn>
                <a:cxn ang="0">
                  <a:pos x="0" y="12"/>
                </a:cxn>
                <a:cxn ang="0">
                  <a:pos x="12" y="0"/>
                </a:cxn>
                <a:cxn ang="0">
                  <a:pos x="25" y="12"/>
                </a:cxn>
                <a:cxn ang="0">
                  <a:pos x="25" y="12"/>
                </a:cxn>
                <a:cxn ang="0">
                  <a:pos x="25" y="12"/>
                </a:cxn>
              </a:cxnLst>
              <a:rect l="0" t="0" r="r" b="b"/>
              <a:pathLst>
                <a:path w="25" h="24">
                  <a:moveTo>
                    <a:pt x="25" y="12"/>
                  </a:moveTo>
                  <a:cubicBezTo>
                    <a:pt x="25" y="19"/>
                    <a:pt x="19" y="24"/>
                    <a:pt x="12" y="24"/>
                  </a:cubicBezTo>
                  <a:cubicBezTo>
                    <a:pt x="6" y="24"/>
                    <a:pt x="0" y="19"/>
                    <a:pt x="0" y="12"/>
                  </a:cubicBezTo>
                  <a:cubicBezTo>
                    <a:pt x="0" y="5"/>
                    <a:pt x="6" y="0"/>
                    <a:pt x="12" y="0"/>
                  </a:cubicBezTo>
                  <a:cubicBezTo>
                    <a:pt x="19" y="0"/>
                    <a:pt x="25" y="5"/>
                    <a:pt x="25" y="12"/>
                  </a:cubicBezTo>
                  <a:close/>
                  <a:moveTo>
                    <a:pt x="25" y="12"/>
                  </a:moveTo>
                  <a:cubicBezTo>
                    <a:pt x="25" y="12"/>
                    <a:pt x="25" y="12"/>
                    <a:pt x="25" y="12"/>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p:cNvGrpSpPr>
            <a:grpSpLocks noChangeAspect="1"/>
          </p:cNvGrpSpPr>
          <p:nvPr/>
        </p:nvGrpSpPr>
        <p:grpSpPr>
          <a:xfrm>
            <a:off x="3943004" y="405909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69" name="Freeform 68"/>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1" name="Diamond 70"/>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2" name="Group 71"/>
          <p:cNvGrpSpPr>
            <a:grpSpLocks noChangeAspect="1"/>
          </p:cNvGrpSpPr>
          <p:nvPr/>
        </p:nvGrpSpPr>
        <p:grpSpPr>
          <a:xfrm>
            <a:off x="3921276" y="368395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73" name="Freeform 72"/>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5" name="Diamond 7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0" name="Oval 59"/>
          <p:cNvSpPr>
            <a:spLocks noChangeAspect="1"/>
          </p:cNvSpPr>
          <p:nvPr/>
        </p:nvSpPr>
        <p:spPr>
          <a:xfrm>
            <a:off x="4409075" y="330945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96" name="Group 95"/>
          <p:cNvGrpSpPr>
            <a:grpSpLocks noChangeAspect="1"/>
          </p:cNvGrpSpPr>
          <p:nvPr/>
        </p:nvGrpSpPr>
        <p:grpSpPr>
          <a:xfrm>
            <a:off x="4651146" y="3503449"/>
            <a:ext cx="326457" cy="457200"/>
            <a:chOff x="4938713" y="2352675"/>
            <a:chExt cx="646113" cy="904875"/>
          </a:xfrm>
          <a:solidFill>
            <a:srgbClr val="189A80"/>
          </a:solidFill>
        </p:grpSpPr>
        <p:sp>
          <p:nvSpPr>
            <p:cNvPr id="97" name="Freeform 111"/>
            <p:cNvSpPr>
              <a:spLocks noEditPoints="1"/>
            </p:cNvSpPr>
            <p:nvPr/>
          </p:nvSpPr>
          <p:spPr bwMode="auto">
            <a:xfrm>
              <a:off x="4938713" y="2352675"/>
              <a:ext cx="646113" cy="904875"/>
            </a:xfrm>
            <a:custGeom>
              <a:avLst/>
              <a:gdLst/>
              <a:ahLst/>
              <a:cxnLst>
                <a:cxn ang="0">
                  <a:pos x="209" y="53"/>
                </a:cxn>
                <a:cxn ang="0">
                  <a:pos x="188" y="53"/>
                </a:cxn>
                <a:cxn ang="0">
                  <a:pos x="188" y="24"/>
                </a:cxn>
                <a:cxn ang="0">
                  <a:pos x="174" y="10"/>
                </a:cxn>
                <a:cxn ang="0">
                  <a:pos x="130" y="10"/>
                </a:cxn>
                <a:cxn ang="0">
                  <a:pos x="130" y="6"/>
                </a:cxn>
                <a:cxn ang="0">
                  <a:pos x="123" y="0"/>
                </a:cxn>
                <a:cxn ang="0">
                  <a:pos x="65" y="0"/>
                </a:cxn>
                <a:cxn ang="0">
                  <a:pos x="59" y="6"/>
                </a:cxn>
                <a:cxn ang="0">
                  <a:pos x="59" y="10"/>
                </a:cxn>
                <a:cxn ang="0">
                  <a:pos x="14" y="10"/>
                </a:cxn>
                <a:cxn ang="0">
                  <a:pos x="0" y="24"/>
                </a:cxn>
                <a:cxn ang="0">
                  <a:pos x="0" y="254"/>
                </a:cxn>
                <a:cxn ang="0">
                  <a:pos x="14" y="268"/>
                </a:cxn>
                <a:cxn ang="0">
                  <a:pos x="35" y="268"/>
                </a:cxn>
                <a:cxn ang="0">
                  <a:pos x="35" y="298"/>
                </a:cxn>
                <a:cxn ang="0">
                  <a:pos x="49" y="312"/>
                </a:cxn>
                <a:cxn ang="0">
                  <a:pos x="209" y="312"/>
                </a:cxn>
                <a:cxn ang="0">
                  <a:pos x="223" y="298"/>
                </a:cxn>
                <a:cxn ang="0">
                  <a:pos x="223" y="67"/>
                </a:cxn>
                <a:cxn ang="0">
                  <a:pos x="209" y="53"/>
                </a:cxn>
                <a:cxn ang="0">
                  <a:pos x="35" y="67"/>
                </a:cxn>
                <a:cxn ang="0">
                  <a:pos x="35" y="253"/>
                </a:cxn>
                <a:cxn ang="0">
                  <a:pos x="15" y="253"/>
                </a:cxn>
                <a:cxn ang="0">
                  <a:pos x="15" y="25"/>
                </a:cxn>
                <a:cxn ang="0">
                  <a:pos x="59" y="25"/>
                </a:cxn>
                <a:cxn ang="0">
                  <a:pos x="59" y="27"/>
                </a:cxn>
                <a:cxn ang="0">
                  <a:pos x="65" y="33"/>
                </a:cxn>
                <a:cxn ang="0">
                  <a:pos x="123" y="33"/>
                </a:cxn>
                <a:cxn ang="0">
                  <a:pos x="130" y="27"/>
                </a:cxn>
                <a:cxn ang="0">
                  <a:pos x="130" y="25"/>
                </a:cxn>
                <a:cxn ang="0">
                  <a:pos x="173" y="25"/>
                </a:cxn>
                <a:cxn ang="0">
                  <a:pos x="173" y="53"/>
                </a:cxn>
                <a:cxn ang="0">
                  <a:pos x="164" y="53"/>
                </a:cxn>
                <a:cxn ang="0">
                  <a:pos x="164" y="50"/>
                </a:cxn>
                <a:cxn ang="0">
                  <a:pos x="158" y="44"/>
                </a:cxn>
                <a:cxn ang="0">
                  <a:pos x="100" y="44"/>
                </a:cxn>
                <a:cxn ang="0">
                  <a:pos x="93" y="50"/>
                </a:cxn>
                <a:cxn ang="0">
                  <a:pos x="93" y="53"/>
                </a:cxn>
                <a:cxn ang="0">
                  <a:pos x="49" y="53"/>
                </a:cxn>
                <a:cxn ang="0">
                  <a:pos x="35" y="67"/>
                </a:cxn>
                <a:cxn ang="0">
                  <a:pos x="208" y="296"/>
                </a:cxn>
                <a:cxn ang="0">
                  <a:pos x="50" y="296"/>
                </a:cxn>
                <a:cxn ang="0">
                  <a:pos x="50" y="69"/>
                </a:cxn>
                <a:cxn ang="0">
                  <a:pos x="93" y="69"/>
                </a:cxn>
                <a:cxn ang="0">
                  <a:pos x="93" y="70"/>
                </a:cxn>
                <a:cxn ang="0">
                  <a:pos x="100" y="77"/>
                </a:cxn>
                <a:cxn ang="0">
                  <a:pos x="158" y="77"/>
                </a:cxn>
                <a:cxn ang="0">
                  <a:pos x="164" y="70"/>
                </a:cxn>
                <a:cxn ang="0">
                  <a:pos x="164" y="69"/>
                </a:cxn>
                <a:cxn ang="0">
                  <a:pos x="208" y="69"/>
                </a:cxn>
                <a:cxn ang="0">
                  <a:pos x="208" y="296"/>
                </a:cxn>
                <a:cxn ang="0">
                  <a:pos x="208" y="296"/>
                </a:cxn>
                <a:cxn ang="0">
                  <a:pos x="208" y="296"/>
                </a:cxn>
              </a:cxnLst>
              <a:rect l="0" t="0" r="r" b="b"/>
              <a:pathLst>
                <a:path w="223" h="312">
                  <a:moveTo>
                    <a:pt x="209" y="53"/>
                  </a:moveTo>
                  <a:cubicBezTo>
                    <a:pt x="188" y="53"/>
                    <a:pt x="188" y="53"/>
                    <a:pt x="188" y="53"/>
                  </a:cubicBezTo>
                  <a:cubicBezTo>
                    <a:pt x="188" y="24"/>
                    <a:pt x="188" y="24"/>
                    <a:pt x="188" y="24"/>
                  </a:cubicBezTo>
                  <a:cubicBezTo>
                    <a:pt x="188" y="16"/>
                    <a:pt x="182" y="10"/>
                    <a:pt x="174" y="10"/>
                  </a:cubicBezTo>
                  <a:cubicBezTo>
                    <a:pt x="130" y="10"/>
                    <a:pt x="130" y="10"/>
                    <a:pt x="130" y="10"/>
                  </a:cubicBezTo>
                  <a:cubicBezTo>
                    <a:pt x="130" y="6"/>
                    <a:pt x="130" y="6"/>
                    <a:pt x="130" y="6"/>
                  </a:cubicBezTo>
                  <a:cubicBezTo>
                    <a:pt x="130" y="3"/>
                    <a:pt x="127" y="0"/>
                    <a:pt x="123" y="0"/>
                  </a:cubicBezTo>
                  <a:cubicBezTo>
                    <a:pt x="65" y="0"/>
                    <a:pt x="65" y="0"/>
                    <a:pt x="65" y="0"/>
                  </a:cubicBezTo>
                  <a:cubicBezTo>
                    <a:pt x="61" y="0"/>
                    <a:pt x="59" y="3"/>
                    <a:pt x="59" y="6"/>
                  </a:cubicBezTo>
                  <a:cubicBezTo>
                    <a:pt x="59" y="10"/>
                    <a:pt x="59" y="10"/>
                    <a:pt x="59" y="10"/>
                  </a:cubicBezTo>
                  <a:cubicBezTo>
                    <a:pt x="14" y="10"/>
                    <a:pt x="14" y="10"/>
                    <a:pt x="14" y="10"/>
                  </a:cubicBezTo>
                  <a:cubicBezTo>
                    <a:pt x="6" y="10"/>
                    <a:pt x="0" y="16"/>
                    <a:pt x="0" y="24"/>
                  </a:cubicBezTo>
                  <a:cubicBezTo>
                    <a:pt x="0" y="254"/>
                    <a:pt x="0" y="254"/>
                    <a:pt x="0" y="254"/>
                  </a:cubicBezTo>
                  <a:cubicBezTo>
                    <a:pt x="0" y="262"/>
                    <a:pt x="6" y="268"/>
                    <a:pt x="14" y="268"/>
                  </a:cubicBezTo>
                  <a:cubicBezTo>
                    <a:pt x="35" y="268"/>
                    <a:pt x="35" y="268"/>
                    <a:pt x="35" y="268"/>
                  </a:cubicBezTo>
                  <a:cubicBezTo>
                    <a:pt x="35" y="298"/>
                    <a:pt x="35" y="298"/>
                    <a:pt x="35" y="298"/>
                  </a:cubicBezTo>
                  <a:cubicBezTo>
                    <a:pt x="35" y="306"/>
                    <a:pt x="41" y="312"/>
                    <a:pt x="49" y="312"/>
                  </a:cubicBezTo>
                  <a:cubicBezTo>
                    <a:pt x="209" y="312"/>
                    <a:pt x="209" y="312"/>
                    <a:pt x="209" y="312"/>
                  </a:cubicBezTo>
                  <a:cubicBezTo>
                    <a:pt x="217" y="312"/>
                    <a:pt x="223" y="306"/>
                    <a:pt x="223" y="298"/>
                  </a:cubicBezTo>
                  <a:cubicBezTo>
                    <a:pt x="223" y="67"/>
                    <a:pt x="223" y="67"/>
                    <a:pt x="223" y="67"/>
                  </a:cubicBezTo>
                  <a:cubicBezTo>
                    <a:pt x="223" y="59"/>
                    <a:pt x="217" y="53"/>
                    <a:pt x="209" y="53"/>
                  </a:cubicBezTo>
                  <a:close/>
                  <a:moveTo>
                    <a:pt x="35" y="67"/>
                  </a:moveTo>
                  <a:cubicBezTo>
                    <a:pt x="35" y="253"/>
                    <a:pt x="35" y="253"/>
                    <a:pt x="35" y="253"/>
                  </a:cubicBezTo>
                  <a:cubicBezTo>
                    <a:pt x="15" y="253"/>
                    <a:pt x="15" y="253"/>
                    <a:pt x="15" y="253"/>
                  </a:cubicBezTo>
                  <a:cubicBezTo>
                    <a:pt x="15" y="25"/>
                    <a:pt x="15" y="25"/>
                    <a:pt x="15" y="25"/>
                  </a:cubicBezTo>
                  <a:cubicBezTo>
                    <a:pt x="59" y="25"/>
                    <a:pt x="59" y="25"/>
                    <a:pt x="59" y="25"/>
                  </a:cubicBezTo>
                  <a:cubicBezTo>
                    <a:pt x="59" y="27"/>
                    <a:pt x="59" y="27"/>
                    <a:pt x="59" y="27"/>
                  </a:cubicBezTo>
                  <a:cubicBezTo>
                    <a:pt x="59" y="30"/>
                    <a:pt x="61" y="33"/>
                    <a:pt x="65" y="33"/>
                  </a:cubicBezTo>
                  <a:cubicBezTo>
                    <a:pt x="123" y="33"/>
                    <a:pt x="123" y="33"/>
                    <a:pt x="123" y="33"/>
                  </a:cubicBezTo>
                  <a:cubicBezTo>
                    <a:pt x="127" y="33"/>
                    <a:pt x="130" y="30"/>
                    <a:pt x="130" y="27"/>
                  </a:cubicBezTo>
                  <a:cubicBezTo>
                    <a:pt x="130" y="25"/>
                    <a:pt x="130" y="25"/>
                    <a:pt x="130" y="25"/>
                  </a:cubicBezTo>
                  <a:cubicBezTo>
                    <a:pt x="173" y="25"/>
                    <a:pt x="173" y="25"/>
                    <a:pt x="173" y="25"/>
                  </a:cubicBezTo>
                  <a:cubicBezTo>
                    <a:pt x="173" y="53"/>
                    <a:pt x="173" y="53"/>
                    <a:pt x="173" y="53"/>
                  </a:cubicBezTo>
                  <a:cubicBezTo>
                    <a:pt x="164" y="53"/>
                    <a:pt x="164" y="53"/>
                    <a:pt x="164" y="53"/>
                  </a:cubicBezTo>
                  <a:cubicBezTo>
                    <a:pt x="164" y="50"/>
                    <a:pt x="164" y="50"/>
                    <a:pt x="164" y="50"/>
                  </a:cubicBezTo>
                  <a:cubicBezTo>
                    <a:pt x="164" y="46"/>
                    <a:pt x="162" y="44"/>
                    <a:pt x="158" y="44"/>
                  </a:cubicBezTo>
                  <a:cubicBezTo>
                    <a:pt x="100" y="44"/>
                    <a:pt x="100" y="44"/>
                    <a:pt x="100" y="44"/>
                  </a:cubicBezTo>
                  <a:cubicBezTo>
                    <a:pt x="96" y="44"/>
                    <a:pt x="93" y="46"/>
                    <a:pt x="93" y="50"/>
                  </a:cubicBezTo>
                  <a:cubicBezTo>
                    <a:pt x="93" y="53"/>
                    <a:pt x="93" y="53"/>
                    <a:pt x="93" y="53"/>
                  </a:cubicBezTo>
                  <a:cubicBezTo>
                    <a:pt x="49" y="53"/>
                    <a:pt x="49" y="53"/>
                    <a:pt x="49" y="53"/>
                  </a:cubicBezTo>
                  <a:cubicBezTo>
                    <a:pt x="41" y="53"/>
                    <a:pt x="35" y="59"/>
                    <a:pt x="35" y="67"/>
                  </a:cubicBezTo>
                  <a:close/>
                  <a:moveTo>
                    <a:pt x="208" y="296"/>
                  </a:moveTo>
                  <a:cubicBezTo>
                    <a:pt x="50" y="296"/>
                    <a:pt x="50" y="296"/>
                    <a:pt x="50" y="296"/>
                  </a:cubicBezTo>
                  <a:cubicBezTo>
                    <a:pt x="50" y="69"/>
                    <a:pt x="50" y="69"/>
                    <a:pt x="50" y="69"/>
                  </a:cubicBezTo>
                  <a:cubicBezTo>
                    <a:pt x="93" y="69"/>
                    <a:pt x="93" y="69"/>
                    <a:pt x="93" y="69"/>
                  </a:cubicBezTo>
                  <a:cubicBezTo>
                    <a:pt x="93" y="70"/>
                    <a:pt x="93" y="70"/>
                    <a:pt x="93" y="70"/>
                  </a:cubicBezTo>
                  <a:cubicBezTo>
                    <a:pt x="93" y="74"/>
                    <a:pt x="96" y="77"/>
                    <a:pt x="100" y="77"/>
                  </a:cubicBezTo>
                  <a:cubicBezTo>
                    <a:pt x="158" y="77"/>
                    <a:pt x="158" y="77"/>
                    <a:pt x="158" y="77"/>
                  </a:cubicBezTo>
                  <a:cubicBezTo>
                    <a:pt x="162" y="77"/>
                    <a:pt x="164" y="74"/>
                    <a:pt x="164" y="70"/>
                  </a:cubicBezTo>
                  <a:cubicBezTo>
                    <a:pt x="164" y="69"/>
                    <a:pt x="164" y="69"/>
                    <a:pt x="164" y="69"/>
                  </a:cubicBezTo>
                  <a:cubicBezTo>
                    <a:pt x="208" y="69"/>
                    <a:pt x="208" y="69"/>
                    <a:pt x="208" y="69"/>
                  </a:cubicBezTo>
                  <a:cubicBezTo>
                    <a:pt x="208" y="296"/>
                    <a:pt x="208" y="296"/>
                    <a:pt x="208" y="296"/>
                  </a:cubicBezTo>
                  <a:close/>
                  <a:moveTo>
                    <a:pt x="208" y="296"/>
                  </a:moveTo>
                  <a:cubicBezTo>
                    <a:pt x="208" y="296"/>
                    <a:pt x="208" y="296"/>
                    <a:pt x="208" y="296"/>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8" name="Rectangle 112"/>
            <p:cNvSpPr>
              <a:spLocks noChangeArrowheads="1"/>
            </p:cNvSpPr>
            <p:nvPr/>
          </p:nvSpPr>
          <p:spPr bwMode="auto">
            <a:xfrm>
              <a:off x="5156200" y="2906713"/>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Rectangle 113"/>
            <p:cNvSpPr>
              <a:spLocks noChangeArrowheads="1"/>
            </p:cNvSpPr>
            <p:nvPr/>
          </p:nvSpPr>
          <p:spPr bwMode="auto">
            <a:xfrm>
              <a:off x="5156200" y="3036888"/>
              <a:ext cx="312738" cy="63500"/>
            </a:xfrm>
            <a:prstGeom prst="rect">
              <a:avLst/>
            </a:prstGeom>
            <a:grp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114"/>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close/>
                  <a:moveTo>
                    <a:pt x="44" y="124"/>
                  </a:moveTo>
                  <a:lnTo>
                    <a:pt x="44" y="12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Freeform 115"/>
            <p:cNvSpPr>
              <a:spLocks noEditPoints="1"/>
            </p:cNvSpPr>
            <p:nvPr/>
          </p:nvSpPr>
          <p:spPr bwMode="auto">
            <a:xfrm>
              <a:off x="5213350" y="2643188"/>
              <a:ext cx="196850" cy="196850"/>
            </a:xfrm>
            <a:custGeom>
              <a:avLst/>
              <a:gdLst/>
              <a:ahLst/>
              <a:cxnLst>
                <a:cxn ang="0">
                  <a:pos x="44" y="124"/>
                </a:cxn>
                <a:cxn ang="0">
                  <a:pos x="81" y="124"/>
                </a:cxn>
                <a:cxn ang="0">
                  <a:pos x="81" y="78"/>
                </a:cxn>
                <a:cxn ang="0">
                  <a:pos x="124" y="78"/>
                </a:cxn>
                <a:cxn ang="0">
                  <a:pos x="124" y="44"/>
                </a:cxn>
                <a:cxn ang="0">
                  <a:pos x="81" y="44"/>
                </a:cxn>
                <a:cxn ang="0">
                  <a:pos x="81" y="0"/>
                </a:cxn>
                <a:cxn ang="0">
                  <a:pos x="44" y="0"/>
                </a:cxn>
                <a:cxn ang="0">
                  <a:pos x="44" y="44"/>
                </a:cxn>
                <a:cxn ang="0">
                  <a:pos x="0" y="44"/>
                </a:cxn>
                <a:cxn ang="0">
                  <a:pos x="0" y="78"/>
                </a:cxn>
                <a:cxn ang="0">
                  <a:pos x="44" y="78"/>
                </a:cxn>
                <a:cxn ang="0">
                  <a:pos x="44" y="124"/>
                </a:cxn>
                <a:cxn ang="0">
                  <a:pos x="44" y="124"/>
                </a:cxn>
                <a:cxn ang="0">
                  <a:pos x="44" y="124"/>
                </a:cxn>
              </a:cxnLst>
              <a:rect l="0" t="0" r="r" b="b"/>
              <a:pathLst>
                <a:path w="124" h="124">
                  <a:moveTo>
                    <a:pt x="44" y="124"/>
                  </a:moveTo>
                  <a:lnTo>
                    <a:pt x="81" y="124"/>
                  </a:lnTo>
                  <a:lnTo>
                    <a:pt x="81" y="78"/>
                  </a:lnTo>
                  <a:lnTo>
                    <a:pt x="124" y="78"/>
                  </a:lnTo>
                  <a:lnTo>
                    <a:pt x="124" y="44"/>
                  </a:lnTo>
                  <a:lnTo>
                    <a:pt x="81" y="44"/>
                  </a:lnTo>
                  <a:lnTo>
                    <a:pt x="81" y="0"/>
                  </a:lnTo>
                  <a:lnTo>
                    <a:pt x="44" y="0"/>
                  </a:lnTo>
                  <a:lnTo>
                    <a:pt x="44" y="44"/>
                  </a:lnTo>
                  <a:lnTo>
                    <a:pt x="0" y="44"/>
                  </a:lnTo>
                  <a:lnTo>
                    <a:pt x="0" y="78"/>
                  </a:lnTo>
                  <a:lnTo>
                    <a:pt x="44" y="78"/>
                  </a:lnTo>
                  <a:lnTo>
                    <a:pt x="44" y="124"/>
                  </a:lnTo>
                  <a:moveTo>
                    <a:pt x="44" y="124"/>
                  </a:moveTo>
                  <a:lnTo>
                    <a:pt x="44" y="124"/>
                  </a:ln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a:grpSpLocks noChangeAspect="1"/>
          </p:cNvGrpSpPr>
          <p:nvPr/>
        </p:nvGrpSpPr>
        <p:grpSpPr>
          <a:xfrm>
            <a:off x="6553020" y="2928016"/>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77" name="Freeform 7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78" name="Diamond 7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79" name="Group 78"/>
          <p:cNvGrpSpPr>
            <a:grpSpLocks noChangeAspect="1"/>
          </p:cNvGrpSpPr>
          <p:nvPr/>
        </p:nvGrpSpPr>
        <p:grpSpPr>
          <a:xfrm>
            <a:off x="6531292" y="2552873"/>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80" name="Freeform 79"/>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6" name="Diamond 105"/>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07" name="Group 106"/>
          <p:cNvGrpSpPr>
            <a:grpSpLocks noChangeAspect="1"/>
          </p:cNvGrpSpPr>
          <p:nvPr/>
        </p:nvGrpSpPr>
        <p:grpSpPr>
          <a:xfrm>
            <a:off x="9309763" y="3991672"/>
            <a:ext cx="1828800" cy="1084099"/>
            <a:chOff x="4721458" y="1323234"/>
            <a:chExt cx="5486400" cy="3252299"/>
          </a:xfrm>
          <a:solidFill>
            <a:srgbClr val="34738D"/>
          </a:solidFill>
          <a:effectLst>
            <a:outerShdw blurRad="50800" dist="38100" dir="5400000" algn="t" rotWithShape="0">
              <a:prstClr val="black">
                <a:alpha val="40000"/>
              </a:prstClr>
            </a:outerShdw>
          </a:effectLst>
        </p:grpSpPr>
        <p:sp>
          <p:nvSpPr>
            <p:cNvPr id="108" name="Freeform 107"/>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5291A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solidFill>
                  <a:srgbClr val="34738D"/>
                </a:solidFill>
              </a:endParaRPr>
            </a:p>
          </p:txBody>
        </p:sp>
        <p:sp>
          <p:nvSpPr>
            <p:cNvPr id="109" name="Diamond 108"/>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rgbClr val="34738D"/>
                </a:solidFill>
              </a:endParaRPr>
            </a:p>
          </p:txBody>
        </p:sp>
      </p:grpSp>
      <p:grpSp>
        <p:nvGrpSpPr>
          <p:cNvPr id="110" name="Group 109"/>
          <p:cNvGrpSpPr>
            <a:grpSpLocks noChangeAspect="1"/>
          </p:cNvGrpSpPr>
          <p:nvPr/>
        </p:nvGrpSpPr>
        <p:grpSpPr>
          <a:xfrm>
            <a:off x="9288035" y="3616529"/>
            <a:ext cx="1828800" cy="1084099"/>
            <a:chOff x="4721458" y="1323234"/>
            <a:chExt cx="5486400" cy="3252299"/>
          </a:xfrm>
          <a:solidFill>
            <a:srgbClr val="189A80"/>
          </a:solidFill>
          <a:effectLst>
            <a:outerShdw blurRad="50800" dist="38100" dir="5400000" algn="t" rotWithShape="0">
              <a:prstClr val="black">
                <a:alpha val="40000"/>
              </a:prstClr>
            </a:outerShdw>
          </a:effectLst>
        </p:grpSpPr>
        <p:sp>
          <p:nvSpPr>
            <p:cNvPr id="111" name="Freeform 110"/>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36B89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2" name="Diamond 111"/>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3" name="Group 112"/>
          <p:cNvGrpSpPr>
            <a:grpSpLocks noChangeAspect="1"/>
          </p:cNvGrpSpPr>
          <p:nvPr/>
        </p:nvGrpSpPr>
        <p:grpSpPr>
          <a:xfrm>
            <a:off x="9290044" y="3210554"/>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14" name="Freeform 113"/>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5" name="Diamond 114"/>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16" name="Group 115"/>
          <p:cNvGrpSpPr>
            <a:grpSpLocks noChangeAspect="1"/>
          </p:cNvGrpSpPr>
          <p:nvPr/>
        </p:nvGrpSpPr>
        <p:grpSpPr>
          <a:xfrm>
            <a:off x="9281645" y="2792392"/>
            <a:ext cx="1828800" cy="1084099"/>
            <a:chOff x="4721458" y="1323234"/>
            <a:chExt cx="5486400" cy="3252299"/>
          </a:xfrm>
          <a:solidFill>
            <a:srgbClr val="D34132"/>
          </a:solidFill>
          <a:effectLst>
            <a:outerShdw blurRad="50800" dist="38100" dir="5400000" algn="t" rotWithShape="0">
              <a:prstClr val="black">
                <a:alpha val="40000"/>
              </a:prstClr>
            </a:outerShdw>
          </a:effectLst>
        </p:grpSpPr>
        <p:sp>
          <p:nvSpPr>
            <p:cNvPr id="117" name="Freeform 116"/>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15F5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8" name="Diamond 117"/>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5" name="Group 124"/>
          <p:cNvGrpSpPr>
            <a:grpSpLocks noChangeAspect="1"/>
          </p:cNvGrpSpPr>
          <p:nvPr/>
        </p:nvGrpSpPr>
        <p:grpSpPr>
          <a:xfrm>
            <a:off x="6520950" y="2163145"/>
            <a:ext cx="1828800" cy="1084099"/>
            <a:chOff x="4721458" y="1323234"/>
            <a:chExt cx="5486400" cy="3252299"/>
          </a:xfrm>
          <a:solidFill>
            <a:srgbClr val="EF9D27"/>
          </a:solidFill>
          <a:effectLst>
            <a:outerShdw blurRad="50800" dist="38100" dir="5400000" algn="t" rotWithShape="0">
              <a:prstClr val="black">
                <a:alpha val="40000"/>
              </a:prstClr>
            </a:outerShdw>
          </a:effectLst>
        </p:grpSpPr>
        <p:sp>
          <p:nvSpPr>
            <p:cNvPr id="126" name="Freeform 125"/>
            <p:cNvSpPr/>
            <p:nvPr/>
          </p:nvSpPr>
          <p:spPr>
            <a:xfrm>
              <a:off x="4721458" y="1763169"/>
              <a:ext cx="5486400" cy="2812364"/>
            </a:xfrm>
            <a:custGeom>
              <a:avLst/>
              <a:gdLst>
                <a:gd name="connsiteX0" fmla="*/ 2743200 w 5486400"/>
                <a:gd name="connsiteY0" fmla="*/ 0 h 2812364"/>
                <a:gd name="connsiteX1" fmla="*/ 4732016 w 5486400"/>
                <a:gd name="connsiteY1" fmla="*/ 1019480 h 2812364"/>
                <a:gd name="connsiteX2" fmla="*/ 4732016 w 5486400"/>
                <a:gd name="connsiteY2" fmla="*/ 964092 h 2812364"/>
                <a:gd name="connsiteX3" fmla="*/ 5486400 w 5486400"/>
                <a:gd name="connsiteY3" fmla="*/ 964092 h 2812364"/>
                <a:gd name="connsiteX4" fmla="*/ 5486400 w 5486400"/>
                <a:gd name="connsiteY4" fmla="*/ 1406182 h 2812364"/>
                <a:gd name="connsiteX5" fmla="*/ 2743200 w 5486400"/>
                <a:gd name="connsiteY5" fmla="*/ 2812364 h 2812364"/>
                <a:gd name="connsiteX6" fmla="*/ 15771 w 5486400"/>
                <a:gd name="connsiteY6" fmla="*/ 1414266 h 2812364"/>
                <a:gd name="connsiteX7" fmla="*/ 0 w 5486400"/>
                <a:gd name="connsiteY7" fmla="*/ 1414266 h 2812364"/>
                <a:gd name="connsiteX8" fmla="*/ 0 w 5486400"/>
                <a:gd name="connsiteY8" fmla="*/ 1406182 h 2812364"/>
                <a:gd name="connsiteX9" fmla="*/ 0 w 5486400"/>
                <a:gd name="connsiteY9" fmla="*/ 972176 h 2812364"/>
                <a:gd name="connsiteX10" fmla="*/ 754384 w 5486400"/>
                <a:gd name="connsiteY10" fmla="*/ 972176 h 2812364"/>
                <a:gd name="connsiteX11" fmla="*/ 754384 w 5486400"/>
                <a:gd name="connsiteY11" fmla="*/ 1019480 h 28123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5486400" h="2812364">
                  <a:moveTo>
                    <a:pt x="2743200" y="0"/>
                  </a:moveTo>
                  <a:lnTo>
                    <a:pt x="4732016" y="1019480"/>
                  </a:lnTo>
                  <a:lnTo>
                    <a:pt x="4732016" y="964092"/>
                  </a:lnTo>
                  <a:lnTo>
                    <a:pt x="5486400" y="964092"/>
                  </a:lnTo>
                  <a:lnTo>
                    <a:pt x="5486400" y="1406182"/>
                  </a:lnTo>
                  <a:lnTo>
                    <a:pt x="2743200" y="2812364"/>
                  </a:lnTo>
                  <a:lnTo>
                    <a:pt x="15771" y="1414266"/>
                  </a:lnTo>
                  <a:lnTo>
                    <a:pt x="0" y="1414266"/>
                  </a:lnTo>
                  <a:lnTo>
                    <a:pt x="0" y="1406182"/>
                  </a:lnTo>
                  <a:lnTo>
                    <a:pt x="0" y="972176"/>
                  </a:lnTo>
                  <a:lnTo>
                    <a:pt x="754384" y="972176"/>
                  </a:lnTo>
                  <a:lnTo>
                    <a:pt x="754384" y="1019480"/>
                  </a:lnTo>
                  <a:close/>
                </a:path>
              </a:pathLst>
            </a:custGeom>
            <a:solidFill>
              <a:srgbClr val="FFBB4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7" name="Diamond 126"/>
            <p:cNvSpPr/>
            <p:nvPr/>
          </p:nvSpPr>
          <p:spPr>
            <a:xfrm>
              <a:off x="4721458" y="1323234"/>
              <a:ext cx="5486400" cy="2812364"/>
            </a:xfrm>
            <a:prstGeom prst="diamond">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46" name="Oval 45"/>
          <p:cNvSpPr>
            <a:spLocks noChangeAspect="1"/>
          </p:cNvSpPr>
          <p:nvPr/>
        </p:nvSpPr>
        <p:spPr>
          <a:xfrm>
            <a:off x="7025187" y="1821892"/>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6" name="Freeform 74"/>
          <p:cNvSpPr>
            <a:spLocks noChangeAspect="1" noEditPoints="1"/>
          </p:cNvSpPr>
          <p:nvPr/>
        </p:nvSpPr>
        <p:spPr bwMode="auto">
          <a:xfrm>
            <a:off x="7225687" y="2043221"/>
            <a:ext cx="409605" cy="365760"/>
          </a:xfrm>
          <a:custGeom>
            <a:avLst/>
            <a:gdLst/>
            <a:ahLst/>
            <a:cxnLst>
              <a:cxn ang="0">
                <a:pos x="176" y="29"/>
              </a:cxn>
              <a:cxn ang="0">
                <a:pos x="120" y="29"/>
              </a:cxn>
              <a:cxn ang="0">
                <a:pos x="120" y="0"/>
              </a:cxn>
              <a:cxn ang="0">
                <a:pos x="114" y="0"/>
              </a:cxn>
              <a:cxn ang="0">
                <a:pos x="110" y="0"/>
              </a:cxn>
              <a:cxn ang="0">
                <a:pos x="81" y="0"/>
              </a:cxn>
              <a:cxn ang="0">
                <a:pos x="71" y="0"/>
              </a:cxn>
              <a:cxn ang="0">
                <a:pos x="71" y="10"/>
              </a:cxn>
              <a:cxn ang="0">
                <a:pos x="71" y="29"/>
              </a:cxn>
              <a:cxn ang="0">
                <a:pos x="15" y="29"/>
              </a:cxn>
              <a:cxn ang="0">
                <a:pos x="0" y="44"/>
              </a:cxn>
              <a:cxn ang="0">
                <a:pos x="0" y="156"/>
              </a:cxn>
              <a:cxn ang="0">
                <a:pos x="15" y="171"/>
              </a:cxn>
              <a:cxn ang="0">
                <a:pos x="176" y="171"/>
              </a:cxn>
              <a:cxn ang="0">
                <a:pos x="192" y="156"/>
              </a:cxn>
              <a:cxn ang="0">
                <a:pos x="192" y="44"/>
              </a:cxn>
              <a:cxn ang="0">
                <a:pos x="176" y="29"/>
              </a:cxn>
              <a:cxn ang="0">
                <a:pos x="81" y="10"/>
              </a:cxn>
              <a:cxn ang="0">
                <a:pos x="110" y="10"/>
              </a:cxn>
              <a:cxn ang="0">
                <a:pos x="110" y="29"/>
              </a:cxn>
              <a:cxn ang="0">
                <a:pos x="81" y="29"/>
              </a:cxn>
              <a:cxn ang="0">
                <a:pos x="81" y="10"/>
              </a:cxn>
              <a:cxn ang="0">
                <a:pos x="134" y="107"/>
              </a:cxn>
              <a:cxn ang="0">
                <a:pos x="127" y="115"/>
              </a:cxn>
              <a:cxn ang="0">
                <a:pos x="111" y="115"/>
              </a:cxn>
              <a:cxn ang="0">
                <a:pos x="111" y="130"/>
              </a:cxn>
              <a:cxn ang="0">
                <a:pos x="103" y="138"/>
              </a:cxn>
              <a:cxn ang="0">
                <a:pos x="88" y="138"/>
              </a:cxn>
              <a:cxn ang="0">
                <a:pos x="80" y="130"/>
              </a:cxn>
              <a:cxn ang="0">
                <a:pos x="80" y="115"/>
              </a:cxn>
              <a:cxn ang="0">
                <a:pos x="65" y="115"/>
              </a:cxn>
              <a:cxn ang="0">
                <a:pos x="57" y="107"/>
              </a:cxn>
              <a:cxn ang="0">
                <a:pos x="57" y="92"/>
              </a:cxn>
              <a:cxn ang="0">
                <a:pos x="65" y="84"/>
              </a:cxn>
              <a:cxn ang="0">
                <a:pos x="80" y="84"/>
              </a:cxn>
              <a:cxn ang="0">
                <a:pos x="80" y="68"/>
              </a:cxn>
              <a:cxn ang="0">
                <a:pos x="88" y="61"/>
              </a:cxn>
              <a:cxn ang="0">
                <a:pos x="103" y="61"/>
              </a:cxn>
              <a:cxn ang="0">
                <a:pos x="111" y="68"/>
              </a:cxn>
              <a:cxn ang="0">
                <a:pos x="111" y="84"/>
              </a:cxn>
              <a:cxn ang="0">
                <a:pos x="127" y="84"/>
              </a:cxn>
              <a:cxn ang="0">
                <a:pos x="134" y="92"/>
              </a:cxn>
              <a:cxn ang="0">
                <a:pos x="134" y="107"/>
              </a:cxn>
            </a:cxnLst>
            <a:rect l="0" t="0" r="r" b="b"/>
            <a:pathLst>
              <a:path w="192" h="171">
                <a:moveTo>
                  <a:pt x="176" y="29"/>
                </a:moveTo>
                <a:cubicBezTo>
                  <a:pt x="120" y="29"/>
                  <a:pt x="120" y="29"/>
                  <a:pt x="120" y="29"/>
                </a:cubicBezTo>
                <a:cubicBezTo>
                  <a:pt x="120" y="0"/>
                  <a:pt x="120" y="0"/>
                  <a:pt x="120" y="0"/>
                </a:cubicBezTo>
                <a:cubicBezTo>
                  <a:pt x="114" y="0"/>
                  <a:pt x="114" y="0"/>
                  <a:pt x="114" y="0"/>
                </a:cubicBezTo>
                <a:cubicBezTo>
                  <a:pt x="110" y="0"/>
                  <a:pt x="110" y="0"/>
                  <a:pt x="110" y="0"/>
                </a:cubicBezTo>
                <a:cubicBezTo>
                  <a:pt x="81" y="0"/>
                  <a:pt x="81" y="0"/>
                  <a:pt x="81" y="0"/>
                </a:cubicBezTo>
                <a:cubicBezTo>
                  <a:pt x="71" y="0"/>
                  <a:pt x="71" y="0"/>
                  <a:pt x="71" y="0"/>
                </a:cubicBezTo>
                <a:cubicBezTo>
                  <a:pt x="71" y="10"/>
                  <a:pt x="71" y="10"/>
                  <a:pt x="71" y="10"/>
                </a:cubicBezTo>
                <a:cubicBezTo>
                  <a:pt x="71" y="29"/>
                  <a:pt x="71" y="29"/>
                  <a:pt x="71" y="29"/>
                </a:cubicBezTo>
                <a:cubicBezTo>
                  <a:pt x="15" y="29"/>
                  <a:pt x="15" y="29"/>
                  <a:pt x="15" y="29"/>
                </a:cubicBezTo>
                <a:cubicBezTo>
                  <a:pt x="7" y="29"/>
                  <a:pt x="0" y="36"/>
                  <a:pt x="0" y="44"/>
                </a:cubicBezTo>
                <a:cubicBezTo>
                  <a:pt x="0" y="156"/>
                  <a:pt x="0" y="156"/>
                  <a:pt x="0" y="156"/>
                </a:cubicBezTo>
                <a:cubicBezTo>
                  <a:pt x="0" y="164"/>
                  <a:pt x="7" y="171"/>
                  <a:pt x="15" y="171"/>
                </a:cubicBezTo>
                <a:cubicBezTo>
                  <a:pt x="176" y="171"/>
                  <a:pt x="176" y="171"/>
                  <a:pt x="176" y="171"/>
                </a:cubicBezTo>
                <a:cubicBezTo>
                  <a:pt x="185" y="171"/>
                  <a:pt x="192" y="164"/>
                  <a:pt x="192" y="156"/>
                </a:cubicBezTo>
                <a:cubicBezTo>
                  <a:pt x="192" y="44"/>
                  <a:pt x="192" y="44"/>
                  <a:pt x="192" y="44"/>
                </a:cubicBezTo>
                <a:cubicBezTo>
                  <a:pt x="192" y="36"/>
                  <a:pt x="185" y="29"/>
                  <a:pt x="176" y="29"/>
                </a:cubicBezTo>
                <a:moveTo>
                  <a:pt x="81" y="10"/>
                </a:moveTo>
                <a:cubicBezTo>
                  <a:pt x="110" y="10"/>
                  <a:pt x="110" y="10"/>
                  <a:pt x="110" y="10"/>
                </a:cubicBezTo>
                <a:cubicBezTo>
                  <a:pt x="110" y="29"/>
                  <a:pt x="110" y="29"/>
                  <a:pt x="110" y="29"/>
                </a:cubicBezTo>
                <a:cubicBezTo>
                  <a:pt x="81" y="29"/>
                  <a:pt x="81" y="29"/>
                  <a:pt x="81" y="29"/>
                </a:cubicBezTo>
                <a:lnTo>
                  <a:pt x="81" y="10"/>
                </a:lnTo>
                <a:close/>
                <a:moveTo>
                  <a:pt x="134" y="107"/>
                </a:moveTo>
                <a:cubicBezTo>
                  <a:pt x="134" y="111"/>
                  <a:pt x="131" y="115"/>
                  <a:pt x="127" y="115"/>
                </a:cubicBezTo>
                <a:cubicBezTo>
                  <a:pt x="111" y="115"/>
                  <a:pt x="111" y="115"/>
                  <a:pt x="111" y="115"/>
                </a:cubicBezTo>
                <a:cubicBezTo>
                  <a:pt x="111" y="130"/>
                  <a:pt x="111" y="130"/>
                  <a:pt x="111" y="130"/>
                </a:cubicBezTo>
                <a:cubicBezTo>
                  <a:pt x="111" y="135"/>
                  <a:pt x="108" y="138"/>
                  <a:pt x="103" y="138"/>
                </a:cubicBezTo>
                <a:cubicBezTo>
                  <a:pt x="88" y="138"/>
                  <a:pt x="88" y="138"/>
                  <a:pt x="88" y="138"/>
                </a:cubicBezTo>
                <a:cubicBezTo>
                  <a:pt x="84" y="138"/>
                  <a:pt x="80" y="135"/>
                  <a:pt x="80" y="130"/>
                </a:cubicBezTo>
                <a:cubicBezTo>
                  <a:pt x="80" y="115"/>
                  <a:pt x="80" y="115"/>
                  <a:pt x="80" y="115"/>
                </a:cubicBezTo>
                <a:cubicBezTo>
                  <a:pt x="65" y="115"/>
                  <a:pt x="65" y="115"/>
                  <a:pt x="65" y="115"/>
                </a:cubicBezTo>
                <a:cubicBezTo>
                  <a:pt x="60" y="115"/>
                  <a:pt x="57" y="111"/>
                  <a:pt x="57" y="107"/>
                </a:cubicBezTo>
                <a:cubicBezTo>
                  <a:pt x="57" y="92"/>
                  <a:pt x="57" y="92"/>
                  <a:pt x="57" y="92"/>
                </a:cubicBezTo>
                <a:cubicBezTo>
                  <a:pt x="57" y="88"/>
                  <a:pt x="60" y="84"/>
                  <a:pt x="65" y="84"/>
                </a:cubicBezTo>
                <a:cubicBezTo>
                  <a:pt x="80" y="84"/>
                  <a:pt x="80" y="84"/>
                  <a:pt x="80" y="84"/>
                </a:cubicBezTo>
                <a:cubicBezTo>
                  <a:pt x="80" y="68"/>
                  <a:pt x="80" y="68"/>
                  <a:pt x="80" y="68"/>
                </a:cubicBezTo>
                <a:cubicBezTo>
                  <a:pt x="80" y="64"/>
                  <a:pt x="84" y="61"/>
                  <a:pt x="88" y="61"/>
                </a:cubicBezTo>
                <a:cubicBezTo>
                  <a:pt x="103" y="61"/>
                  <a:pt x="103" y="61"/>
                  <a:pt x="103" y="61"/>
                </a:cubicBezTo>
                <a:cubicBezTo>
                  <a:pt x="108" y="61"/>
                  <a:pt x="111" y="64"/>
                  <a:pt x="111" y="68"/>
                </a:cubicBezTo>
                <a:cubicBezTo>
                  <a:pt x="111" y="84"/>
                  <a:pt x="111" y="84"/>
                  <a:pt x="111" y="84"/>
                </a:cubicBezTo>
                <a:cubicBezTo>
                  <a:pt x="127" y="84"/>
                  <a:pt x="127" y="84"/>
                  <a:pt x="127" y="84"/>
                </a:cubicBezTo>
                <a:cubicBezTo>
                  <a:pt x="131" y="84"/>
                  <a:pt x="134" y="88"/>
                  <a:pt x="134" y="92"/>
                </a:cubicBezTo>
                <a:lnTo>
                  <a:pt x="134" y="107"/>
                </a:ln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 name="Oval 2"/>
          <p:cNvSpPr>
            <a:spLocks noChangeAspect="1"/>
          </p:cNvSpPr>
          <p:nvPr/>
        </p:nvSpPr>
        <p:spPr>
          <a:xfrm>
            <a:off x="9794566" y="2391799"/>
            <a:ext cx="822960" cy="822960"/>
          </a:xfrm>
          <a:prstGeom prst="ellipse">
            <a:avLst/>
          </a:prstGeom>
          <a:solidFill>
            <a:schemeClr val="bg1"/>
          </a:solidFill>
          <a:ln>
            <a:solidFill>
              <a:srgbClr val="4C4F54"/>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7" name="Group 86"/>
          <p:cNvGrpSpPr>
            <a:grpSpLocks noChangeAspect="1"/>
          </p:cNvGrpSpPr>
          <p:nvPr/>
        </p:nvGrpSpPr>
        <p:grpSpPr>
          <a:xfrm>
            <a:off x="9990641" y="2620735"/>
            <a:ext cx="365760" cy="353662"/>
            <a:chOff x="5659438" y="2249488"/>
            <a:chExt cx="623887" cy="603250"/>
          </a:xfrm>
          <a:solidFill>
            <a:srgbClr val="D34132"/>
          </a:solidFill>
        </p:grpSpPr>
        <p:sp>
          <p:nvSpPr>
            <p:cNvPr id="88" name="Freeform 67"/>
            <p:cNvSpPr>
              <a:spLocks noEditPoints="1"/>
            </p:cNvSpPr>
            <p:nvPr/>
          </p:nvSpPr>
          <p:spPr bwMode="auto">
            <a:xfrm>
              <a:off x="5988050" y="2249488"/>
              <a:ext cx="295275" cy="585788"/>
            </a:xfrm>
            <a:custGeom>
              <a:avLst/>
              <a:gdLst/>
              <a:ahLst/>
              <a:cxnLst>
                <a:cxn ang="0">
                  <a:pos x="0" y="148"/>
                </a:cxn>
                <a:cxn ang="0">
                  <a:pos x="0" y="50"/>
                </a:cxn>
                <a:cxn ang="0">
                  <a:pos x="51" y="0"/>
                </a:cxn>
                <a:cxn ang="0">
                  <a:pos x="101" y="50"/>
                </a:cxn>
                <a:cxn ang="0">
                  <a:pos x="101" y="148"/>
                </a:cxn>
                <a:cxn ang="0">
                  <a:pos x="51" y="199"/>
                </a:cxn>
                <a:cxn ang="0">
                  <a:pos x="0" y="148"/>
                </a:cxn>
                <a:cxn ang="0">
                  <a:pos x="9" y="50"/>
                </a:cxn>
                <a:cxn ang="0">
                  <a:pos x="9" y="148"/>
                </a:cxn>
                <a:cxn ang="0">
                  <a:pos x="51" y="190"/>
                </a:cxn>
                <a:cxn ang="0">
                  <a:pos x="92" y="148"/>
                </a:cxn>
                <a:cxn ang="0">
                  <a:pos x="92" y="50"/>
                </a:cxn>
                <a:cxn ang="0">
                  <a:pos x="51" y="9"/>
                </a:cxn>
                <a:cxn ang="0">
                  <a:pos x="9" y="50"/>
                </a:cxn>
              </a:cxnLst>
              <a:rect l="0" t="0" r="r" b="b"/>
              <a:pathLst>
                <a:path w="101" h="199">
                  <a:moveTo>
                    <a:pt x="0" y="148"/>
                  </a:moveTo>
                  <a:cubicBezTo>
                    <a:pt x="0" y="50"/>
                    <a:pt x="0" y="50"/>
                    <a:pt x="0" y="50"/>
                  </a:cubicBezTo>
                  <a:cubicBezTo>
                    <a:pt x="0" y="23"/>
                    <a:pt x="23" y="0"/>
                    <a:pt x="51" y="0"/>
                  </a:cubicBezTo>
                  <a:cubicBezTo>
                    <a:pt x="78" y="0"/>
                    <a:pt x="101" y="23"/>
                    <a:pt x="101" y="50"/>
                  </a:cubicBezTo>
                  <a:cubicBezTo>
                    <a:pt x="101" y="148"/>
                    <a:pt x="101" y="148"/>
                    <a:pt x="101" y="148"/>
                  </a:cubicBezTo>
                  <a:cubicBezTo>
                    <a:pt x="101" y="176"/>
                    <a:pt x="78" y="199"/>
                    <a:pt x="51" y="199"/>
                  </a:cubicBezTo>
                  <a:cubicBezTo>
                    <a:pt x="23" y="199"/>
                    <a:pt x="0" y="176"/>
                    <a:pt x="0" y="148"/>
                  </a:cubicBezTo>
                  <a:moveTo>
                    <a:pt x="9" y="50"/>
                  </a:moveTo>
                  <a:cubicBezTo>
                    <a:pt x="9" y="148"/>
                    <a:pt x="9" y="148"/>
                    <a:pt x="9" y="148"/>
                  </a:cubicBezTo>
                  <a:cubicBezTo>
                    <a:pt x="9" y="171"/>
                    <a:pt x="28" y="190"/>
                    <a:pt x="51" y="190"/>
                  </a:cubicBezTo>
                  <a:cubicBezTo>
                    <a:pt x="74" y="190"/>
                    <a:pt x="92" y="171"/>
                    <a:pt x="92" y="148"/>
                  </a:cubicBezTo>
                  <a:cubicBezTo>
                    <a:pt x="92" y="50"/>
                    <a:pt x="92" y="50"/>
                    <a:pt x="92" y="50"/>
                  </a:cubicBezTo>
                  <a:cubicBezTo>
                    <a:pt x="92" y="27"/>
                    <a:pt x="74" y="9"/>
                    <a:pt x="51" y="9"/>
                  </a:cubicBezTo>
                  <a:cubicBezTo>
                    <a:pt x="28" y="9"/>
                    <a:pt x="9" y="27"/>
                    <a:pt x="9" y="5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68"/>
            <p:cNvSpPr>
              <a:spLocks/>
            </p:cNvSpPr>
            <p:nvPr/>
          </p:nvSpPr>
          <p:spPr bwMode="auto">
            <a:xfrm>
              <a:off x="6027738" y="2559050"/>
              <a:ext cx="214313" cy="222250"/>
            </a:xfrm>
            <a:custGeom>
              <a:avLst/>
              <a:gdLst/>
              <a:ahLst/>
              <a:cxnLst>
                <a:cxn ang="0">
                  <a:pos x="73" y="0"/>
                </a:cxn>
                <a:cxn ang="0">
                  <a:pos x="73" y="39"/>
                </a:cxn>
                <a:cxn ang="0">
                  <a:pos x="37" y="76"/>
                </a:cxn>
                <a:cxn ang="0">
                  <a:pos x="0" y="39"/>
                </a:cxn>
                <a:cxn ang="0">
                  <a:pos x="0" y="0"/>
                </a:cxn>
                <a:cxn ang="0">
                  <a:pos x="73" y="0"/>
                </a:cxn>
              </a:cxnLst>
              <a:rect l="0" t="0" r="r" b="b"/>
              <a:pathLst>
                <a:path w="73" h="76">
                  <a:moveTo>
                    <a:pt x="73" y="0"/>
                  </a:moveTo>
                  <a:cubicBezTo>
                    <a:pt x="73" y="39"/>
                    <a:pt x="73" y="39"/>
                    <a:pt x="73" y="39"/>
                  </a:cubicBezTo>
                  <a:cubicBezTo>
                    <a:pt x="73" y="59"/>
                    <a:pt x="57" y="76"/>
                    <a:pt x="37" y="76"/>
                  </a:cubicBezTo>
                  <a:cubicBezTo>
                    <a:pt x="16" y="76"/>
                    <a:pt x="0" y="59"/>
                    <a:pt x="0" y="39"/>
                  </a:cubicBezTo>
                  <a:cubicBezTo>
                    <a:pt x="0" y="0"/>
                    <a:pt x="0" y="0"/>
                    <a:pt x="0" y="0"/>
                  </a:cubicBezTo>
                  <a:lnTo>
                    <a:pt x="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69"/>
            <p:cNvSpPr>
              <a:spLocks/>
            </p:cNvSpPr>
            <p:nvPr/>
          </p:nvSpPr>
          <p:spPr bwMode="auto">
            <a:xfrm>
              <a:off x="5708650" y="2543175"/>
              <a:ext cx="252413" cy="258763"/>
            </a:xfrm>
            <a:custGeom>
              <a:avLst/>
              <a:gdLst/>
              <a:ahLst/>
              <a:cxnLst>
                <a:cxn ang="0">
                  <a:pos x="86" y="34"/>
                </a:cxn>
                <a:cxn ang="0">
                  <a:pos x="68" y="66"/>
                </a:cxn>
                <a:cxn ang="0">
                  <a:pos x="22" y="78"/>
                </a:cxn>
                <a:cxn ang="0">
                  <a:pos x="9" y="32"/>
                </a:cxn>
                <a:cxn ang="0">
                  <a:pos x="27" y="0"/>
                </a:cxn>
                <a:cxn ang="0">
                  <a:pos x="86" y="34"/>
                </a:cxn>
              </a:cxnLst>
              <a:rect l="0" t="0" r="r" b="b"/>
              <a:pathLst>
                <a:path w="86" h="88">
                  <a:moveTo>
                    <a:pt x="86" y="34"/>
                  </a:moveTo>
                  <a:cubicBezTo>
                    <a:pt x="68" y="66"/>
                    <a:pt x="68" y="66"/>
                    <a:pt x="68" y="66"/>
                  </a:cubicBezTo>
                  <a:cubicBezTo>
                    <a:pt x="59" y="82"/>
                    <a:pt x="38" y="88"/>
                    <a:pt x="22" y="78"/>
                  </a:cubicBezTo>
                  <a:cubicBezTo>
                    <a:pt x="5" y="69"/>
                    <a:pt x="0" y="48"/>
                    <a:pt x="9" y="32"/>
                  </a:cubicBezTo>
                  <a:cubicBezTo>
                    <a:pt x="27" y="0"/>
                    <a:pt x="27" y="0"/>
                    <a:pt x="27" y="0"/>
                  </a:cubicBezTo>
                  <a:lnTo>
                    <a:pt x="86" y="34"/>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70"/>
            <p:cNvSpPr>
              <a:spLocks/>
            </p:cNvSpPr>
            <p:nvPr/>
          </p:nvSpPr>
          <p:spPr bwMode="auto">
            <a:xfrm>
              <a:off x="5659438" y="2320925"/>
              <a:ext cx="312738" cy="531813"/>
            </a:xfrm>
            <a:custGeom>
              <a:avLst/>
              <a:gdLst/>
              <a:ahLst/>
              <a:cxnLst>
                <a:cxn ang="0">
                  <a:pos x="13" y="104"/>
                </a:cxn>
                <a:cxn ang="0">
                  <a:pos x="59" y="26"/>
                </a:cxn>
                <a:cxn ang="0">
                  <a:pos x="107" y="3"/>
                </a:cxn>
                <a:cxn ang="0">
                  <a:pos x="107" y="12"/>
                </a:cxn>
                <a:cxn ang="0">
                  <a:pos x="66" y="30"/>
                </a:cxn>
                <a:cxn ang="0">
                  <a:pos x="20" y="109"/>
                </a:cxn>
                <a:cxn ang="0">
                  <a:pos x="35" y="161"/>
                </a:cxn>
                <a:cxn ang="0">
                  <a:pos x="87" y="147"/>
                </a:cxn>
                <a:cxn ang="0">
                  <a:pos x="107" y="114"/>
                </a:cxn>
                <a:cxn ang="0">
                  <a:pos x="107" y="130"/>
                </a:cxn>
                <a:cxn ang="0">
                  <a:pos x="95" y="151"/>
                </a:cxn>
                <a:cxn ang="0">
                  <a:pos x="30" y="169"/>
                </a:cxn>
                <a:cxn ang="0">
                  <a:pos x="13" y="104"/>
                </a:cxn>
              </a:cxnLst>
              <a:rect l="0" t="0" r="r" b="b"/>
              <a:pathLst>
                <a:path w="107" h="181">
                  <a:moveTo>
                    <a:pt x="13" y="104"/>
                  </a:moveTo>
                  <a:cubicBezTo>
                    <a:pt x="59" y="26"/>
                    <a:pt x="59" y="26"/>
                    <a:pt x="59" y="26"/>
                  </a:cubicBezTo>
                  <a:cubicBezTo>
                    <a:pt x="69" y="9"/>
                    <a:pt x="88" y="0"/>
                    <a:pt x="107" y="3"/>
                  </a:cubicBezTo>
                  <a:cubicBezTo>
                    <a:pt x="107" y="12"/>
                    <a:pt x="107" y="12"/>
                    <a:pt x="107" y="12"/>
                  </a:cubicBezTo>
                  <a:cubicBezTo>
                    <a:pt x="91" y="8"/>
                    <a:pt x="74" y="15"/>
                    <a:pt x="66" y="30"/>
                  </a:cubicBezTo>
                  <a:cubicBezTo>
                    <a:pt x="20" y="109"/>
                    <a:pt x="20" y="109"/>
                    <a:pt x="20" y="109"/>
                  </a:cubicBezTo>
                  <a:cubicBezTo>
                    <a:pt x="10" y="127"/>
                    <a:pt x="16" y="151"/>
                    <a:pt x="35" y="161"/>
                  </a:cubicBezTo>
                  <a:cubicBezTo>
                    <a:pt x="53" y="172"/>
                    <a:pt x="77" y="166"/>
                    <a:pt x="87" y="147"/>
                  </a:cubicBezTo>
                  <a:cubicBezTo>
                    <a:pt x="107" y="114"/>
                    <a:pt x="107" y="114"/>
                    <a:pt x="107" y="114"/>
                  </a:cubicBezTo>
                  <a:cubicBezTo>
                    <a:pt x="107" y="130"/>
                    <a:pt x="107" y="130"/>
                    <a:pt x="107" y="130"/>
                  </a:cubicBezTo>
                  <a:cubicBezTo>
                    <a:pt x="95" y="151"/>
                    <a:pt x="95" y="151"/>
                    <a:pt x="95" y="151"/>
                  </a:cubicBezTo>
                  <a:cubicBezTo>
                    <a:pt x="82" y="174"/>
                    <a:pt x="53" y="181"/>
                    <a:pt x="30" y="169"/>
                  </a:cubicBezTo>
                  <a:cubicBezTo>
                    <a:pt x="8" y="156"/>
                    <a:pt x="0" y="127"/>
                    <a:pt x="13" y="10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013804120"/>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 presetClass="entr" presetSubtype="4" fill="hold" nodeType="afterEffect">
                                  <p:stCondLst>
                                    <p:cond delay="0"/>
                                  </p:stCondLst>
                                  <p:childTnLst>
                                    <p:set>
                                      <p:cBhvr>
                                        <p:cTn id="10" dur="1" fill="hold">
                                          <p:stCondLst>
                                            <p:cond delay="0"/>
                                          </p:stCondLst>
                                        </p:cTn>
                                        <p:tgtEl>
                                          <p:spTgt spid="61"/>
                                        </p:tgtEl>
                                        <p:attrNameLst>
                                          <p:attrName>style.visibility</p:attrName>
                                        </p:attrNameLst>
                                      </p:cBhvr>
                                      <p:to>
                                        <p:strVal val="visible"/>
                                      </p:to>
                                    </p:set>
                                    <p:anim calcmode="lin" valueType="num">
                                      <p:cBhvr additive="base">
                                        <p:cTn id="11" dur="1000" fill="hold"/>
                                        <p:tgtEl>
                                          <p:spTgt spid="61"/>
                                        </p:tgtEl>
                                        <p:attrNameLst>
                                          <p:attrName>ppt_x</p:attrName>
                                        </p:attrNameLst>
                                      </p:cBhvr>
                                      <p:tavLst>
                                        <p:tav tm="0">
                                          <p:val>
                                            <p:strVal val="#ppt_x"/>
                                          </p:val>
                                        </p:tav>
                                        <p:tav tm="100000">
                                          <p:val>
                                            <p:strVal val="#ppt_x"/>
                                          </p:val>
                                        </p:tav>
                                      </p:tavLst>
                                    </p:anim>
                                    <p:anim calcmode="lin" valueType="num">
                                      <p:cBhvr additive="base">
                                        <p:cTn id="12" dur="1000" fill="hold"/>
                                        <p:tgtEl>
                                          <p:spTgt spid="61"/>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nodeType="afterEffect">
                                  <p:stCondLst>
                                    <p:cond delay="0"/>
                                  </p:stCondLst>
                                  <p:childTnLst>
                                    <p:set>
                                      <p:cBhvr>
                                        <p:cTn id="15" dur="1" fill="hold">
                                          <p:stCondLst>
                                            <p:cond delay="0"/>
                                          </p:stCondLst>
                                        </p:cTn>
                                        <p:tgtEl>
                                          <p:spTgt spid="92"/>
                                        </p:tgtEl>
                                        <p:attrNameLst>
                                          <p:attrName>style.visibility</p:attrName>
                                        </p:attrNameLst>
                                      </p:cBhvr>
                                      <p:to>
                                        <p:strVal val="visible"/>
                                      </p:to>
                                    </p:set>
                                    <p:anim calcmode="lin" valueType="num">
                                      <p:cBhvr>
                                        <p:cTn id="16" dur="500" fill="hold"/>
                                        <p:tgtEl>
                                          <p:spTgt spid="92"/>
                                        </p:tgtEl>
                                        <p:attrNameLst>
                                          <p:attrName>ppt_w</p:attrName>
                                        </p:attrNameLst>
                                      </p:cBhvr>
                                      <p:tavLst>
                                        <p:tav tm="0">
                                          <p:val>
                                            <p:fltVal val="0"/>
                                          </p:val>
                                        </p:tav>
                                        <p:tav tm="100000">
                                          <p:val>
                                            <p:strVal val="#ppt_w"/>
                                          </p:val>
                                        </p:tav>
                                      </p:tavLst>
                                    </p:anim>
                                    <p:anim calcmode="lin" valueType="num">
                                      <p:cBhvr>
                                        <p:cTn id="17" dur="500" fill="hold"/>
                                        <p:tgtEl>
                                          <p:spTgt spid="92"/>
                                        </p:tgtEl>
                                        <p:attrNameLst>
                                          <p:attrName>ppt_h</p:attrName>
                                        </p:attrNameLst>
                                      </p:cBhvr>
                                      <p:tavLst>
                                        <p:tav tm="0">
                                          <p:val>
                                            <p:fltVal val="0"/>
                                          </p:val>
                                        </p:tav>
                                        <p:tav tm="100000">
                                          <p:val>
                                            <p:strVal val="#ppt_h"/>
                                          </p:val>
                                        </p:tav>
                                      </p:tavLst>
                                    </p:anim>
                                    <p:animEffect transition="in" filter="fade">
                                      <p:cBhvr>
                                        <p:cTn id="18" dur="500"/>
                                        <p:tgtEl>
                                          <p:spTgt spid="92"/>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74"/>
                                        </p:tgtEl>
                                        <p:attrNameLst>
                                          <p:attrName>style.visibility</p:attrName>
                                        </p:attrNameLst>
                                      </p:cBhvr>
                                      <p:to>
                                        <p:strVal val="visible"/>
                                      </p:to>
                                    </p:set>
                                    <p:anim calcmode="lin" valueType="num">
                                      <p:cBhvr>
                                        <p:cTn id="21" dur="500" fill="hold"/>
                                        <p:tgtEl>
                                          <p:spTgt spid="74"/>
                                        </p:tgtEl>
                                        <p:attrNameLst>
                                          <p:attrName>ppt_w</p:attrName>
                                        </p:attrNameLst>
                                      </p:cBhvr>
                                      <p:tavLst>
                                        <p:tav tm="0">
                                          <p:val>
                                            <p:fltVal val="0"/>
                                          </p:val>
                                        </p:tav>
                                        <p:tav tm="100000">
                                          <p:val>
                                            <p:strVal val="#ppt_w"/>
                                          </p:val>
                                        </p:tav>
                                      </p:tavLst>
                                    </p:anim>
                                    <p:anim calcmode="lin" valueType="num">
                                      <p:cBhvr>
                                        <p:cTn id="22" dur="500" fill="hold"/>
                                        <p:tgtEl>
                                          <p:spTgt spid="74"/>
                                        </p:tgtEl>
                                        <p:attrNameLst>
                                          <p:attrName>ppt_h</p:attrName>
                                        </p:attrNameLst>
                                      </p:cBhvr>
                                      <p:tavLst>
                                        <p:tav tm="0">
                                          <p:val>
                                            <p:fltVal val="0"/>
                                          </p:val>
                                        </p:tav>
                                        <p:tav tm="100000">
                                          <p:val>
                                            <p:strVal val="#ppt_h"/>
                                          </p:val>
                                        </p:tav>
                                      </p:tavLst>
                                    </p:anim>
                                    <p:animEffect transition="in" filter="fade">
                                      <p:cBhvr>
                                        <p:cTn id="23" dur="500"/>
                                        <p:tgtEl>
                                          <p:spTgt spid="74"/>
                                        </p:tgtEl>
                                      </p:cBhvr>
                                    </p:animEffect>
                                  </p:childTnLst>
                                </p:cTn>
                              </p:par>
                            </p:childTnLst>
                          </p:cTn>
                        </p:par>
                        <p:par>
                          <p:cTn id="24" fill="hold">
                            <p:stCondLst>
                              <p:cond delay="2000"/>
                            </p:stCondLst>
                            <p:childTnLst>
                              <p:par>
                                <p:cTn id="25" presetID="37" presetClass="entr" presetSubtype="0" fill="hold" grpId="0" nodeType="afterEffect">
                                  <p:stCondLst>
                                    <p:cond delay="0"/>
                                  </p:stCondLst>
                                  <p:childTnLst>
                                    <p:set>
                                      <p:cBhvr>
                                        <p:cTn id="26" dur="1" fill="hold">
                                          <p:stCondLst>
                                            <p:cond delay="0"/>
                                          </p:stCondLst>
                                        </p:cTn>
                                        <p:tgtEl>
                                          <p:spTgt spid="102"/>
                                        </p:tgtEl>
                                        <p:attrNameLst>
                                          <p:attrName>style.visibility</p:attrName>
                                        </p:attrNameLst>
                                      </p:cBhvr>
                                      <p:to>
                                        <p:strVal val="visible"/>
                                      </p:to>
                                    </p:set>
                                    <p:animEffect transition="in" filter="fade">
                                      <p:cBhvr>
                                        <p:cTn id="27" dur="1000"/>
                                        <p:tgtEl>
                                          <p:spTgt spid="102"/>
                                        </p:tgtEl>
                                      </p:cBhvr>
                                    </p:animEffect>
                                    <p:anim calcmode="lin" valueType="num">
                                      <p:cBhvr>
                                        <p:cTn id="28" dur="1000" fill="hold"/>
                                        <p:tgtEl>
                                          <p:spTgt spid="102"/>
                                        </p:tgtEl>
                                        <p:attrNameLst>
                                          <p:attrName>ppt_x</p:attrName>
                                        </p:attrNameLst>
                                      </p:cBhvr>
                                      <p:tavLst>
                                        <p:tav tm="0">
                                          <p:val>
                                            <p:strVal val="#ppt_x"/>
                                          </p:val>
                                        </p:tav>
                                        <p:tav tm="100000">
                                          <p:val>
                                            <p:strVal val="#ppt_x"/>
                                          </p:val>
                                        </p:tav>
                                      </p:tavLst>
                                    </p:anim>
                                    <p:anim calcmode="lin" valueType="num">
                                      <p:cBhvr>
                                        <p:cTn id="29" dur="900" decel="100000" fill="hold"/>
                                        <p:tgtEl>
                                          <p:spTgt spid="102"/>
                                        </p:tgtEl>
                                        <p:attrNameLst>
                                          <p:attrName>ppt_y</p:attrName>
                                        </p:attrNameLst>
                                      </p:cBhvr>
                                      <p:tavLst>
                                        <p:tav tm="0">
                                          <p:val>
                                            <p:strVal val="#ppt_y+1"/>
                                          </p:val>
                                        </p:tav>
                                        <p:tav tm="100000">
                                          <p:val>
                                            <p:strVal val="#ppt_y-.03"/>
                                          </p:val>
                                        </p:tav>
                                      </p:tavLst>
                                    </p:anim>
                                    <p:anim calcmode="lin" valueType="num">
                                      <p:cBhvr>
                                        <p:cTn id="30" dur="100" accel="100000" fill="hold">
                                          <p:stCondLst>
                                            <p:cond delay="900"/>
                                          </p:stCondLst>
                                        </p:cTn>
                                        <p:tgtEl>
                                          <p:spTgt spid="102"/>
                                        </p:tgtEl>
                                        <p:attrNameLst>
                                          <p:attrName>ppt_y</p:attrName>
                                        </p:attrNameLst>
                                      </p:cBhvr>
                                      <p:tavLst>
                                        <p:tav tm="0">
                                          <p:val>
                                            <p:strVal val="#ppt_y-.03"/>
                                          </p:val>
                                        </p:tav>
                                        <p:tav tm="100000">
                                          <p:val>
                                            <p:strVal val="#ppt_y"/>
                                          </p:val>
                                        </p:tav>
                                      </p:tavLst>
                                    </p:anim>
                                  </p:childTnLst>
                                </p:cTn>
                              </p:par>
                            </p:childTnLst>
                          </p:cTn>
                        </p:par>
                        <p:par>
                          <p:cTn id="31" fill="hold">
                            <p:stCondLst>
                              <p:cond delay="3000"/>
                            </p:stCondLst>
                            <p:childTnLst>
                              <p:par>
                                <p:cTn id="32" presetID="22" presetClass="entr" presetSubtype="8" fill="hold" grpId="0" nodeType="afterEffect">
                                  <p:stCondLst>
                                    <p:cond delay="0"/>
                                  </p:stCondLst>
                                  <p:childTnLst>
                                    <p:set>
                                      <p:cBhvr>
                                        <p:cTn id="33" dur="1" fill="hold">
                                          <p:stCondLst>
                                            <p:cond delay="0"/>
                                          </p:stCondLst>
                                        </p:cTn>
                                        <p:tgtEl>
                                          <p:spTgt spid="83"/>
                                        </p:tgtEl>
                                        <p:attrNameLst>
                                          <p:attrName>style.visibility</p:attrName>
                                        </p:attrNameLst>
                                      </p:cBhvr>
                                      <p:to>
                                        <p:strVal val="visible"/>
                                      </p:to>
                                    </p:set>
                                    <p:animEffect transition="in" filter="wipe(left)">
                                      <p:cBhvr>
                                        <p:cTn id="34" dur="500"/>
                                        <p:tgtEl>
                                          <p:spTgt spid="83"/>
                                        </p:tgtEl>
                                      </p:cBhvr>
                                    </p:animEffect>
                                  </p:childTnLst>
                                </p:cTn>
                              </p:par>
                            </p:childTnLst>
                          </p:cTn>
                        </p:par>
                        <p:par>
                          <p:cTn id="35" fill="hold">
                            <p:stCondLst>
                              <p:cond delay="3500"/>
                            </p:stCondLst>
                            <p:childTnLst>
                              <p:par>
                                <p:cTn id="36" presetID="2" presetClass="entr" presetSubtype="4" fill="hold" nodeType="afterEffect">
                                  <p:stCondLst>
                                    <p:cond delay="0"/>
                                  </p:stCondLst>
                                  <p:childTnLst>
                                    <p:set>
                                      <p:cBhvr>
                                        <p:cTn id="37" dur="1" fill="hold">
                                          <p:stCondLst>
                                            <p:cond delay="0"/>
                                          </p:stCondLst>
                                        </p:cTn>
                                        <p:tgtEl>
                                          <p:spTgt spid="72"/>
                                        </p:tgtEl>
                                        <p:attrNameLst>
                                          <p:attrName>style.visibility</p:attrName>
                                        </p:attrNameLst>
                                      </p:cBhvr>
                                      <p:to>
                                        <p:strVal val="visible"/>
                                      </p:to>
                                    </p:set>
                                    <p:anim calcmode="lin" valueType="num">
                                      <p:cBhvr additive="base">
                                        <p:cTn id="38" dur="1000" fill="hold"/>
                                        <p:tgtEl>
                                          <p:spTgt spid="72"/>
                                        </p:tgtEl>
                                        <p:attrNameLst>
                                          <p:attrName>ppt_x</p:attrName>
                                        </p:attrNameLst>
                                      </p:cBhvr>
                                      <p:tavLst>
                                        <p:tav tm="0">
                                          <p:val>
                                            <p:strVal val="#ppt_x"/>
                                          </p:val>
                                        </p:tav>
                                        <p:tav tm="100000">
                                          <p:val>
                                            <p:strVal val="#ppt_x"/>
                                          </p:val>
                                        </p:tav>
                                      </p:tavLst>
                                    </p:anim>
                                    <p:anim calcmode="lin" valueType="num">
                                      <p:cBhvr additive="base">
                                        <p:cTn id="39" dur="1000" fill="hold"/>
                                        <p:tgtEl>
                                          <p:spTgt spid="72"/>
                                        </p:tgtEl>
                                        <p:attrNameLst>
                                          <p:attrName>ppt_y</p:attrName>
                                        </p:attrNameLst>
                                      </p:cBhvr>
                                      <p:tavLst>
                                        <p:tav tm="0">
                                          <p:val>
                                            <p:strVal val="1+#ppt_h/2"/>
                                          </p:val>
                                        </p:tav>
                                        <p:tav tm="100000">
                                          <p:val>
                                            <p:strVal val="#ppt_y"/>
                                          </p:val>
                                        </p:tav>
                                      </p:tavLst>
                                    </p:anim>
                                  </p:childTnLst>
                                </p:cTn>
                              </p:par>
                              <p:par>
                                <p:cTn id="40" presetID="2" presetClass="entr" presetSubtype="4" fill="hold" nodeType="withEffect">
                                  <p:stCondLst>
                                    <p:cond delay="0"/>
                                  </p:stCondLst>
                                  <p:childTnLst>
                                    <p:set>
                                      <p:cBhvr>
                                        <p:cTn id="41" dur="1" fill="hold">
                                          <p:stCondLst>
                                            <p:cond delay="0"/>
                                          </p:stCondLst>
                                        </p:cTn>
                                        <p:tgtEl>
                                          <p:spTgt spid="64"/>
                                        </p:tgtEl>
                                        <p:attrNameLst>
                                          <p:attrName>style.visibility</p:attrName>
                                        </p:attrNameLst>
                                      </p:cBhvr>
                                      <p:to>
                                        <p:strVal val="visible"/>
                                      </p:to>
                                    </p:set>
                                    <p:anim calcmode="lin" valueType="num">
                                      <p:cBhvr additive="base">
                                        <p:cTn id="42" dur="1000" fill="hold"/>
                                        <p:tgtEl>
                                          <p:spTgt spid="64"/>
                                        </p:tgtEl>
                                        <p:attrNameLst>
                                          <p:attrName>ppt_x</p:attrName>
                                        </p:attrNameLst>
                                      </p:cBhvr>
                                      <p:tavLst>
                                        <p:tav tm="0">
                                          <p:val>
                                            <p:strVal val="#ppt_x"/>
                                          </p:val>
                                        </p:tav>
                                        <p:tav tm="100000">
                                          <p:val>
                                            <p:strVal val="#ppt_x"/>
                                          </p:val>
                                        </p:tav>
                                      </p:tavLst>
                                    </p:anim>
                                    <p:anim calcmode="lin" valueType="num">
                                      <p:cBhvr additive="base">
                                        <p:cTn id="43" dur="1000" fill="hold"/>
                                        <p:tgtEl>
                                          <p:spTgt spid="64"/>
                                        </p:tgtEl>
                                        <p:attrNameLst>
                                          <p:attrName>ppt_y</p:attrName>
                                        </p:attrNameLst>
                                      </p:cBhvr>
                                      <p:tavLst>
                                        <p:tav tm="0">
                                          <p:val>
                                            <p:strVal val="1+#ppt_h/2"/>
                                          </p:val>
                                        </p:tav>
                                        <p:tav tm="100000">
                                          <p:val>
                                            <p:strVal val="#ppt_y"/>
                                          </p:val>
                                        </p:tav>
                                      </p:tavLst>
                                    </p:anim>
                                  </p:childTnLst>
                                </p:cTn>
                              </p:par>
                            </p:childTnLst>
                          </p:cTn>
                        </p:par>
                        <p:par>
                          <p:cTn id="44" fill="hold">
                            <p:stCondLst>
                              <p:cond delay="4500"/>
                            </p:stCondLst>
                            <p:childTnLst>
                              <p:par>
                                <p:cTn id="45" presetID="53" presetClass="entr" presetSubtype="16" fill="hold" nodeType="afterEffect">
                                  <p:stCondLst>
                                    <p:cond delay="0"/>
                                  </p:stCondLst>
                                  <p:childTnLst>
                                    <p:set>
                                      <p:cBhvr>
                                        <p:cTn id="46" dur="1" fill="hold">
                                          <p:stCondLst>
                                            <p:cond delay="0"/>
                                          </p:stCondLst>
                                        </p:cTn>
                                        <p:tgtEl>
                                          <p:spTgt spid="96"/>
                                        </p:tgtEl>
                                        <p:attrNameLst>
                                          <p:attrName>style.visibility</p:attrName>
                                        </p:attrNameLst>
                                      </p:cBhvr>
                                      <p:to>
                                        <p:strVal val="visible"/>
                                      </p:to>
                                    </p:set>
                                    <p:anim calcmode="lin" valueType="num">
                                      <p:cBhvr>
                                        <p:cTn id="47" dur="500" fill="hold"/>
                                        <p:tgtEl>
                                          <p:spTgt spid="96"/>
                                        </p:tgtEl>
                                        <p:attrNameLst>
                                          <p:attrName>ppt_w</p:attrName>
                                        </p:attrNameLst>
                                      </p:cBhvr>
                                      <p:tavLst>
                                        <p:tav tm="0">
                                          <p:val>
                                            <p:fltVal val="0"/>
                                          </p:val>
                                        </p:tav>
                                        <p:tav tm="100000">
                                          <p:val>
                                            <p:strVal val="#ppt_w"/>
                                          </p:val>
                                        </p:tav>
                                      </p:tavLst>
                                    </p:anim>
                                    <p:anim calcmode="lin" valueType="num">
                                      <p:cBhvr>
                                        <p:cTn id="48" dur="500" fill="hold"/>
                                        <p:tgtEl>
                                          <p:spTgt spid="96"/>
                                        </p:tgtEl>
                                        <p:attrNameLst>
                                          <p:attrName>ppt_h</p:attrName>
                                        </p:attrNameLst>
                                      </p:cBhvr>
                                      <p:tavLst>
                                        <p:tav tm="0">
                                          <p:val>
                                            <p:fltVal val="0"/>
                                          </p:val>
                                        </p:tav>
                                        <p:tav tm="100000">
                                          <p:val>
                                            <p:strVal val="#ppt_h"/>
                                          </p:val>
                                        </p:tav>
                                      </p:tavLst>
                                    </p:anim>
                                    <p:animEffect transition="in" filter="fade">
                                      <p:cBhvr>
                                        <p:cTn id="49" dur="500"/>
                                        <p:tgtEl>
                                          <p:spTgt spid="96"/>
                                        </p:tgtEl>
                                      </p:cBhvr>
                                    </p:animEffect>
                                  </p:childTnLst>
                                </p:cTn>
                              </p:par>
                              <p:par>
                                <p:cTn id="50" presetID="53" presetClass="entr" presetSubtype="16" fill="hold" grpId="0" nodeType="withEffect">
                                  <p:stCondLst>
                                    <p:cond delay="0"/>
                                  </p:stCondLst>
                                  <p:childTnLst>
                                    <p:set>
                                      <p:cBhvr>
                                        <p:cTn id="51" dur="1" fill="hold">
                                          <p:stCondLst>
                                            <p:cond delay="0"/>
                                          </p:stCondLst>
                                        </p:cTn>
                                        <p:tgtEl>
                                          <p:spTgt spid="60"/>
                                        </p:tgtEl>
                                        <p:attrNameLst>
                                          <p:attrName>style.visibility</p:attrName>
                                        </p:attrNameLst>
                                      </p:cBhvr>
                                      <p:to>
                                        <p:strVal val="visible"/>
                                      </p:to>
                                    </p:set>
                                    <p:anim calcmode="lin" valueType="num">
                                      <p:cBhvr>
                                        <p:cTn id="52" dur="500" fill="hold"/>
                                        <p:tgtEl>
                                          <p:spTgt spid="60"/>
                                        </p:tgtEl>
                                        <p:attrNameLst>
                                          <p:attrName>ppt_w</p:attrName>
                                        </p:attrNameLst>
                                      </p:cBhvr>
                                      <p:tavLst>
                                        <p:tav tm="0">
                                          <p:val>
                                            <p:fltVal val="0"/>
                                          </p:val>
                                        </p:tav>
                                        <p:tav tm="100000">
                                          <p:val>
                                            <p:strVal val="#ppt_w"/>
                                          </p:val>
                                        </p:tav>
                                      </p:tavLst>
                                    </p:anim>
                                    <p:anim calcmode="lin" valueType="num">
                                      <p:cBhvr>
                                        <p:cTn id="53" dur="500" fill="hold"/>
                                        <p:tgtEl>
                                          <p:spTgt spid="60"/>
                                        </p:tgtEl>
                                        <p:attrNameLst>
                                          <p:attrName>ppt_h</p:attrName>
                                        </p:attrNameLst>
                                      </p:cBhvr>
                                      <p:tavLst>
                                        <p:tav tm="0">
                                          <p:val>
                                            <p:fltVal val="0"/>
                                          </p:val>
                                        </p:tav>
                                        <p:tav tm="100000">
                                          <p:val>
                                            <p:strVal val="#ppt_h"/>
                                          </p:val>
                                        </p:tav>
                                      </p:tavLst>
                                    </p:anim>
                                    <p:animEffect transition="in" filter="fade">
                                      <p:cBhvr>
                                        <p:cTn id="54" dur="500"/>
                                        <p:tgtEl>
                                          <p:spTgt spid="60"/>
                                        </p:tgtEl>
                                      </p:cBhvr>
                                    </p:animEffect>
                                  </p:childTnLst>
                                </p:cTn>
                              </p:par>
                            </p:childTnLst>
                          </p:cTn>
                        </p:par>
                        <p:par>
                          <p:cTn id="55" fill="hold">
                            <p:stCondLst>
                              <p:cond delay="5000"/>
                            </p:stCondLst>
                            <p:childTnLst>
                              <p:par>
                                <p:cTn id="56" presetID="37" presetClass="entr" presetSubtype="0" fill="hold" grpId="0" nodeType="afterEffect">
                                  <p:stCondLst>
                                    <p:cond delay="0"/>
                                  </p:stCondLst>
                                  <p:childTnLst>
                                    <p:set>
                                      <p:cBhvr>
                                        <p:cTn id="57" dur="1" fill="hold">
                                          <p:stCondLst>
                                            <p:cond delay="0"/>
                                          </p:stCondLst>
                                        </p:cTn>
                                        <p:tgtEl>
                                          <p:spTgt spid="103"/>
                                        </p:tgtEl>
                                        <p:attrNameLst>
                                          <p:attrName>style.visibility</p:attrName>
                                        </p:attrNameLst>
                                      </p:cBhvr>
                                      <p:to>
                                        <p:strVal val="visible"/>
                                      </p:to>
                                    </p:set>
                                    <p:animEffect transition="in" filter="fade">
                                      <p:cBhvr>
                                        <p:cTn id="58" dur="1000"/>
                                        <p:tgtEl>
                                          <p:spTgt spid="103"/>
                                        </p:tgtEl>
                                      </p:cBhvr>
                                    </p:animEffect>
                                    <p:anim calcmode="lin" valueType="num">
                                      <p:cBhvr>
                                        <p:cTn id="59" dur="1000" fill="hold"/>
                                        <p:tgtEl>
                                          <p:spTgt spid="103"/>
                                        </p:tgtEl>
                                        <p:attrNameLst>
                                          <p:attrName>ppt_x</p:attrName>
                                        </p:attrNameLst>
                                      </p:cBhvr>
                                      <p:tavLst>
                                        <p:tav tm="0">
                                          <p:val>
                                            <p:strVal val="#ppt_x"/>
                                          </p:val>
                                        </p:tav>
                                        <p:tav tm="100000">
                                          <p:val>
                                            <p:strVal val="#ppt_x"/>
                                          </p:val>
                                        </p:tav>
                                      </p:tavLst>
                                    </p:anim>
                                    <p:anim calcmode="lin" valueType="num">
                                      <p:cBhvr>
                                        <p:cTn id="60" dur="900" decel="100000" fill="hold"/>
                                        <p:tgtEl>
                                          <p:spTgt spid="103"/>
                                        </p:tgtEl>
                                        <p:attrNameLst>
                                          <p:attrName>ppt_y</p:attrName>
                                        </p:attrNameLst>
                                      </p:cBhvr>
                                      <p:tavLst>
                                        <p:tav tm="0">
                                          <p:val>
                                            <p:strVal val="#ppt_y+1"/>
                                          </p:val>
                                        </p:tav>
                                        <p:tav tm="100000">
                                          <p:val>
                                            <p:strVal val="#ppt_y-.03"/>
                                          </p:val>
                                        </p:tav>
                                      </p:tavLst>
                                    </p:anim>
                                    <p:anim calcmode="lin" valueType="num">
                                      <p:cBhvr>
                                        <p:cTn id="61" dur="100" accel="100000" fill="hold">
                                          <p:stCondLst>
                                            <p:cond delay="900"/>
                                          </p:stCondLst>
                                        </p:cTn>
                                        <p:tgtEl>
                                          <p:spTgt spid="103"/>
                                        </p:tgtEl>
                                        <p:attrNameLst>
                                          <p:attrName>ppt_y</p:attrName>
                                        </p:attrNameLst>
                                      </p:cBhvr>
                                      <p:tavLst>
                                        <p:tav tm="0">
                                          <p:val>
                                            <p:strVal val="#ppt_y-.03"/>
                                          </p:val>
                                        </p:tav>
                                        <p:tav tm="100000">
                                          <p:val>
                                            <p:strVal val="#ppt_y"/>
                                          </p:val>
                                        </p:tav>
                                      </p:tavLst>
                                    </p:anim>
                                  </p:childTnLst>
                                </p:cTn>
                              </p:par>
                            </p:childTnLst>
                          </p:cTn>
                        </p:par>
                        <p:par>
                          <p:cTn id="62" fill="hold">
                            <p:stCondLst>
                              <p:cond delay="6000"/>
                            </p:stCondLst>
                            <p:childTnLst>
                              <p:par>
                                <p:cTn id="63" presetID="22" presetClass="entr" presetSubtype="8" fill="hold" grpId="0" nodeType="afterEffect">
                                  <p:stCondLst>
                                    <p:cond delay="0"/>
                                  </p:stCondLst>
                                  <p:childTnLst>
                                    <p:set>
                                      <p:cBhvr>
                                        <p:cTn id="64" dur="1" fill="hold">
                                          <p:stCondLst>
                                            <p:cond delay="0"/>
                                          </p:stCondLst>
                                        </p:cTn>
                                        <p:tgtEl>
                                          <p:spTgt spid="85"/>
                                        </p:tgtEl>
                                        <p:attrNameLst>
                                          <p:attrName>style.visibility</p:attrName>
                                        </p:attrNameLst>
                                      </p:cBhvr>
                                      <p:to>
                                        <p:strVal val="visible"/>
                                      </p:to>
                                    </p:set>
                                    <p:animEffect transition="in" filter="wipe(left)">
                                      <p:cBhvr>
                                        <p:cTn id="65" dur="500"/>
                                        <p:tgtEl>
                                          <p:spTgt spid="85"/>
                                        </p:tgtEl>
                                      </p:cBhvr>
                                    </p:animEffect>
                                  </p:childTnLst>
                                </p:cTn>
                              </p:par>
                            </p:childTnLst>
                          </p:cTn>
                        </p:par>
                        <p:par>
                          <p:cTn id="66" fill="hold">
                            <p:stCondLst>
                              <p:cond delay="6500"/>
                            </p:stCondLst>
                            <p:childTnLst>
                              <p:par>
                                <p:cTn id="67" presetID="2" presetClass="entr" presetSubtype="4" fill="hold" nodeType="afterEffect">
                                  <p:stCondLst>
                                    <p:cond delay="0"/>
                                  </p:stCondLst>
                                  <p:childTnLst>
                                    <p:set>
                                      <p:cBhvr>
                                        <p:cTn id="68" dur="1" fill="hold">
                                          <p:stCondLst>
                                            <p:cond delay="0"/>
                                          </p:stCondLst>
                                        </p:cTn>
                                        <p:tgtEl>
                                          <p:spTgt spid="76"/>
                                        </p:tgtEl>
                                        <p:attrNameLst>
                                          <p:attrName>style.visibility</p:attrName>
                                        </p:attrNameLst>
                                      </p:cBhvr>
                                      <p:to>
                                        <p:strVal val="visible"/>
                                      </p:to>
                                    </p:set>
                                    <p:anim calcmode="lin" valueType="num">
                                      <p:cBhvr additive="base">
                                        <p:cTn id="69" dur="1000" fill="hold"/>
                                        <p:tgtEl>
                                          <p:spTgt spid="76"/>
                                        </p:tgtEl>
                                        <p:attrNameLst>
                                          <p:attrName>ppt_x</p:attrName>
                                        </p:attrNameLst>
                                      </p:cBhvr>
                                      <p:tavLst>
                                        <p:tav tm="0">
                                          <p:val>
                                            <p:strVal val="#ppt_x"/>
                                          </p:val>
                                        </p:tav>
                                        <p:tav tm="100000">
                                          <p:val>
                                            <p:strVal val="#ppt_x"/>
                                          </p:val>
                                        </p:tav>
                                      </p:tavLst>
                                    </p:anim>
                                    <p:anim calcmode="lin" valueType="num">
                                      <p:cBhvr additive="base">
                                        <p:cTn id="70" dur="1000" fill="hold"/>
                                        <p:tgtEl>
                                          <p:spTgt spid="76"/>
                                        </p:tgtEl>
                                        <p:attrNameLst>
                                          <p:attrName>ppt_y</p:attrName>
                                        </p:attrNameLst>
                                      </p:cBhvr>
                                      <p:tavLst>
                                        <p:tav tm="0">
                                          <p:val>
                                            <p:strVal val="1+#ppt_h/2"/>
                                          </p:val>
                                        </p:tav>
                                        <p:tav tm="100000">
                                          <p:val>
                                            <p:strVal val="#ppt_y"/>
                                          </p:val>
                                        </p:tav>
                                      </p:tavLst>
                                    </p:anim>
                                  </p:childTnLst>
                                </p:cTn>
                              </p:par>
                              <p:par>
                                <p:cTn id="71" presetID="2" presetClass="entr" presetSubtype="4" fill="hold" nodeType="withEffect">
                                  <p:stCondLst>
                                    <p:cond delay="0"/>
                                  </p:stCondLst>
                                  <p:childTnLst>
                                    <p:set>
                                      <p:cBhvr>
                                        <p:cTn id="72" dur="1" fill="hold">
                                          <p:stCondLst>
                                            <p:cond delay="0"/>
                                          </p:stCondLst>
                                        </p:cTn>
                                        <p:tgtEl>
                                          <p:spTgt spid="79"/>
                                        </p:tgtEl>
                                        <p:attrNameLst>
                                          <p:attrName>style.visibility</p:attrName>
                                        </p:attrNameLst>
                                      </p:cBhvr>
                                      <p:to>
                                        <p:strVal val="visible"/>
                                      </p:to>
                                    </p:set>
                                    <p:anim calcmode="lin" valueType="num">
                                      <p:cBhvr additive="base">
                                        <p:cTn id="73" dur="1000" fill="hold"/>
                                        <p:tgtEl>
                                          <p:spTgt spid="79"/>
                                        </p:tgtEl>
                                        <p:attrNameLst>
                                          <p:attrName>ppt_x</p:attrName>
                                        </p:attrNameLst>
                                      </p:cBhvr>
                                      <p:tavLst>
                                        <p:tav tm="0">
                                          <p:val>
                                            <p:strVal val="#ppt_x"/>
                                          </p:val>
                                        </p:tav>
                                        <p:tav tm="100000">
                                          <p:val>
                                            <p:strVal val="#ppt_x"/>
                                          </p:val>
                                        </p:tav>
                                      </p:tavLst>
                                    </p:anim>
                                    <p:anim calcmode="lin" valueType="num">
                                      <p:cBhvr additive="base">
                                        <p:cTn id="74" dur="1000" fill="hold"/>
                                        <p:tgtEl>
                                          <p:spTgt spid="79"/>
                                        </p:tgtEl>
                                        <p:attrNameLst>
                                          <p:attrName>ppt_y</p:attrName>
                                        </p:attrNameLst>
                                      </p:cBhvr>
                                      <p:tavLst>
                                        <p:tav tm="0">
                                          <p:val>
                                            <p:strVal val="1+#ppt_h/2"/>
                                          </p:val>
                                        </p:tav>
                                        <p:tav tm="100000">
                                          <p:val>
                                            <p:strVal val="#ppt_y"/>
                                          </p:val>
                                        </p:tav>
                                      </p:tavLst>
                                    </p:anim>
                                  </p:childTnLst>
                                </p:cTn>
                              </p:par>
                              <p:par>
                                <p:cTn id="75" presetID="2" presetClass="entr" presetSubtype="4" fill="hold" nodeType="withEffect">
                                  <p:stCondLst>
                                    <p:cond delay="0"/>
                                  </p:stCondLst>
                                  <p:childTnLst>
                                    <p:set>
                                      <p:cBhvr>
                                        <p:cTn id="76" dur="1" fill="hold">
                                          <p:stCondLst>
                                            <p:cond delay="0"/>
                                          </p:stCondLst>
                                        </p:cTn>
                                        <p:tgtEl>
                                          <p:spTgt spid="125"/>
                                        </p:tgtEl>
                                        <p:attrNameLst>
                                          <p:attrName>style.visibility</p:attrName>
                                        </p:attrNameLst>
                                      </p:cBhvr>
                                      <p:to>
                                        <p:strVal val="visible"/>
                                      </p:to>
                                    </p:set>
                                    <p:anim calcmode="lin" valueType="num">
                                      <p:cBhvr additive="base">
                                        <p:cTn id="77" dur="1000" fill="hold"/>
                                        <p:tgtEl>
                                          <p:spTgt spid="125"/>
                                        </p:tgtEl>
                                        <p:attrNameLst>
                                          <p:attrName>ppt_x</p:attrName>
                                        </p:attrNameLst>
                                      </p:cBhvr>
                                      <p:tavLst>
                                        <p:tav tm="0">
                                          <p:val>
                                            <p:strVal val="#ppt_x"/>
                                          </p:val>
                                        </p:tav>
                                        <p:tav tm="100000">
                                          <p:val>
                                            <p:strVal val="#ppt_x"/>
                                          </p:val>
                                        </p:tav>
                                      </p:tavLst>
                                    </p:anim>
                                    <p:anim calcmode="lin" valueType="num">
                                      <p:cBhvr additive="base">
                                        <p:cTn id="78" dur="1000" fill="hold"/>
                                        <p:tgtEl>
                                          <p:spTgt spid="125"/>
                                        </p:tgtEl>
                                        <p:attrNameLst>
                                          <p:attrName>ppt_y</p:attrName>
                                        </p:attrNameLst>
                                      </p:cBhvr>
                                      <p:tavLst>
                                        <p:tav tm="0">
                                          <p:val>
                                            <p:strVal val="1+#ppt_h/2"/>
                                          </p:val>
                                        </p:tav>
                                        <p:tav tm="100000">
                                          <p:val>
                                            <p:strVal val="#ppt_y"/>
                                          </p:val>
                                        </p:tav>
                                      </p:tavLst>
                                    </p:anim>
                                  </p:childTnLst>
                                </p:cTn>
                              </p:par>
                            </p:childTnLst>
                          </p:cTn>
                        </p:par>
                        <p:par>
                          <p:cTn id="79" fill="hold">
                            <p:stCondLst>
                              <p:cond delay="7500"/>
                            </p:stCondLst>
                            <p:childTnLst>
                              <p:par>
                                <p:cTn id="80" presetID="53" presetClass="entr" presetSubtype="16" fill="hold" grpId="0" nodeType="afterEffect">
                                  <p:stCondLst>
                                    <p:cond delay="0"/>
                                  </p:stCondLst>
                                  <p:childTnLst>
                                    <p:set>
                                      <p:cBhvr>
                                        <p:cTn id="81" dur="1" fill="hold">
                                          <p:stCondLst>
                                            <p:cond delay="0"/>
                                          </p:stCondLst>
                                        </p:cTn>
                                        <p:tgtEl>
                                          <p:spTgt spid="46"/>
                                        </p:tgtEl>
                                        <p:attrNameLst>
                                          <p:attrName>style.visibility</p:attrName>
                                        </p:attrNameLst>
                                      </p:cBhvr>
                                      <p:to>
                                        <p:strVal val="visible"/>
                                      </p:to>
                                    </p:set>
                                    <p:anim calcmode="lin" valueType="num">
                                      <p:cBhvr>
                                        <p:cTn id="82" dur="500" fill="hold"/>
                                        <p:tgtEl>
                                          <p:spTgt spid="46"/>
                                        </p:tgtEl>
                                        <p:attrNameLst>
                                          <p:attrName>ppt_w</p:attrName>
                                        </p:attrNameLst>
                                      </p:cBhvr>
                                      <p:tavLst>
                                        <p:tav tm="0">
                                          <p:val>
                                            <p:fltVal val="0"/>
                                          </p:val>
                                        </p:tav>
                                        <p:tav tm="100000">
                                          <p:val>
                                            <p:strVal val="#ppt_w"/>
                                          </p:val>
                                        </p:tav>
                                      </p:tavLst>
                                    </p:anim>
                                    <p:anim calcmode="lin" valueType="num">
                                      <p:cBhvr>
                                        <p:cTn id="83" dur="500" fill="hold"/>
                                        <p:tgtEl>
                                          <p:spTgt spid="46"/>
                                        </p:tgtEl>
                                        <p:attrNameLst>
                                          <p:attrName>ppt_h</p:attrName>
                                        </p:attrNameLst>
                                      </p:cBhvr>
                                      <p:tavLst>
                                        <p:tav tm="0">
                                          <p:val>
                                            <p:fltVal val="0"/>
                                          </p:val>
                                        </p:tav>
                                        <p:tav tm="100000">
                                          <p:val>
                                            <p:strVal val="#ppt_h"/>
                                          </p:val>
                                        </p:tav>
                                      </p:tavLst>
                                    </p:anim>
                                    <p:animEffect transition="in" filter="fade">
                                      <p:cBhvr>
                                        <p:cTn id="84" dur="500"/>
                                        <p:tgtEl>
                                          <p:spTgt spid="46"/>
                                        </p:tgtEl>
                                      </p:cBhvr>
                                    </p:animEffect>
                                  </p:childTnLst>
                                </p:cTn>
                              </p:par>
                              <p:par>
                                <p:cTn id="85" presetID="53" presetClass="entr" presetSubtype="16" fill="hold" grpId="0" nodeType="withEffect">
                                  <p:stCondLst>
                                    <p:cond delay="0"/>
                                  </p:stCondLst>
                                  <p:childTnLst>
                                    <p:set>
                                      <p:cBhvr>
                                        <p:cTn id="86" dur="1" fill="hold">
                                          <p:stCondLst>
                                            <p:cond delay="0"/>
                                          </p:stCondLst>
                                        </p:cTn>
                                        <p:tgtEl>
                                          <p:spTgt spid="86"/>
                                        </p:tgtEl>
                                        <p:attrNameLst>
                                          <p:attrName>style.visibility</p:attrName>
                                        </p:attrNameLst>
                                      </p:cBhvr>
                                      <p:to>
                                        <p:strVal val="visible"/>
                                      </p:to>
                                    </p:set>
                                    <p:anim calcmode="lin" valueType="num">
                                      <p:cBhvr>
                                        <p:cTn id="87" dur="500" fill="hold"/>
                                        <p:tgtEl>
                                          <p:spTgt spid="86"/>
                                        </p:tgtEl>
                                        <p:attrNameLst>
                                          <p:attrName>ppt_w</p:attrName>
                                        </p:attrNameLst>
                                      </p:cBhvr>
                                      <p:tavLst>
                                        <p:tav tm="0">
                                          <p:val>
                                            <p:fltVal val="0"/>
                                          </p:val>
                                        </p:tav>
                                        <p:tav tm="100000">
                                          <p:val>
                                            <p:strVal val="#ppt_w"/>
                                          </p:val>
                                        </p:tav>
                                      </p:tavLst>
                                    </p:anim>
                                    <p:anim calcmode="lin" valueType="num">
                                      <p:cBhvr>
                                        <p:cTn id="88" dur="500" fill="hold"/>
                                        <p:tgtEl>
                                          <p:spTgt spid="86"/>
                                        </p:tgtEl>
                                        <p:attrNameLst>
                                          <p:attrName>ppt_h</p:attrName>
                                        </p:attrNameLst>
                                      </p:cBhvr>
                                      <p:tavLst>
                                        <p:tav tm="0">
                                          <p:val>
                                            <p:fltVal val="0"/>
                                          </p:val>
                                        </p:tav>
                                        <p:tav tm="100000">
                                          <p:val>
                                            <p:strVal val="#ppt_h"/>
                                          </p:val>
                                        </p:tav>
                                      </p:tavLst>
                                    </p:anim>
                                    <p:animEffect transition="in" filter="fade">
                                      <p:cBhvr>
                                        <p:cTn id="89" dur="500"/>
                                        <p:tgtEl>
                                          <p:spTgt spid="86"/>
                                        </p:tgtEl>
                                      </p:cBhvr>
                                    </p:animEffect>
                                  </p:childTnLst>
                                </p:cTn>
                              </p:par>
                            </p:childTnLst>
                          </p:cTn>
                        </p:par>
                        <p:par>
                          <p:cTn id="90" fill="hold">
                            <p:stCondLst>
                              <p:cond delay="8000"/>
                            </p:stCondLst>
                            <p:childTnLst>
                              <p:par>
                                <p:cTn id="91" presetID="37" presetClass="entr" presetSubtype="0" fill="hold" grpId="0" nodeType="afterEffect">
                                  <p:stCondLst>
                                    <p:cond delay="0"/>
                                  </p:stCondLst>
                                  <p:childTnLst>
                                    <p:set>
                                      <p:cBhvr>
                                        <p:cTn id="92" dur="1" fill="hold">
                                          <p:stCondLst>
                                            <p:cond delay="0"/>
                                          </p:stCondLst>
                                        </p:cTn>
                                        <p:tgtEl>
                                          <p:spTgt spid="104"/>
                                        </p:tgtEl>
                                        <p:attrNameLst>
                                          <p:attrName>style.visibility</p:attrName>
                                        </p:attrNameLst>
                                      </p:cBhvr>
                                      <p:to>
                                        <p:strVal val="visible"/>
                                      </p:to>
                                    </p:set>
                                    <p:animEffect transition="in" filter="fade">
                                      <p:cBhvr>
                                        <p:cTn id="93" dur="1000"/>
                                        <p:tgtEl>
                                          <p:spTgt spid="104"/>
                                        </p:tgtEl>
                                      </p:cBhvr>
                                    </p:animEffect>
                                    <p:anim calcmode="lin" valueType="num">
                                      <p:cBhvr>
                                        <p:cTn id="94" dur="1000" fill="hold"/>
                                        <p:tgtEl>
                                          <p:spTgt spid="104"/>
                                        </p:tgtEl>
                                        <p:attrNameLst>
                                          <p:attrName>ppt_x</p:attrName>
                                        </p:attrNameLst>
                                      </p:cBhvr>
                                      <p:tavLst>
                                        <p:tav tm="0">
                                          <p:val>
                                            <p:strVal val="#ppt_x"/>
                                          </p:val>
                                        </p:tav>
                                        <p:tav tm="100000">
                                          <p:val>
                                            <p:strVal val="#ppt_x"/>
                                          </p:val>
                                        </p:tav>
                                      </p:tavLst>
                                    </p:anim>
                                    <p:anim calcmode="lin" valueType="num">
                                      <p:cBhvr>
                                        <p:cTn id="95" dur="900" decel="100000" fill="hold"/>
                                        <p:tgtEl>
                                          <p:spTgt spid="104"/>
                                        </p:tgtEl>
                                        <p:attrNameLst>
                                          <p:attrName>ppt_y</p:attrName>
                                        </p:attrNameLst>
                                      </p:cBhvr>
                                      <p:tavLst>
                                        <p:tav tm="0">
                                          <p:val>
                                            <p:strVal val="#ppt_y+1"/>
                                          </p:val>
                                        </p:tav>
                                        <p:tav tm="100000">
                                          <p:val>
                                            <p:strVal val="#ppt_y-.03"/>
                                          </p:val>
                                        </p:tav>
                                      </p:tavLst>
                                    </p:anim>
                                    <p:anim calcmode="lin" valueType="num">
                                      <p:cBhvr>
                                        <p:cTn id="96" dur="100" accel="100000" fill="hold">
                                          <p:stCondLst>
                                            <p:cond delay="900"/>
                                          </p:stCondLst>
                                        </p:cTn>
                                        <p:tgtEl>
                                          <p:spTgt spid="104"/>
                                        </p:tgtEl>
                                        <p:attrNameLst>
                                          <p:attrName>ppt_y</p:attrName>
                                        </p:attrNameLst>
                                      </p:cBhvr>
                                      <p:tavLst>
                                        <p:tav tm="0">
                                          <p:val>
                                            <p:strVal val="#ppt_y-.03"/>
                                          </p:val>
                                        </p:tav>
                                        <p:tav tm="100000">
                                          <p:val>
                                            <p:strVal val="#ppt_y"/>
                                          </p:val>
                                        </p:tav>
                                      </p:tavLst>
                                    </p:anim>
                                  </p:childTnLst>
                                </p:cTn>
                              </p:par>
                            </p:childTnLst>
                          </p:cTn>
                        </p:par>
                        <p:par>
                          <p:cTn id="97" fill="hold">
                            <p:stCondLst>
                              <p:cond delay="9000"/>
                            </p:stCondLst>
                            <p:childTnLst>
                              <p:par>
                                <p:cTn id="98" presetID="22" presetClass="entr" presetSubtype="8" fill="hold" grpId="0" nodeType="afterEffect">
                                  <p:stCondLst>
                                    <p:cond delay="0"/>
                                  </p:stCondLst>
                                  <p:childTnLst>
                                    <p:set>
                                      <p:cBhvr>
                                        <p:cTn id="99" dur="1" fill="hold">
                                          <p:stCondLst>
                                            <p:cond delay="0"/>
                                          </p:stCondLst>
                                        </p:cTn>
                                        <p:tgtEl>
                                          <p:spTgt spid="84"/>
                                        </p:tgtEl>
                                        <p:attrNameLst>
                                          <p:attrName>style.visibility</p:attrName>
                                        </p:attrNameLst>
                                      </p:cBhvr>
                                      <p:to>
                                        <p:strVal val="visible"/>
                                      </p:to>
                                    </p:set>
                                    <p:animEffect transition="in" filter="wipe(left)">
                                      <p:cBhvr>
                                        <p:cTn id="100" dur="500"/>
                                        <p:tgtEl>
                                          <p:spTgt spid="84"/>
                                        </p:tgtEl>
                                      </p:cBhvr>
                                    </p:animEffect>
                                  </p:childTnLst>
                                </p:cTn>
                              </p:par>
                            </p:childTnLst>
                          </p:cTn>
                        </p:par>
                        <p:par>
                          <p:cTn id="101" fill="hold">
                            <p:stCondLst>
                              <p:cond delay="9500"/>
                            </p:stCondLst>
                            <p:childTnLst>
                              <p:par>
                                <p:cTn id="102" presetID="2" presetClass="entr" presetSubtype="4" fill="hold" nodeType="afterEffect">
                                  <p:stCondLst>
                                    <p:cond delay="0"/>
                                  </p:stCondLst>
                                  <p:childTnLst>
                                    <p:set>
                                      <p:cBhvr>
                                        <p:cTn id="103" dur="1" fill="hold">
                                          <p:stCondLst>
                                            <p:cond delay="0"/>
                                          </p:stCondLst>
                                        </p:cTn>
                                        <p:tgtEl>
                                          <p:spTgt spid="116"/>
                                        </p:tgtEl>
                                        <p:attrNameLst>
                                          <p:attrName>style.visibility</p:attrName>
                                        </p:attrNameLst>
                                      </p:cBhvr>
                                      <p:to>
                                        <p:strVal val="visible"/>
                                      </p:to>
                                    </p:set>
                                    <p:anim calcmode="lin" valueType="num">
                                      <p:cBhvr additive="base">
                                        <p:cTn id="104" dur="1000" fill="hold"/>
                                        <p:tgtEl>
                                          <p:spTgt spid="116"/>
                                        </p:tgtEl>
                                        <p:attrNameLst>
                                          <p:attrName>ppt_x</p:attrName>
                                        </p:attrNameLst>
                                      </p:cBhvr>
                                      <p:tavLst>
                                        <p:tav tm="0">
                                          <p:val>
                                            <p:strVal val="#ppt_x"/>
                                          </p:val>
                                        </p:tav>
                                        <p:tav tm="100000">
                                          <p:val>
                                            <p:strVal val="#ppt_x"/>
                                          </p:val>
                                        </p:tav>
                                      </p:tavLst>
                                    </p:anim>
                                    <p:anim calcmode="lin" valueType="num">
                                      <p:cBhvr additive="base">
                                        <p:cTn id="105" dur="1000" fill="hold"/>
                                        <p:tgtEl>
                                          <p:spTgt spid="116"/>
                                        </p:tgtEl>
                                        <p:attrNameLst>
                                          <p:attrName>ppt_y</p:attrName>
                                        </p:attrNameLst>
                                      </p:cBhvr>
                                      <p:tavLst>
                                        <p:tav tm="0">
                                          <p:val>
                                            <p:strVal val="1+#ppt_h/2"/>
                                          </p:val>
                                        </p:tav>
                                        <p:tav tm="100000">
                                          <p:val>
                                            <p:strVal val="#ppt_y"/>
                                          </p:val>
                                        </p:tav>
                                      </p:tavLst>
                                    </p:anim>
                                  </p:childTnLst>
                                </p:cTn>
                              </p:par>
                              <p:par>
                                <p:cTn id="106" presetID="2" presetClass="entr" presetSubtype="4" fill="hold" nodeType="withEffect">
                                  <p:stCondLst>
                                    <p:cond delay="0"/>
                                  </p:stCondLst>
                                  <p:childTnLst>
                                    <p:set>
                                      <p:cBhvr>
                                        <p:cTn id="107" dur="1" fill="hold">
                                          <p:stCondLst>
                                            <p:cond delay="0"/>
                                          </p:stCondLst>
                                        </p:cTn>
                                        <p:tgtEl>
                                          <p:spTgt spid="113"/>
                                        </p:tgtEl>
                                        <p:attrNameLst>
                                          <p:attrName>style.visibility</p:attrName>
                                        </p:attrNameLst>
                                      </p:cBhvr>
                                      <p:to>
                                        <p:strVal val="visible"/>
                                      </p:to>
                                    </p:set>
                                    <p:anim calcmode="lin" valueType="num">
                                      <p:cBhvr additive="base">
                                        <p:cTn id="108" dur="1000" fill="hold"/>
                                        <p:tgtEl>
                                          <p:spTgt spid="113"/>
                                        </p:tgtEl>
                                        <p:attrNameLst>
                                          <p:attrName>ppt_x</p:attrName>
                                        </p:attrNameLst>
                                      </p:cBhvr>
                                      <p:tavLst>
                                        <p:tav tm="0">
                                          <p:val>
                                            <p:strVal val="#ppt_x"/>
                                          </p:val>
                                        </p:tav>
                                        <p:tav tm="100000">
                                          <p:val>
                                            <p:strVal val="#ppt_x"/>
                                          </p:val>
                                        </p:tav>
                                      </p:tavLst>
                                    </p:anim>
                                    <p:anim calcmode="lin" valueType="num">
                                      <p:cBhvr additive="base">
                                        <p:cTn id="109" dur="1000" fill="hold"/>
                                        <p:tgtEl>
                                          <p:spTgt spid="113"/>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additive="base">
                                        <p:cTn id="112" dur="1000" fill="hold"/>
                                        <p:tgtEl>
                                          <p:spTgt spid="110"/>
                                        </p:tgtEl>
                                        <p:attrNameLst>
                                          <p:attrName>ppt_x</p:attrName>
                                        </p:attrNameLst>
                                      </p:cBhvr>
                                      <p:tavLst>
                                        <p:tav tm="0">
                                          <p:val>
                                            <p:strVal val="#ppt_x"/>
                                          </p:val>
                                        </p:tav>
                                        <p:tav tm="100000">
                                          <p:val>
                                            <p:strVal val="#ppt_x"/>
                                          </p:val>
                                        </p:tav>
                                      </p:tavLst>
                                    </p:anim>
                                    <p:anim calcmode="lin" valueType="num">
                                      <p:cBhvr additive="base">
                                        <p:cTn id="113" dur="1000" fill="hold"/>
                                        <p:tgtEl>
                                          <p:spTgt spid="110"/>
                                        </p:tgtEl>
                                        <p:attrNameLst>
                                          <p:attrName>ppt_y</p:attrName>
                                        </p:attrNameLst>
                                      </p:cBhvr>
                                      <p:tavLst>
                                        <p:tav tm="0">
                                          <p:val>
                                            <p:strVal val="1+#ppt_h/2"/>
                                          </p:val>
                                        </p:tav>
                                        <p:tav tm="100000">
                                          <p:val>
                                            <p:strVal val="#ppt_y"/>
                                          </p:val>
                                        </p:tav>
                                      </p:tavLst>
                                    </p:anim>
                                  </p:childTnLst>
                                </p:cTn>
                              </p:par>
                              <p:par>
                                <p:cTn id="114" presetID="2" presetClass="entr" presetSubtype="4" fill="hold" nodeType="withEffect">
                                  <p:stCondLst>
                                    <p:cond delay="0"/>
                                  </p:stCondLst>
                                  <p:childTnLst>
                                    <p:set>
                                      <p:cBhvr>
                                        <p:cTn id="115" dur="1" fill="hold">
                                          <p:stCondLst>
                                            <p:cond delay="0"/>
                                          </p:stCondLst>
                                        </p:cTn>
                                        <p:tgtEl>
                                          <p:spTgt spid="107"/>
                                        </p:tgtEl>
                                        <p:attrNameLst>
                                          <p:attrName>style.visibility</p:attrName>
                                        </p:attrNameLst>
                                      </p:cBhvr>
                                      <p:to>
                                        <p:strVal val="visible"/>
                                      </p:to>
                                    </p:set>
                                    <p:anim calcmode="lin" valueType="num">
                                      <p:cBhvr additive="base">
                                        <p:cTn id="116" dur="1000" fill="hold"/>
                                        <p:tgtEl>
                                          <p:spTgt spid="107"/>
                                        </p:tgtEl>
                                        <p:attrNameLst>
                                          <p:attrName>ppt_x</p:attrName>
                                        </p:attrNameLst>
                                      </p:cBhvr>
                                      <p:tavLst>
                                        <p:tav tm="0">
                                          <p:val>
                                            <p:strVal val="#ppt_x"/>
                                          </p:val>
                                        </p:tav>
                                        <p:tav tm="100000">
                                          <p:val>
                                            <p:strVal val="#ppt_x"/>
                                          </p:val>
                                        </p:tav>
                                      </p:tavLst>
                                    </p:anim>
                                    <p:anim calcmode="lin" valueType="num">
                                      <p:cBhvr additive="base">
                                        <p:cTn id="117" dur="1000" fill="hold"/>
                                        <p:tgtEl>
                                          <p:spTgt spid="107"/>
                                        </p:tgtEl>
                                        <p:attrNameLst>
                                          <p:attrName>ppt_y</p:attrName>
                                        </p:attrNameLst>
                                      </p:cBhvr>
                                      <p:tavLst>
                                        <p:tav tm="0">
                                          <p:val>
                                            <p:strVal val="1+#ppt_h/2"/>
                                          </p:val>
                                        </p:tav>
                                        <p:tav tm="100000">
                                          <p:val>
                                            <p:strVal val="#ppt_y"/>
                                          </p:val>
                                        </p:tav>
                                      </p:tavLst>
                                    </p:anim>
                                  </p:childTnLst>
                                </p:cTn>
                              </p:par>
                            </p:childTnLst>
                          </p:cTn>
                        </p:par>
                        <p:par>
                          <p:cTn id="118" fill="hold">
                            <p:stCondLst>
                              <p:cond delay="10500"/>
                            </p:stCondLst>
                            <p:childTnLst>
                              <p:par>
                                <p:cTn id="119" presetID="53" presetClass="entr" presetSubtype="16" fill="hold" nodeType="afterEffect">
                                  <p:stCondLst>
                                    <p:cond delay="0"/>
                                  </p:stCondLst>
                                  <p:childTnLst>
                                    <p:set>
                                      <p:cBhvr>
                                        <p:cTn id="120" dur="1" fill="hold">
                                          <p:stCondLst>
                                            <p:cond delay="0"/>
                                          </p:stCondLst>
                                        </p:cTn>
                                        <p:tgtEl>
                                          <p:spTgt spid="87"/>
                                        </p:tgtEl>
                                        <p:attrNameLst>
                                          <p:attrName>style.visibility</p:attrName>
                                        </p:attrNameLst>
                                      </p:cBhvr>
                                      <p:to>
                                        <p:strVal val="visible"/>
                                      </p:to>
                                    </p:set>
                                    <p:anim calcmode="lin" valueType="num">
                                      <p:cBhvr>
                                        <p:cTn id="121" dur="500" fill="hold"/>
                                        <p:tgtEl>
                                          <p:spTgt spid="87"/>
                                        </p:tgtEl>
                                        <p:attrNameLst>
                                          <p:attrName>ppt_w</p:attrName>
                                        </p:attrNameLst>
                                      </p:cBhvr>
                                      <p:tavLst>
                                        <p:tav tm="0">
                                          <p:val>
                                            <p:fltVal val="0"/>
                                          </p:val>
                                        </p:tav>
                                        <p:tav tm="100000">
                                          <p:val>
                                            <p:strVal val="#ppt_w"/>
                                          </p:val>
                                        </p:tav>
                                      </p:tavLst>
                                    </p:anim>
                                    <p:anim calcmode="lin" valueType="num">
                                      <p:cBhvr>
                                        <p:cTn id="122" dur="500" fill="hold"/>
                                        <p:tgtEl>
                                          <p:spTgt spid="87"/>
                                        </p:tgtEl>
                                        <p:attrNameLst>
                                          <p:attrName>ppt_h</p:attrName>
                                        </p:attrNameLst>
                                      </p:cBhvr>
                                      <p:tavLst>
                                        <p:tav tm="0">
                                          <p:val>
                                            <p:fltVal val="0"/>
                                          </p:val>
                                        </p:tav>
                                        <p:tav tm="100000">
                                          <p:val>
                                            <p:strVal val="#ppt_h"/>
                                          </p:val>
                                        </p:tav>
                                      </p:tavLst>
                                    </p:anim>
                                    <p:animEffect transition="in" filter="fade">
                                      <p:cBhvr>
                                        <p:cTn id="123" dur="500"/>
                                        <p:tgtEl>
                                          <p:spTgt spid="87"/>
                                        </p:tgtEl>
                                      </p:cBhvr>
                                    </p:animEffect>
                                  </p:childTnLst>
                                </p:cTn>
                              </p:par>
                              <p:par>
                                <p:cTn id="124" presetID="53" presetClass="entr" presetSubtype="16" fill="hold" grpId="0" nodeType="withEffect">
                                  <p:stCondLst>
                                    <p:cond delay="0"/>
                                  </p:stCondLst>
                                  <p:childTnLst>
                                    <p:set>
                                      <p:cBhvr>
                                        <p:cTn id="125" dur="1" fill="hold">
                                          <p:stCondLst>
                                            <p:cond delay="0"/>
                                          </p:stCondLst>
                                        </p:cTn>
                                        <p:tgtEl>
                                          <p:spTgt spid="3"/>
                                        </p:tgtEl>
                                        <p:attrNameLst>
                                          <p:attrName>style.visibility</p:attrName>
                                        </p:attrNameLst>
                                      </p:cBhvr>
                                      <p:to>
                                        <p:strVal val="visible"/>
                                      </p:to>
                                    </p:set>
                                    <p:anim calcmode="lin" valueType="num">
                                      <p:cBhvr>
                                        <p:cTn id="126" dur="500" fill="hold"/>
                                        <p:tgtEl>
                                          <p:spTgt spid="3"/>
                                        </p:tgtEl>
                                        <p:attrNameLst>
                                          <p:attrName>ppt_w</p:attrName>
                                        </p:attrNameLst>
                                      </p:cBhvr>
                                      <p:tavLst>
                                        <p:tav tm="0">
                                          <p:val>
                                            <p:fltVal val="0"/>
                                          </p:val>
                                        </p:tav>
                                        <p:tav tm="100000">
                                          <p:val>
                                            <p:strVal val="#ppt_w"/>
                                          </p:val>
                                        </p:tav>
                                      </p:tavLst>
                                    </p:anim>
                                    <p:anim calcmode="lin" valueType="num">
                                      <p:cBhvr>
                                        <p:cTn id="127" dur="500" fill="hold"/>
                                        <p:tgtEl>
                                          <p:spTgt spid="3"/>
                                        </p:tgtEl>
                                        <p:attrNameLst>
                                          <p:attrName>ppt_h</p:attrName>
                                        </p:attrNameLst>
                                      </p:cBhvr>
                                      <p:tavLst>
                                        <p:tav tm="0">
                                          <p:val>
                                            <p:fltVal val="0"/>
                                          </p:val>
                                        </p:tav>
                                        <p:tav tm="100000">
                                          <p:val>
                                            <p:strVal val="#ppt_h"/>
                                          </p:val>
                                        </p:tav>
                                      </p:tavLst>
                                    </p:anim>
                                    <p:animEffect transition="in" filter="fade">
                                      <p:cBhvr>
                                        <p:cTn id="128" dur="500"/>
                                        <p:tgtEl>
                                          <p:spTgt spid="3"/>
                                        </p:tgtEl>
                                      </p:cBhvr>
                                    </p:animEffect>
                                  </p:childTnLst>
                                </p:cTn>
                              </p:par>
                            </p:childTnLst>
                          </p:cTn>
                        </p:par>
                        <p:par>
                          <p:cTn id="129" fill="hold">
                            <p:stCondLst>
                              <p:cond delay="11000"/>
                            </p:stCondLst>
                            <p:childTnLst>
                              <p:par>
                                <p:cTn id="130" presetID="37" presetClass="entr" presetSubtype="0" fill="hold" grpId="0" nodeType="afterEffect">
                                  <p:stCondLst>
                                    <p:cond delay="0"/>
                                  </p:stCondLst>
                                  <p:childTnLst>
                                    <p:set>
                                      <p:cBhvr>
                                        <p:cTn id="131" dur="1" fill="hold">
                                          <p:stCondLst>
                                            <p:cond delay="0"/>
                                          </p:stCondLst>
                                        </p:cTn>
                                        <p:tgtEl>
                                          <p:spTgt spid="105"/>
                                        </p:tgtEl>
                                        <p:attrNameLst>
                                          <p:attrName>style.visibility</p:attrName>
                                        </p:attrNameLst>
                                      </p:cBhvr>
                                      <p:to>
                                        <p:strVal val="visible"/>
                                      </p:to>
                                    </p:set>
                                    <p:animEffect transition="in" filter="fade">
                                      <p:cBhvr>
                                        <p:cTn id="132" dur="1000"/>
                                        <p:tgtEl>
                                          <p:spTgt spid="105"/>
                                        </p:tgtEl>
                                      </p:cBhvr>
                                    </p:animEffect>
                                    <p:anim calcmode="lin" valueType="num">
                                      <p:cBhvr>
                                        <p:cTn id="133" dur="1000" fill="hold"/>
                                        <p:tgtEl>
                                          <p:spTgt spid="105"/>
                                        </p:tgtEl>
                                        <p:attrNameLst>
                                          <p:attrName>ppt_x</p:attrName>
                                        </p:attrNameLst>
                                      </p:cBhvr>
                                      <p:tavLst>
                                        <p:tav tm="0">
                                          <p:val>
                                            <p:strVal val="#ppt_x"/>
                                          </p:val>
                                        </p:tav>
                                        <p:tav tm="100000">
                                          <p:val>
                                            <p:strVal val="#ppt_x"/>
                                          </p:val>
                                        </p:tav>
                                      </p:tavLst>
                                    </p:anim>
                                    <p:anim calcmode="lin" valueType="num">
                                      <p:cBhvr>
                                        <p:cTn id="134" dur="900" decel="100000" fill="hold"/>
                                        <p:tgtEl>
                                          <p:spTgt spid="105"/>
                                        </p:tgtEl>
                                        <p:attrNameLst>
                                          <p:attrName>ppt_y</p:attrName>
                                        </p:attrNameLst>
                                      </p:cBhvr>
                                      <p:tavLst>
                                        <p:tav tm="0">
                                          <p:val>
                                            <p:strVal val="#ppt_y+1"/>
                                          </p:val>
                                        </p:tav>
                                        <p:tav tm="100000">
                                          <p:val>
                                            <p:strVal val="#ppt_y-.03"/>
                                          </p:val>
                                        </p:tav>
                                      </p:tavLst>
                                    </p:anim>
                                    <p:anim calcmode="lin" valueType="num">
                                      <p:cBhvr>
                                        <p:cTn id="135" dur="100" accel="100000" fill="hold">
                                          <p:stCondLst>
                                            <p:cond delay="900"/>
                                          </p:stCondLst>
                                        </p:cTn>
                                        <p:tgtEl>
                                          <p:spTgt spid="10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3" grpId="0" animBg="1"/>
      <p:bldP spid="84" grpId="0" animBg="1"/>
      <p:bldP spid="85" grpId="0" animBg="1"/>
      <p:bldP spid="7" grpId="0"/>
      <p:bldP spid="102" grpId="0"/>
      <p:bldP spid="103" grpId="0"/>
      <p:bldP spid="104" grpId="0"/>
      <p:bldP spid="105" grpId="0"/>
      <p:bldP spid="74" grpId="0" animBg="1"/>
      <p:bldP spid="60" grpId="0" animBg="1"/>
      <p:bldP spid="46" grpId="0" animBg="1"/>
      <p:bldP spid="86" grpId="0" animBg="1"/>
      <p:bldP spid="3"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9" name="Group 8"/>
          <p:cNvGrpSpPr/>
          <p:nvPr/>
        </p:nvGrpSpPr>
        <p:grpSpPr>
          <a:xfrm>
            <a:off x="758912" y="3219384"/>
            <a:ext cx="2593468" cy="1744695"/>
            <a:chOff x="371637" y="2487864"/>
            <a:chExt cx="2593468" cy="1744695"/>
          </a:xfrm>
          <a:solidFill>
            <a:srgbClr val="34738D"/>
          </a:solidFill>
        </p:grpSpPr>
        <p:sp>
          <p:nvSpPr>
            <p:cNvPr id="55" name="Freeform 54"/>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58" name="Freeform 57"/>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59" name="Group 58"/>
          <p:cNvGrpSpPr/>
          <p:nvPr/>
        </p:nvGrpSpPr>
        <p:grpSpPr>
          <a:xfrm>
            <a:off x="2771437" y="3219384"/>
            <a:ext cx="2593468" cy="1744695"/>
            <a:chOff x="371637" y="2487864"/>
            <a:chExt cx="2593468" cy="1744695"/>
          </a:xfrm>
          <a:solidFill>
            <a:srgbClr val="189A80"/>
          </a:solidFill>
        </p:grpSpPr>
        <p:sp>
          <p:nvSpPr>
            <p:cNvPr id="60" name="Freeform 59"/>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1" name="Freeform 60"/>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2" name="Group 61"/>
          <p:cNvGrpSpPr/>
          <p:nvPr/>
        </p:nvGrpSpPr>
        <p:grpSpPr>
          <a:xfrm>
            <a:off x="4783962" y="3219383"/>
            <a:ext cx="2593468" cy="1744695"/>
            <a:chOff x="371637" y="2487864"/>
            <a:chExt cx="2593468" cy="1744695"/>
          </a:xfrm>
          <a:solidFill>
            <a:srgbClr val="EF9D27"/>
          </a:solidFill>
        </p:grpSpPr>
        <p:sp>
          <p:nvSpPr>
            <p:cNvPr id="63" name="Freeform 62"/>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4" name="Freeform 63"/>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5" name="Group 64"/>
          <p:cNvGrpSpPr/>
          <p:nvPr/>
        </p:nvGrpSpPr>
        <p:grpSpPr>
          <a:xfrm>
            <a:off x="6796487" y="3219382"/>
            <a:ext cx="2593468" cy="1744695"/>
            <a:chOff x="371637" y="2487864"/>
            <a:chExt cx="2593468" cy="1744695"/>
          </a:xfrm>
          <a:solidFill>
            <a:srgbClr val="D34132"/>
          </a:solidFill>
        </p:grpSpPr>
        <p:sp>
          <p:nvSpPr>
            <p:cNvPr id="66" name="Freeform 65"/>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67" name="Freeform 66"/>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68" name="Group 67"/>
          <p:cNvGrpSpPr/>
          <p:nvPr/>
        </p:nvGrpSpPr>
        <p:grpSpPr>
          <a:xfrm>
            <a:off x="8809012" y="3219381"/>
            <a:ext cx="2593468" cy="1744695"/>
            <a:chOff x="371637" y="2487864"/>
            <a:chExt cx="2593468" cy="1744695"/>
          </a:xfrm>
          <a:solidFill>
            <a:srgbClr val="564267"/>
          </a:solidFill>
        </p:grpSpPr>
        <p:sp>
          <p:nvSpPr>
            <p:cNvPr id="69" name="Freeform 68"/>
            <p:cNvSpPr/>
            <p:nvPr/>
          </p:nvSpPr>
          <p:spPr>
            <a:xfrm>
              <a:off x="371637" y="2487864"/>
              <a:ext cx="2322218" cy="1744695"/>
            </a:xfrm>
            <a:custGeom>
              <a:avLst/>
              <a:gdLst>
                <a:gd name="connsiteX0" fmla="*/ 8352 w 2322218"/>
                <a:gd name="connsiteY0" fmla="*/ 0 h 1744695"/>
                <a:gd name="connsiteX1" fmla="*/ 1677125 w 2322218"/>
                <a:gd name="connsiteY1" fmla="*/ 2278 h 1744695"/>
                <a:gd name="connsiteX2" fmla="*/ 2322218 w 2322218"/>
                <a:gd name="connsiteY2" fmla="*/ 858136 h 1744695"/>
                <a:gd name="connsiteX3" fmla="*/ 1669866 w 2322218"/>
                <a:gd name="connsiteY3" fmla="*/ 1744695 h 1744695"/>
                <a:gd name="connsiteX4" fmla="*/ 0 w 2322218"/>
                <a:gd name="connsiteY4" fmla="*/ 1744695 h 1744695"/>
                <a:gd name="connsiteX5" fmla="*/ 653740 w 2322218"/>
                <a:gd name="connsiteY5" fmla="*/ 856250 h 174469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2322218" h="1744695">
                  <a:moveTo>
                    <a:pt x="8352" y="0"/>
                  </a:moveTo>
                  <a:lnTo>
                    <a:pt x="1677125" y="2278"/>
                  </a:lnTo>
                  <a:lnTo>
                    <a:pt x="2322218" y="858136"/>
                  </a:lnTo>
                  <a:lnTo>
                    <a:pt x="1669866" y="1744695"/>
                  </a:lnTo>
                  <a:lnTo>
                    <a:pt x="0" y="1744695"/>
                  </a:lnTo>
                  <a:lnTo>
                    <a:pt x="653740" y="856250"/>
                  </a:lnTo>
                  <a:close/>
                </a:path>
              </a:pathLst>
            </a:custGeom>
            <a:grpFill/>
            <a:ln w="12700">
              <a:miter lim="400000"/>
            </a:ln>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sp>
          <p:nvSpPr>
            <p:cNvPr id="70" name="Freeform 69"/>
            <p:cNvSpPr/>
            <p:nvPr/>
          </p:nvSpPr>
          <p:spPr>
            <a:xfrm>
              <a:off x="2033352" y="2489762"/>
              <a:ext cx="931753" cy="1742797"/>
            </a:xfrm>
            <a:custGeom>
              <a:avLst/>
              <a:gdLst>
                <a:gd name="connsiteX0" fmla="*/ 7993 w 931753"/>
                <a:gd name="connsiteY0" fmla="*/ 0 h 1742797"/>
                <a:gd name="connsiteX1" fmla="*/ 286660 w 931753"/>
                <a:gd name="connsiteY1" fmla="*/ 380 h 1742797"/>
                <a:gd name="connsiteX2" fmla="*/ 931753 w 931753"/>
                <a:gd name="connsiteY2" fmla="*/ 856238 h 1742797"/>
                <a:gd name="connsiteX3" fmla="*/ 279401 w 931753"/>
                <a:gd name="connsiteY3" fmla="*/ 1742797 h 1742797"/>
                <a:gd name="connsiteX4" fmla="*/ 0 w 931753"/>
                <a:gd name="connsiteY4" fmla="*/ 1742797 h 1742797"/>
                <a:gd name="connsiteX5" fmla="*/ 652856 w 931753"/>
                <a:gd name="connsiteY5" fmla="*/ 855553 h 174279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931753" h="1742797">
                  <a:moveTo>
                    <a:pt x="7993" y="0"/>
                  </a:moveTo>
                  <a:lnTo>
                    <a:pt x="286660" y="380"/>
                  </a:lnTo>
                  <a:lnTo>
                    <a:pt x="931753" y="856238"/>
                  </a:lnTo>
                  <a:lnTo>
                    <a:pt x="279401" y="1742797"/>
                  </a:lnTo>
                  <a:lnTo>
                    <a:pt x="0" y="1742797"/>
                  </a:lnTo>
                  <a:lnTo>
                    <a:pt x="652856" y="855553"/>
                  </a:lnTo>
                  <a:close/>
                </a:path>
              </a:pathLst>
            </a:custGeom>
            <a:grpFill/>
            <a:ln w="12700">
              <a:miter lim="400000"/>
            </a:ln>
            <a:effectLst>
              <a:outerShdw blurRad="63500" sx="102000" sy="102000" algn="ctr" rotWithShape="0">
                <a:prstClr val="black">
                  <a:alpha val="40000"/>
                </a:prstClr>
              </a:outerShdw>
            </a:effectLst>
          </p:spPr>
          <p:txBody>
            <a:bodyPr wrap="square" lIns="67733" tIns="67733" rIns="67733" bIns="67733" anchor="ctr">
              <a:noAutofit/>
            </a:bodyPr>
            <a:lstStyle/>
            <a:p>
              <a:pPr defTabSz="1100656">
                <a:defRPr sz="3200">
                  <a:solidFill>
                    <a:srgbClr val="000000"/>
                  </a:solidFill>
                  <a:latin typeface="+mn-lt"/>
                  <a:ea typeface="+mn-ea"/>
                  <a:cs typeface="+mn-cs"/>
                  <a:sym typeface="Helvetica Light"/>
                </a:defRPr>
              </a:pPr>
              <a:endParaRPr sz="4267"/>
            </a:p>
          </p:txBody>
        </p:sp>
      </p:grpSp>
      <p:grpSp>
        <p:nvGrpSpPr>
          <p:cNvPr id="83" name="Group 23"/>
          <p:cNvGrpSpPr>
            <a:grpSpLocks noChangeAspect="1"/>
          </p:cNvGrpSpPr>
          <p:nvPr/>
        </p:nvGrpSpPr>
        <p:grpSpPr>
          <a:xfrm>
            <a:off x="10010331" y="3863560"/>
            <a:ext cx="457200" cy="525517"/>
            <a:chOff x="7948613" y="2360612"/>
            <a:chExt cx="276225" cy="317500"/>
          </a:xfrm>
          <a:solidFill>
            <a:schemeClr val="accent5"/>
          </a:solidFill>
        </p:grpSpPr>
        <p:sp>
          <p:nvSpPr>
            <p:cNvPr id="84" name="Freeform 272"/>
            <p:cNvSpPr>
              <a:spLocks noEditPoints="1"/>
            </p:cNvSpPr>
            <p:nvPr/>
          </p:nvSpPr>
          <p:spPr bwMode="auto">
            <a:xfrm>
              <a:off x="7948613" y="2360612"/>
              <a:ext cx="276225" cy="317500"/>
            </a:xfrm>
            <a:custGeom>
              <a:avLst/>
              <a:gdLst/>
              <a:ahLst/>
              <a:cxnLst>
                <a:cxn ang="0">
                  <a:pos x="80" y="89"/>
                </a:cxn>
                <a:cxn ang="0">
                  <a:pos x="38" y="89"/>
                </a:cxn>
                <a:cxn ang="0">
                  <a:pos x="25" y="34"/>
                </a:cxn>
                <a:cxn ang="0">
                  <a:pos x="79" y="19"/>
                </a:cxn>
                <a:cxn ang="0">
                  <a:pos x="80" y="19"/>
                </a:cxn>
                <a:cxn ang="0">
                  <a:pos x="80" y="19"/>
                </a:cxn>
                <a:cxn ang="0">
                  <a:pos x="95" y="34"/>
                </a:cxn>
                <a:cxn ang="0">
                  <a:pos x="80" y="89"/>
                </a:cxn>
                <a:cxn ang="0">
                  <a:pos x="119" y="118"/>
                </a:cxn>
                <a:cxn ang="0">
                  <a:pos x="101" y="87"/>
                </a:cxn>
                <a:cxn ang="0">
                  <a:pos x="108" y="82"/>
                </a:cxn>
                <a:cxn ang="0">
                  <a:pos x="108" y="68"/>
                </a:cxn>
                <a:cxn ang="0">
                  <a:pos x="115" y="55"/>
                </a:cxn>
                <a:cxn ang="0">
                  <a:pos x="108" y="41"/>
                </a:cxn>
                <a:cxn ang="0">
                  <a:pos x="108" y="26"/>
                </a:cxn>
                <a:cxn ang="0">
                  <a:pos x="95" y="19"/>
                </a:cxn>
                <a:cxn ang="0">
                  <a:pos x="88" y="6"/>
                </a:cxn>
                <a:cxn ang="0">
                  <a:pos x="73" y="7"/>
                </a:cxn>
                <a:cxn ang="0">
                  <a:pos x="60" y="0"/>
                </a:cxn>
                <a:cxn ang="0">
                  <a:pos x="47" y="8"/>
                </a:cxn>
                <a:cxn ang="0">
                  <a:pos x="32" y="6"/>
                </a:cxn>
                <a:cxn ang="0">
                  <a:pos x="25" y="19"/>
                </a:cxn>
                <a:cxn ang="0">
                  <a:pos x="12" y="26"/>
                </a:cxn>
                <a:cxn ang="0">
                  <a:pos x="12" y="41"/>
                </a:cxn>
                <a:cxn ang="0">
                  <a:pos x="4" y="55"/>
                </a:cxn>
                <a:cxn ang="0">
                  <a:pos x="12" y="67"/>
                </a:cxn>
                <a:cxn ang="0">
                  <a:pos x="11" y="82"/>
                </a:cxn>
                <a:cxn ang="0">
                  <a:pos x="18" y="86"/>
                </a:cxn>
                <a:cxn ang="0">
                  <a:pos x="19" y="87"/>
                </a:cxn>
                <a:cxn ang="0">
                  <a:pos x="1" y="118"/>
                </a:cxn>
                <a:cxn ang="0">
                  <a:pos x="3" y="122"/>
                </a:cxn>
                <a:cxn ang="0">
                  <a:pos x="16" y="123"/>
                </a:cxn>
                <a:cxn ang="0">
                  <a:pos x="23" y="127"/>
                </a:cxn>
                <a:cxn ang="0">
                  <a:pos x="29" y="137"/>
                </a:cxn>
                <a:cxn ang="0">
                  <a:pos x="34" y="137"/>
                </a:cxn>
                <a:cxn ang="0">
                  <a:pos x="52" y="105"/>
                </a:cxn>
                <a:cxn ang="0">
                  <a:pos x="53" y="105"/>
                </a:cxn>
                <a:cxn ang="0">
                  <a:pos x="60" y="109"/>
                </a:cxn>
                <a:cxn ang="0">
                  <a:pos x="67" y="105"/>
                </a:cxn>
                <a:cxn ang="0">
                  <a:pos x="68" y="105"/>
                </a:cxn>
                <a:cxn ang="0">
                  <a:pos x="86" y="137"/>
                </a:cxn>
                <a:cxn ang="0">
                  <a:pos x="91" y="137"/>
                </a:cxn>
                <a:cxn ang="0">
                  <a:pos x="97" y="127"/>
                </a:cxn>
                <a:cxn ang="0">
                  <a:pos x="104" y="123"/>
                </a:cxn>
                <a:cxn ang="0">
                  <a:pos x="117" y="122"/>
                </a:cxn>
                <a:cxn ang="0">
                  <a:pos x="119" y="118"/>
                </a:cxn>
              </a:cxnLst>
              <a:rect l="0" t="0" r="r" b="b"/>
              <a:pathLst>
                <a:path w="120" h="139">
                  <a:moveTo>
                    <a:pt x="80" y="89"/>
                  </a:moveTo>
                  <a:cubicBezTo>
                    <a:pt x="67" y="97"/>
                    <a:pt x="50" y="96"/>
                    <a:pt x="38" y="89"/>
                  </a:cubicBezTo>
                  <a:cubicBezTo>
                    <a:pt x="20" y="77"/>
                    <a:pt x="14" y="53"/>
                    <a:pt x="25" y="34"/>
                  </a:cubicBezTo>
                  <a:cubicBezTo>
                    <a:pt x="36" y="15"/>
                    <a:pt x="60" y="8"/>
                    <a:pt x="79" y="19"/>
                  </a:cubicBezTo>
                  <a:cubicBezTo>
                    <a:pt x="80" y="19"/>
                    <a:pt x="80" y="19"/>
                    <a:pt x="80" y="19"/>
                  </a:cubicBezTo>
                  <a:cubicBezTo>
                    <a:pt x="80" y="19"/>
                    <a:pt x="80" y="19"/>
                    <a:pt x="80" y="19"/>
                  </a:cubicBezTo>
                  <a:cubicBezTo>
                    <a:pt x="86" y="22"/>
                    <a:pt x="91" y="27"/>
                    <a:pt x="95" y="34"/>
                  </a:cubicBezTo>
                  <a:cubicBezTo>
                    <a:pt x="106" y="53"/>
                    <a:pt x="100" y="78"/>
                    <a:pt x="80" y="89"/>
                  </a:cubicBezTo>
                  <a:moveTo>
                    <a:pt x="119" y="118"/>
                  </a:moveTo>
                  <a:cubicBezTo>
                    <a:pt x="119" y="118"/>
                    <a:pt x="103" y="91"/>
                    <a:pt x="101" y="87"/>
                  </a:cubicBezTo>
                  <a:cubicBezTo>
                    <a:pt x="104" y="86"/>
                    <a:pt x="107" y="85"/>
                    <a:pt x="108" y="82"/>
                  </a:cubicBezTo>
                  <a:cubicBezTo>
                    <a:pt x="111" y="78"/>
                    <a:pt x="107" y="72"/>
                    <a:pt x="108" y="68"/>
                  </a:cubicBezTo>
                  <a:cubicBezTo>
                    <a:pt x="109" y="63"/>
                    <a:pt x="115" y="59"/>
                    <a:pt x="115" y="55"/>
                  </a:cubicBezTo>
                  <a:cubicBezTo>
                    <a:pt x="115" y="50"/>
                    <a:pt x="109" y="45"/>
                    <a:pt x="108" y="41"/>
                  </a:cubicBezTo>
                  <a:cubicBezTo>
                    <a:pt x="106" y="37"/>
                    <a:pt x="111" y="30"/>
                    <a:pt x="108" y="26"/>
                  </a:cubicBezTo>
                  <a:cubicBezTo>
                    <a:pt x="106" y="22"/>
                    <a:pt x="98" y="22"/>
                    <a:pt x="95" y="19"/>
                  </a:cubicBezTo>
                  <a:cubicBezTo>
                    <a:pt x="92" y="16"/>
                    <a:pt x="92" y="8"/>
                    <a:pt x="88" y="6"/>
                  </a:cubicBezTo>
                  <a:cubicBezTo>
                    <a:pt x="84" y="4"/>
                    <a:pt x="77" y="8"/>
                    <a:pt x="73" y="7"/>
                  </a:cubicBezTo>
                  <a:cubicBezTo>
                    <a:pt x="69" y="6"/>
                    <a:pt x="65" y="0"/>
                    <a:pt x="60" y="0"/>
                  </a:cubicBezTo>
                  <a:cubicBezTo>
                    <a:pt x="55" y="0"/>
                    <a:pt x="48" y="7"/>
                    <a:pt x="47" y="8"/>
                  </a:cubicBezTo>
                  <a:cubicBezTo>
                    <a:pt x="42" y="9"/>
                    <a:pt x="36" y="4"/>
                    <a:pt x="32" y="6"/>
                  </a:cubicBezTo>
                  <a:cubicBezTo>
                    <a:pt x="28" y="9"/>
                    <a:pt x="28" y="16"/>
                    <a:pt x="25" y="19"/>
                  </a:cubicBezTo>
                  <a:cubicBezTo>
                    <a:pt x="22" y="23"/>
                    <a:pt x="14" y="22"/>
                    <a:pt x="12" y="26"/>
                  </a:cubicBezTo>
                  <a:cubicBezTo>
                    <a:pt x="9" y="30"/>
                    <a:pt x="13" y="37"/>
                    <a:pt x="12" y="41"/>
                  </a:cubicBezTo>
                  <a:cubicBezTo>
                    <a:pt x="11" y="45"/>
                    <a:pt x="4" y="50"/>
                    <a:pt x="4" y="55"/>
                  </a:cubicBezTo>
                  <a:cubicBezTo>
                    <a:pt x="4" y="59"/>
                    <a:pt x="11" y="63"/>
                    <a:pt x="12" y="67"/>
                  </a:cubicBezTo>
                  <a:cubicBezTo>
                    <a:pt x="13" y="72"/>
                    <a:pt x="9" y="78"/>
                    <a:pt x="11" y="82"/>
                  </a:cubicBezTo>
                  <a:cubicBezTo>
                    <a:pt x="13" y="85"/>
                    <a:pt x="16" y="85"/>
                    <a:pt x="18" y="86"/>
                  </a:cubicBezTo>
                  <a:cubicBezTo>
                    <a:pt x="19" y="86"/>
                    <a:pt x="19" y="87"/>
                    <a:pt x="19" y="87"/>
                  </a:cubicBezTo>
                  <a:cubicBezTo>
                    <a:pt x="17" y="91"/>
                    <a:pt x="1" y="118"/>
                    <a:pt x="1" y="118"/>
                  </a:cubicBezTo>
                  <a:cubicBezTo>
                    <a:pt x="0" y="120"/>
                    <a:pt x="1" y="122"/>
                    <a:pt x="3" y="122"/>
                  </a:cubicBezTo>
                  <a:cubicBezTo>
                    <a:pt x="16" y="123"/>
                    <a:pt x="16" y="123"/>
                    <a:pt x="16" y="123"/>
                  </a:cubicBezTo>
                  <a:cubicBezTo>
                    <a:pt x="18" y="123"/>
                    <a:pt x="21" y="125"/>
                    <a:pt x="23" y="127"/>
                  </a:cubicBezTo>
                  <a:cubicBezTo>
                    <a:pt x="29" y="137"/>
                    <a:pt x="29" y="137"/>
                    <a:pt x="29" y="137"/>
                  </a:cubicBezTo>
                  <a:cubicBezTo>
                    <a:pt x="31" y="139"/>
                    <a:pt x="33" y="139"/>
                    <a:pt x="34" y="137"/>
                  </a:cubicBezTo>
                  <a:cubicBezTo>
                    <a:pt x="34" y="137"/>
                    <a:pt x="52" y="105"/>
                    <a:pt x="52" y="105"/>
                  </a:cubicBezTo>
                  <a:cubicBezTo>
                    <a:pt x="53" y="105"/>
                    <a:pt x="53" y="105"/>
                    <a:pt x="53" y="105"/>
                  </a:cubicBezTo>
                  <a:cubicBezTo>
                    <a:pt x="55" y="107"/>
                    <a:pt x="58" y="109"/>
                    <a:pt x="60" y="109"/>
                  </a:cubicBezTo>
                  <a:cubicBezTo>
                    <a:pt x="63" y="109"/>
                    <a:pt x="65" y="107"/>
                    <a:pt x="67" y="105"/>
                  </a:cubicBezTo>
                  <a:cubicBezTo>
                    <a:pt x="67" y="105"/>
                    <a:pt x="67" y="105"/>
                    <a:pt x="68" y="105"/>
                  </a:cubicBezTo>
                  <a:cubicBezTo>
                    <a:pt x="68" y="105"/>
                    <a:pt x="86" y="137"/>
                    <a:pt x="86" y="137"/>
                  </a:cubicBezTo>
                  <a:cubicBezTo>
                    <a:pt x="87" y="139"/>
                    <a:pt x="89" y="139"/>
                    <a:pt x="91" y="137"/>
                  </a:cubicBezTo>
                  <a:cubicBezTo>
                    <a:pt x="97" y="127"/>
                    <a:pt x="97" y="127"/>
                    <a:pt x="97" y="127"/>
                  </a:cubicBezTo>
                  <a:cubicBezTo>
                    <a:pt x="99" y="124"/>
                    <a:pt x="102" y="123"/>
                    <a:pt x="104" y="123"/>
                  </a:cubicBezTo>
                  <a:cubicBezTo>
                    <a:pt x="117" y="122"/>
                    <a:pt x="117" y="122"/>
                    <a:pt x="117" y="122"/>
                  </a:cubicBezTo>
                  <a:cubicBezTo>
                    <a:pt x="119" y="122"/>
                    <a:pt x="120" y="120"/>
                    <a:pt x="119" y="1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5" name="Freeform 273"/>
            <p:cNvSpPr>
              <a:spLocks noEditPoints="1"/>
            </p:cNvSpPr>
            <p:nvPr/>
          </p:nvSpPr>
          <p:spPr bwMode="auto">
            <a:xfrm>
              <a:off x="7997825" y="2401887"/>
              <a:ext cx="177800" cy="171450"/>
            </a:xfrm>
            <a:custGeom>
              <a:avLst/>
              <a:gdLst/>
              <a:ahLst/>
              <a:cxnLst>
                <a:cxn ang="0">
                  <a:pos x="60" y="33"/>
                </a:cxn>
                <a:cxn ang="0">
                  <a:pos x="55" y="39"/>
                </a:cxn>
                <a:cxn ang="0">
                  <a:pos x="52" y="47"/>
                </a:cxn>
                <a:cxn ang="0">
                  <a:pos x="53" y="54"/>
                </a:cxn>
                <a:cxn ang="0">
                  <a:pos x="50" y="57"/>
                </a:cxn>
                <a:cxn ang="0">
                  <a:pos x="43" y="53"/>
                </a:cxn>
                <a:cxn ang="0">
                  <a:pos x="35" y="53"/>
                </a:cxn>
                <a:cxn ang="0">
                  <a:pos x="28" y="57"/>
                </a:cxn>
                <a:cxn ang="0">
                  <a:pos x="25" y="54"/>
                </a:cxn>
                <a:cxn ang="0">
                  <a:pos x="26" y="47"/>
                </a:cxn>
                <a:cxn ang="0">
                  <a:pos x="24" y="39"/>
                </a:cxn>
                <a:cxn ang="0">
                  <a:pos x="18" y="33"/>
                </a:cxn>
                <a:cxn ang="0">
                  <a:pos x="19" y="30"/>
                </a:cxn>
                <a:cxn ang="0">
                  <a:pos x="27" y="28"/>
                </a:cxn>
                <a:cxn ang="0">
                  <a:pos x="34" y="24"/>
                </a:cxn>
                <a:cxn ang="0">
                  <a:pos x="37" y="17"/>
                </a:cxn>
                <a:cxn ang="0">
                  <a:pos x="41" y="17"/>
                </a:cxn>
                <a:cxn ang="0">
                  <a:pos x="45" y="24"/>
                </a:cxn>
                <a:cxn ang="0">
                  <a:pos x="51" y="28"/>
                </a:cxn>
                <a:cxn ang="0">
                  <a:pos x="59" y="30"/>
                </a:cxn>
                <a:cxn ang="0">
                  <a:pos x="60" y="33"/>
                </a:cxn>
                <a:cxn ang="0">
                  <a:pos x="56" y="7"/>
                </a:cxn>
                <a:cxn ang="0">
                  <a:pos x="56" y="7"/>
                </a:cxn>
                <a:cxn ang="0">
                  <a:pos x="22" y="7"/>
                </a:cxn>
                <a:cxn ang="0">
                  <a:pos x="9" y="53"/>
                </a:cxn>
                <a:cxn ang="0">
                  <a:pos x="21" y="65"/>
                </a:cxn>
                <a:cxn ang="0">
                  <a:pos x="22" y="66"/>
                </a:cxn>
                <a:cxn ang="0">
                  <a:pos x="69" y="53"/>
                </a:cxn>
                <a:cxn ang="0">
                  <a:pos x="56" y="7"/>
                </a:cxn>
              </a:cxnLst>
              <a:rect l="0" t="0" r="r" b="b"/>
              <a:pathLst>
                <a:path w="78" h="75">
                  <a:moveTo>
                    <a:pt x="60" y="33"/>
                  </a:moveTo>
                  <a:cubicBezTo>
                    <a:pt x="55" y="39"/>
                    <a:pt x="55" y="39"/>
                    <a:pt x="55" y="39"/>
                  </a:cubicBezTo>
                  <a:cubicBezTo>
                    <a:pt x="53" y="41"/>
                    <a:pt x="52" y="44"/>
                    <a:pt x="52" y="47"/>
                  </a:cubicBezTo>
                  <a:cubicBezTo>
                    <a:pt x="53" y="54"/>
                    <a:pt x="53" y="54"/>
                    <a:pt x="53" y="54"/>
                  </a:cubicBezTo>
                  <a:cubicBezTo>
                    <a:pt x="54" y="57"/>
                    <a:pt x="52" y="58"/>
                    <a:pt x="50" y="57"/>
                  </a:cubicBezTo>
                  <a:cubicBezTo>
                    <a:pt x="43" y="53"/>
                    <a:pt x="43" y="53"/>
                    <a:pt x="43" y="53"/>
                  </a:cubicBezTo>
                  <a:cubicBezTo>
                    <a:pt x="41" y="52"/>
                    <a:pt x="37" y="52"/>
                    <a:pt x="35" y="53"/>
                  </a:cubicBezTo>
                  <a:cubicBezTo>
                    <a:pt x="28" y="57"/>
                    <a:pt x="28" y="57"/>
                    <a:pt x="28" y="57"/>
                  </a:cubicBezTo>
                  <a:cubicBezTo>
                    <a:pt x="26" y="58"/>
                    <a:pt x="24" y="57"/>
                    <a:pt x="25" y="54"/>
                  </a:cubicBezTo>
                  <a:cubicBezTo>
                    <a:pt x="26" y="47"/>
                    <a:pt x="26" y="47"/>
                    <a:pt x="26" y="47"/>
                  </a:cubicBezTo>
                  <a:cubicBezTo>
                    <a:pt x="27" y="44"/>
                    <a:pt x="26" y="41"/>
                    <a:pt x="24" y="39"/>
                  </a:cubicBezTo>
                  <a:cubicBezTo>
                    <a:pt x="18" y="33"/>
                    <a:pt x="18" y="33"/>
                    <a:pt x="18" y="33"/>
                  </a:cubicBezTo>
                  <a:cubicBezTo>
                    <a:pt x="16" y="32"/>
                    <a:pt x="17" y="30"/>
                    <a:pt x="19" y="30"/>
                  </a:cubicBezTo>
                  <a:cubicBezTo>
                    <a:pt x="27" y="28"/>
                    <a:pt x="27" y="28"/>
                    <a:pt x="27" y="28"/>
                  </a:cubicBezTo>
                  <a:cubicBezTo>
                    <a:pt x="30" y="28"/>
                    <a:pt x="33" y="26"/>
                    <a:pt x="34" y="24"/>
                  </a:cubicBezTo>
                  <a:cubicBezTo>
                    <a:pt x="37" y="17"/>
                    <a:pt x="37" y="17"/>
                    <a:pt x="37" y="17"/>
                  </a:cubicBezTo>
                  <a:cubicBezTo>
                    <a:pt x="38" y="14"/>
                    <a:pt x="40" y="14"/>
                    <a:pt x="41" y="17"/>
                  </a:cubicBezTo>
                  <a:cubicBezTo>
                    <a:pt x="45" y="24"/>
                    <a:pt x="45" y="24"/>
                    <a:pt x="45" y="24"/>
                  </a:cubicBezTo>
                  <a:cubicBezTo>
                    <a:pt x="46" y="26"/>
                    <a:pt x="49" y="28"/>
                    <a:pt x="51" y="28"/>
                  </a:cubicBezTo>
                  <a:cubicBezTo>
                    <a:pt x="59" y="30"/>
                    <a:pt x="59" y="30"/>
                    <a:pt x="59" y="30"/>
                  </a:cubicBezTo>
                  <a:cubicBezTo>
                    <a:pt x="62" y="30"/>
                    <a:pt x="62" y="32"/>
                    <a:pt x="60" y="33"/>
                  </a:cubicBezTo>
                  <a:moveTo>
                    <a:pt x="56" y="7"/>
                  </a:moveTo>
                  <a:cubicBezTo>
                    <a:pt x="56" y="7"/>
                    <a:pt x="56" y="7"/>
                    <a:pt x="56" y="7"/>
                  </a:cubicBezTo>
                  <a:cubicBezTo>
                    <a:pt x="46" y="1"/>
                    <a:pt x="33" y="0"/>
                    <a:pt x="22" y="7"/>
                  </a:cubicBezTo>
                  <a:cubicBezTo>
                    <a:pt x="5" y="16"/>
                    <a:pt x="0" y="37"/>
                    <a:pt x="9" y="53"/>
                  </a:cubicBezTo>
                  <a:cubicBezTo>
                    <a:pt x="12" y="58"/>
                    <a:pt x="16" y="62"/>
                    <a:pt x="21" y="65"/>
                  </a:cubicBezTo>
                  <a:cubicBezTo>
                    <a:pt x="21" y="65"/>
                    <a:pt x="21" y="66"/>
                    <a:pt x="22" y="66"/>
                  </a:cubicBezTo>
                  <a:cubicBezTo>
                    <a:pt x="38" y="75"/>
                    <a:pt x="59" y="70"/>
                    <a:pt x="69" y="53"/>
                  </a:cubicBezTo>
                  <a:cubicBezTo>
                    <a:pt x="78" y="37"/>
                    <a:pt x="73" y="16"/>
                    <a:pt x="56" y="7"/>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86" name="Freeform 370"/>
          <p:cNvSpPr>
            <a:spLocks noChangeAspect="1" noEditPoints="1"/>
          </p:cNvSpPr>
          <p:nvPr/>
        </p:nvSpPr>
        <p:spPr bwMode="auto">
          <a:xfrm>
            <a:off x="7963566" y="3888053"/>
            <a:ext cx="457200" cy="406696"/>
          </a:xfrm>
          <a:custGeom>
            <a:avLst/>
            <a:gdLst/>
            <a:ahLst/>
            <a:cxnLst>
              <a:cxn ang="0">
                <a:pos x="23" y="94"/>
              </a:cxn>
              <a:cxn ang="0">
                <a:pos x="18" y="95"/>
              </a:cxn>
              <a:cxn ang="0">
                <a:pos x="9" y="83"/>
              </a:cxn>
              <a:cxn ang="0">
                <a:pos x="20" y="87"/>
              </a:cxn>
              <a:cxn ang="0">
                <a:pos x="37" y="74"/>
              </a:cxn>
              <a:cxn ang="0">
                <a:pos x="22" y="61"/>
              </a:cxn>
              <a:cxn ang="0">
                <a:pos x="22" y="106"/>
              </a:cxn>
              <a:cxn ang="0">
                <a:pos x="22" y="61"/>
              </a:cxn>
              <a:cxn ang="0">
                <a:pos x="112" y="72"/>
              </a:cxn>
              <a:cxn ang="0">
                <a:pos x="73" y="88"/>
              </a:cxn>
              <a:cxn ang="0">
                <a:pos x="73" y="86"/>
              </a:cxn>
              <a:cxn ang="0">
                <a:pos x="113" y="69"/>
              </a:cxn>
              <a:cxn ang="0">
                <a:pos x="75" y="62"/>
              </a:cxn>
              <a:cxn ang="0">
                <a:pos x="83" y="49"/>
              </a:cxn>
              <a:cxn ang="0">
                <a:pos x="87" y="58"/>
              </a:cxn>
              <a:cxn ang="0">
                <a:pos x="85" y="76"/>
              </a:cxn>
              <a:cxn ang="0">
                <a:pos x="80" y="79"/>
              </a:cxn>
              <a:cxn ang="0">
                <a:pos x="79" y="62"/>
              </a:cxn>
              <a:cxn ang="0">
                <a:pos x="75" y="62"/>
              </a:cxn>
              <a:cxn ang="0">
                <a:pos x="102" y="40"/>
              </a:cxn>
              <a:cxn ang="0">
                <a:pos x="110" y="45"/>
              </a:cxn>
              <a:cxn ang="0">
                <a:pos x="107" y="49"/>
              </a:cxn>
              <a:cxn ang="0">
                <a:pos x="105" y="69"/>
              </a:cxn>
              <a:cxn ang="0">
                <a:pos x="100" y="70"/>
              </a:cxn>
              <a:cxn ang="0">
                <a:pos x="98" y="54"/>
              </a:cxn>
              <a:cxn ang="0">
                <a:pos x="113" y="20"/>
              </a:cxn>
              <a:cxn ang="0">
                <a:pos x="45" y="37"/>
              </a:cxn>
              <a:cxn ang="0">
                <a:pos x="37" y="48"/>
              </a:cxn>
              <a:cxn ang="0">
                <a:pos x="88" y="9"/>
              </a:cxn>
              <a:cxn ang="0">
                <a:pos x="62" y="1"/>
              </a:cxn>
              <a:cxn ang="0">
                <a:pos x="14" y="30"/>
              </a:cxn>
              <a:cxn ang="0">
                <a:pos x="22" y="56"/>
              </a:cxn>
              <a:cxn ang="0">
                <a:pos x="47" y="95"/>
              </a:cxn>
              <a:cxn ang="0">
                <a:pos x="70" y="101"/>
              </a:cxn>
              <a:cxn ang="0">
                <a:pos x="119" y="73"/>
              </a:cxn>
              <a:cxn ang="0">
                <a:pos x="113" y="20"/>
              </a:cxn>
            </a:cxnLst>
            <a:rect l="0" t="0" r="r" b="b"/>
            <a:pathLst>
              <a:path w="119" h="106">
                <a:moveTo>
                  <a:pt x="37" y="79"/>
                </a:moveTo>
                <a:cubicBezTo>
                  <a:pt x="23" y="94"/>
                  <a:pt x="23" y="94"/>
                  <a:pt x="23" y="94"/>
                </a:cubicBezTo>
                <a:cubicBezTo>
                  <a:pt x="22" y="95"/>
                  <a:pt x="22" y="95"/>
                  <a:pt x="21" y="95"/>
                </a:cubicBezTo>
                <a:cubicBezTo>
                  <a:pt x="20" y="95"/>
                  <a:pt x="19" y="95"/>
                  <a:pt x="18" y="95"/>
                </a:cubicBezTo>
                <a:cubicBezTo>
                  <a:pt x="10" y="88"/>
                  <a:pt x="10" y="88"/>
                  <a:pt x="10" y="88"/>
                </a:cubicBezTo>
                <a:cubicBezTo>
                  <a:pt x="8" y="87"/>
                  <a:pt x="8" y="84"/>
                  <a:pt x="9" y="83"/>
                </a:cubicBezTo>
                <a:cubicBezTo>
                  <a:pt x="11" y="82"/>
                  <a:pt x="13" y="81"/>
                  <a:pt x="14" y="82"/>
                </a:cubicBezTo>
                <a:cubicBezTo>
                  <a:pt x="20" y="87"/>
                  <a:pt x="20" y="87"/>
                  <a:pt x="20" y="87"/>
                </a:cubicBezTo>
                <a:cubicBezTo>
                  <a:pt x="32" y="74"/>
                  <a:pt x="32" y="74"/>
                  <a:pt x="32" y="74"/>
                </a:cubicBezTo>
                <a:cubicBezTo>
                  <a:pt x="33" y="73"/>
                  <a:pt x="35" y="73"/>
                  <a:pt x="37" y="74"/>
                </a:cubicBezTo>
                <a:cubicBezTo>
                  <a:pt x="38" y="75"/>
                  <a:pt x="38" y="77"/>
                  <a:pt x="37" y="79"/>
                </a:cubicBezTo>
                <a:moveTo>
                  <a:pt x="22" y="61"/>
                </a:moveTo>
                <a:cubicBezTo>
                  <a:pt x="10" y="61"/>
                  <a:pt x="0" y="71"/>
                  <a:pt x="0" y="83"/>
                </a:cubicBezTo>
                <a:cubicBezTo>
                  <a:pt x="0" y="96"/>
                  <a:pt x="10" y="106"/>
                  <a:pt x="22" y="106"/>
                </a:cubicBezTo>
                <a:cubicBezTo>
                  <a:pt x="35" y="106"/>
                  <a:pt x="45" y="96"/>
                  <a:pt x="45" y="83"/>
                </a:cubicBezTo>
                <a:cubicBezTo>
                  <a:pt x="45" y="71"/>
                  <a:pt x="35" y="61"/>
                  <a:pt x="22" y="61"/>
                </a:cubicBezTo>
                <a:moveTo>
                  <a:pt x="113" y="71"/>
                </a:moveTo>
                <a:cubicBezTo>
                  <a:pt x="113" y="72"/>
                  <a:pt x="113" y="72"/>
                  <a:pt x="112" y="72"/>
                </a:cubicBezTo>
                <a:cubicBezTo>
                  <a:pt x="73" y="89"/>
                  <a:pt x="73" y="89"/>
                  <a:pt x="73" y="89"/>
                </a:cubicBezTo>
                <a:cubicBezTo>
                  <a:pt x="73" y="89"/>
                  <a:pt x="73" y="89"/>
                  <a:pt x="73" y="88"/>
                </a:cubicBezTo>
                <a:cubicBezTo>
                  <a:pt x="73" y="86"/>
                  <a:pt x="73" y="86"/>
                  <a:pt x="73" y="86"/>
                </a:cubicBezTo>
                <a:cubicBezTo>
                  <a:pt x="73" y="86"/>
                  <a:pt x="73" y="86"/>
                  <a:pt x="73" y="86"/>
                </a:cubicBezTo>
                <a:cubicBezTo>
                  <a:pt x="112" y="69"/>
                  <a:pt x="112" y="69"/>
                  <a:pt x="112" y="69"/>
                </a:cubicBezTo>
                <a:cubicBezTo>
                  <a:pt x="113" y="69"/>
                  <a:pt x="113" y="69"/>
                  <a:pt x="113" y="69"/>
                </a:cubicBezTo>
                <a:lnTo>
                  <a:pt x="113" y="71"/>
                </a:lnTo>
                <a:close/>
                <a:moveTo>
                  <a:pt x="75" y="62"/>
                </a:moveTo>
                <a:cubicBezTo>
                  <a:pt x="80" y="50"/>
                  <a:pt x="80" y="50"/>
                  <a:pt x="80" y="50"/>
                </a:cubicBezTo>
                <a:cubicBezTo>
                  <a:pt x="81" y="49"/>
                  <a:pt x="82" y="49"/>
                  <a:pt x="83" y="49"/>
                </a:cubicBezTo>
                <a:cubicBezTo>
                  <a:pt x="88" y="56"/>
                  <a:pt x="88" y="56"/>
                  <a:pt x="88" y="56"/>
                </a:cubicBezTo>
                <a:cubicBezTo>
                  <a:pt x="89" y="56"/>
                  <a:pt x="88" y="58"/>
                  <a:pt x="87" y="58"/>
                </a:cubicBezTo>
                <a:cubicBezTo>
                  <a:pt x="85" y="59"/>
                  <a:pt x="85" y="59"/>
                  <a:pt x="85" y="59"/>
                </a:cubicBezTo>
                <a:cubicBezTo>
                  <a:pt x="85" y="76"/>
                  <a:pt x="85" y="76"/>
                  <a:pt x="85" y="76"/>
                </a:cubicBezTo>
                <a:cubicBezTo>
                  <a:pt x="85" y="77"/>
                  <a:pt x="84" y="78"/>
                  <a:pt x="84" y="78"/>
                </a:cubicBezTo>
                <a:cubicBezTo>
                  <a:pt x="80" y="79"/>
                  <a:pt x="80" y="79"/>
                  <a:pt x="80" y="79"/>
                </a:cubicBezTo>
                <a:cubicBezTo>
                  <a:pt x="79" y="80"/>
                  <a:pt x="79" y="79"/>
                  <a:pt x="79" y="79"/>
                </a:cubicBezTo>
                <a:cubicBezTo>
                  <a:pt x="79" y="62"/>
                  <a:pt x="79" y="62"/>
                  <a:pt x="79" y="62"/>
                </a:cubicBezTo>
                <a:cubicBezTo>
                  <a:pt x="76" y="63"/>
                  <a:pt x="76" y="63"/>
                  <a:pt x="76" y="63"/>
                </a:cubicBezTo>
                <a:cubicBezTo>
                  <a:pt x="75" y="64"/>
                  <a:pt x="75" y="63"/>
                  <a:pt x="75" y="62"/>
                </a:cubicBezTo>
                <a:moveTo>
                  <a:pt x="96" y="52"/>
                </a:moveTo>
                <a:cubicBezTo>
                  <a:pt x="102" y="40"/>
                  <a:pt x="102" y="40"/>
                  <a:pt x="102" y="40"/>
                </a:cubicBezTo>
                <a:cubicBezTo>
                  <a:pt x="103" y="39"/>
                  <a:pt x="104" y="38"/>
                  <a:pt x="105" y="39"/>
                </a:cubicBezTo>
                <a:cubicBezTo>
                  <a:pt x="110" y="45"/>
                  <a:pt x="110" y="45"/>
                  <a:pt x="110" y="45"/>
                </a:cubicBezTo>
                <a:cubicBezTo>
                  <a:pt x="111" y="46"/>
                  <a:pt x="110" y="48"/>
                  <a:pt x="109" y="48"/>
                </a:cubicBezTo>
                <a:cubicBezTo>
                  <a:pt x="107" y="49"/>
                  <a:pt x="107" y="49"/>
                  <a:pt x="107" y="49"/>
                </a:cubicBezTo>
                <a:cubicBezTo>
                  <a:pt x="107" y="67"/>
                  <a:pt x="107" y="67"/>
                  <a:pt x="107" y="67"/>
                </a:cubicBezTo>
                <a:cubicBezTo>
                  <a:pt x="107" y="67"/>
                  <a:pt x="106" y="68"/>
                  <a:pt x="105" y="69"/>
                </a:cubicBezTo>
                <a:cubicBezTo>
                  <a:pt x="101" y="70"/>
                  <a:pt x="101" y="70"/>
                  <a:pt x="101" y="70"/>
                </a:cubicBezTo>
                <a:cubicBezTo>
                  <a:pt x="101" y="71"/>
                  <a:pt x="100" y="70"/>
                  <a:pt x="100" y="70"/>
                </a:cubicBezTo>
                <a:cubicBezTo>
                  <a:pt x="100" y="52"/>
                  <a:pt x="100" y="52"/>
                  <a:pt x="100" y="52"/>
                </a:cubicBezTo>
                <a:cubicBezTo>
                  <a:pt x="98" y="54"/>
                  <a:pt x="98" y="54"/>
                  <a:pt x="98" y="54"/>
                </a:cubicBezTo>
                <a:cubicBezTo>
                  <a:pt x="96" y="54"/>
                  <a:pt x="96" y="53"/>
                  <a:pt x="96" y="52"/>
                </a:cubicBezTo>
                <a:moveTo>
                  <a:pt x="113" y="20"/>
                </a:moveTo>
                <a:cubicBezTo>
                  <a:pt x="96" y="13"/>
                  <a:pt x="96" y="13"/>
                  <a:pt x="96" y="13"/>
                </a:cubicBezTo>
                <a:cubicBezTo>
                  <a:pt x="45" y="37"/>
                  <a:pt x="45" y="37"/>
                  <a:pt x="45" y="37"/>
                </a:cubicBezTo>
                <a:cubicBezTo>
                  <a:pt x="45" y="52"/>
                  <a:pt x="45" y="52"/>
                  <a:pt x="45" y="52"/>
                </a:cubicBezTo>
                <a:cubicBezTo>
                  <a:pt x="37" y="48"/>
                  <a:pt x="37" y="48"/>
                  <a:pt x="37" y="48"/>
                </a:cubicBezTo>
                <a:cubicBezTo>
                  <a:pt x="37" y="33"/>
                  <a:pt x="37" y="33"/>
                  <a:pt x="37" y="33"/>
                </a:cubicBezTo>
                <a:cubicBezTo>
                  <a:pt x="88" y="9"/>
                  <a:pt x="88" y="9"/>
                  <a:pt x="88" y="9"/>
                </a:cubicBezTo>
                <a:cubicBezTo>
                  <a:pt x="70" y="1"/>
                  <a:pt x="70" y="1"/>
                  <a:pt x="70" y="1"/>
                </a:cubicBezTo>
                <a:cubicBezTo>
                  <a:pt x="68" y="0"/>
                  <a:pt x="64" y="0"/>
                  <a:pt x="62" y="1"/>
                </a:cubicBezTo>
                <a:cubicBezTo>
                  <a:pt x="20" y="20"/>
                  <a:pt x="20" y="20"/>
                  <a:pt x="20" y="20"/>
                </a:cubicBezTo>
                <a:cubicBezTo>
                  <a:pt x="17" y="22"/>
                  <a:pt x="14" y="26"/>
                  <a:pt x="14" y="30"/>
                </a:cubicBezTo>
                <a:cubicBezTo>
                  <a:pt x="14" y="57"/>
                  <a:pt x="14" y="57"/>
                  <a:pt x="14" y="57"/>
                </a:cubicBezTo>
                <a:cubicBezTo>
                  <a:pt x="17" y="56"/>
                  <a:pt x="19" y="56"/>
                  <a:pt x="22" y="56"/>
                </a:cubicBezTo>
                <a:cubicBezTo>
                  <a:pt x="37" y="56"/>
                  <a:pt x="50" y="68"/>
                  <a:pt x="50" y="83"/>
                </a:cubicBezTo>
                <a:cubicBezTo>
                  <a:pt x="50" y="87"/>
                  <a:pt x="49" y="91"/>
                  <a:pt x="47" y="95"/>
                </a:cubicBezTo>
                <a:cubicBezTo>
                  <a:pt x="62" y="101"/>
                  <a:pt x="62" y="101"/>
                  <a:pt x="62" y="101"/>
                </a:cubicBezTo>
                <a:cubicBezTo>
                  <a:pt x="64" y="102"/>
                  <a:pt x="68" y="102"/>
                  <a:pt x="70" y="101"/>
                </a:cubicBezTo>
                <a:cubicBezTo>
                  <a:pt x="112" y="83"/>
                  <a:pt x="112" y="83"/>
                  <a:pt x="112" y="83"/>
                </a:cubicBezTo>
                <a:cubicBezTo>
                  <a:pt x="116" y="81"/>
                  <a:pt x="119" y="77"/>
                  <a:pt x="119" y="73"/>
                </a:cubicBezTo>
                <a:cubicBezTo>
                  <a:pt x="119" y="30"/>
                  <a:pt x="119" y="30"/>
                  <a:pt x="119" y="30"/>
                </a:cubicBezTo>
                <a:cubicBezTo>
                  <a:pt x="119" y="26"/>
                  <a:pt x="116" y="22"/>
                  <a:pt x="113" y="20"/>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364"/>
          <p:cNvSpPr>
            <a:spLocks noChangeAspect="1" noEditPoints="1"/>
          </p:cNvSpPr>
          <p:nvPr/>
        </p:nvSpPr>
        <p:spPr bwMode="auto">
          <a:xfrm>
            <a:off x="3963162" y="3908521"/>
            <a:ext cx="395480" cy="365760"/>
          </a:xfrm>
          <a:custGeom>
            <a:avLst/>
            <a:gdLst/>
            <a:ahLst/>
            <a:cxnLst>
              <a:cxn ang="0">
                <a:pos x="9" y="57"/>
              </a:cxn>
              <a:cxn ang="0">
                <a:pos x="62" y="94"/>
              </a:cxn>
              <a:cxn ang="0">
                <a:pos x="68" y="92"/>
              </a:cxn>
              <a:cxn ang="0">
                <a:pos x="47" y="33"/>
              </a:cxn>
              <a:cxn ang="0">
                <a:pos x="40" y="36"/>
              </a:cxn>
              <a:cxn ang="0">
                <a:pos x="21" y="48"/>
              </a:cxn>
              <a:cxn ang="0">
                <a:pos x="13" y="42"/>
              </a:cxn>
              <a:cxn ang="0">
                <a:pos x="1" y="52"/>
              </a:cxn>
              <a:cxn ang="0">
                <a:pos x="23" y="110"/>
              </a:cxn>
              <a:cxn ang="0">
                <a:pos x="68" y="92"/>
              </a:cxn>
              <a:cxn ang="0">
                <a:pos x="21" y="85"/>
              </a:cxn>
              <a:cxn ang="0">
                <a:pos x="19" y="83"/>
              </a:cxn>
              <a:cxn ang="0">
                <a:pos x="45" y="75"/>
              </a:cxn>
              <a:cxn ang="0">
                <a:pos x="47" y="77"/>
              </a:cxn>
              <a:cxn ang="0">
                <a:pos x="47" y="57"/>
              </a:cxn>
              <a:cxn ang="0">
                <a:pos x="15" y="64"/>
              </a:cxn>
              <a:cxn ang="0">
                <a:pos x="15" y="62"/>
              </a:cxn>
              <a:cxn ang="0">
                <a:pos x="47" y="55"/>
              </a:cxn>
              <a:cxn ang="0">
                <a:pos x="47" y="57"/>
              </a:cxn>
              <a:cxn ang="0">
                <a:pos x="50" y="66"/>
              </a:cxn>
              <a:cxn ang="0">
                <a:pos x="19" y="76"/>
              </a:cxn>
              <a:cxn ang="0">
                <a:pos x="17" y="74"/>
              </a:cxn>
              <a:cxn ang="0">
                <a:pos x="49" y="64"/>
              </a:cxn>
              <a:cxn ang="0">
                <a:pos x="47" y="89"/>
              </a:cxn>
              <a:cxn ang="0">
                <a:pos x="24" y="96"/>
              </a:cxn>
              <a:cxn ang="0">
                <a:pos x="22" y="94"/>
              </a:cxn>
              <a:cxn ang="0">
                <a:pos x="45" y="87"/>
              </a:cxn>
              <a:cxn ang="0">
                <a:pos x="47" y="89"/>
              </a:cxn>
              <a:cxn ang="0">
                <a:pos x="27" y="34"/>
              </a:cxn>
              <a:cxn ang="0">
                <a:pos x="23" y="35"/>
              </a:cxn>
              <a:cxn ang="0">
                <a:pos x="20" y="38"/>
              </a:cxn>
              <a:cxn ang="0">
                <a:pos x="15" y="43"/>
              </a:cxn>
              <a:cxn ang="0">
                <a:pos x="20" y="46"/>
              </a:cxn>
              <a:cxn ang="0">
                <a:pos x="38" y="37"/>
              </a:cxn>
              <a:cxn ang="0">
                <a:pos x="33" y="34"/>
              </a:cxn>
              <a:cxn ang="0">
                <a:pos x="29" y="34"/>
              </a:cxn>
              <a:cxn ang="0">
                <a:pos x="24" y="31"/>
              </a:cxn>
              <a:cxn ang="0">
                <a:pos x="21" y="36"/>
              </a:cxn>
              <a:cxn ang="0">
                <a:pos x="20" y="38"/>
              </a:cxn>
              <a:cxn ang="0">
                <a:pos x="23" y="13"/>
              </a:cxn>
              <a:cxn ang="0">
                <a:pos x="55" y="8"/>
              </a:cxn>
              <a:cxn ang="0">
                <a:pos x="30" y="4"/>
              </a:cxn>
              <a:cxn ang="0">
                <a:pos x="99" y="3"/>
              </a:cxn>
              <a:cxn ang="0">
                <a:pos x="105" y="8"/>
              </a:cxn>
              <a:cxn ang="0">
                <a:pos x="78" y="13"/>
              </a:cxn>
              <a:cxn ang="0">
                <a:pos x="113" y="18"/>
              </a:cxn>
              <a:cxn ang="0">
                <a:pos x="117" y="18"/>
              </a:cxn>
              <a:cxn ang="0">
                <a:pos x="99" y="0"/>
              </a:cxn>
              <a:cxn ang="0">
                <a:pos x="27" y="2"/>
              </a:cxn>
              <a:cxn ang="0">
                <a:pos x="12" y="26"/>
              </a:cxn>
              <a:cxn ang="0">
                <a:pos x="16" y="34"/>
              </a:cxn>
              <a:cxn ang="0">
                <a:pos x="23" y="26"/>
              </a:cxn>
              <a:cxn ang="0">
                <a:pos x="33" y="30"/>
              </a:cxn>
              <a:cxn ang="0">
                <a:pos x="38" y="31"/>
              </a:cxn>
              <a:cxn ang="0">
                <a:pos x="48" y="28"/>
              </a:cxn>
              <a:cxn ang="0">
                <a:pos x="73" y="91"/>
              </a:cxn>
              <a:cxn ang="0">
                <a:pos x="65" y="104"/>
              </a:cxn>
              <a:cxn ang="0">
                <a:pos x="112" y="106"/>
              </a:cxn>
              <a:cxn ang="0">
                <a:pos x="120" y="25"/>
              </a:cxn>
            </a:cxnLst>
            <a:rect l="0" t="0" r="r" b="b"/>
            <a:pathLst>
              <a:path w="120" h="111">
                <a:moveTo>
                  <a:pt x="21" y="104"/>
                </a:moveTo>
                <a:cubicBezTo>
                  <a:pt x="9" y="57"/>
                  <a:pt x="9" y="57"/>
                  <a:pt x="9" y="57"/>
                </a:cubicBezTo>
                <a:cubicBezTo>
                  <a:pt x="50" y="46"/>
                  <a:pt x="50" y="46"/>
                  <a:pt x="50" y="46"/>
                </a:cubicBezTo>
                <a:cubicBezTo>
                  <a:pt x="62" y="94"/>
                  <a:pt x="62" y="94"/>
                  <a:pt x="62" y="94"/>
                </a:cubicBezTo>
                <a:lnTo>
                  <a:pt x="21" y="104"/>
                </a:lnTo>
                <a:close/>
                <a:moveTo>
                  <a:pt x="68" y="92"/>
                </a:moveTo>
                <a:cubicBezTo>
                  <a:pt x="54" y="38"/>
                  <a:pt x="54" y="38"/>
                  <a:pt x="54" y="38"/>
                </a:cubicBezTo>
                <a:cubicBezTo>
                  <a:pt x="53" y="35"/>
                  <a:pt x="50" y="33"/>
                  <a:pt x="47" y="33"/>
                </a:cubicBezTo>
                <a:cubicBezTo>
                  <a:pt x="40" y="35"/>
                  <a:pt x="40" y="35"/>
                  <a:pt x="40" y="35"/>
                </a:cubicBezTo>
                <a:cubicBezTo>
                  <a:pt x="40" y="36"/>
                  <a:pt x="40" y="36"/>
                  <a:pt x="40" y="36"/>
                </a:cubicBezTo>
                <a:cubicBezTo>
                  <a:pt x="41" y="40"/>
                  <a:pt x="39" y="43"/>
                  <a:pt x="36" y="44"/>
                </a:cubicBezTo>
                <a:cubicBezTo>
                  <a:pt x="21" y="48"/>
                  <a:pt x="21" y="48"/>
                  <a:pt x="21" y="48"/>
                </a:cubicBezTo>
                <a:cubicBezTo>
                  <a:pt x="17" y="49"/>
                  <a:pt x="14" y="47"/>
                  <a:pt x="13" y="44"/>
                </a:cubicBezTo>
                <a:cubicBezTo>
                  <a:pt x="13" y="43"/>
                  <a:pt x="13" y="43"/>
                  <a:pt x="13" y="42"/>
                </a:cubicBezTo>
                <a:cubicBezTo>
                  <a:pt x="6" y="44"/>
                  <a:pt x="6" y="44"/>
                  <a:pt x="6" y="44"/>
                </a:cubicBezTo>
                <a:cubicBezTo>
                  <a:pt x="2" y="45"/>
                  <a:pt x="0" y="48"/>
                  <a:pt x="1" y="52"/>
                </a:cubicBezTo>
                <a:cubicBezTo>
                  <a:pt x="15" y="106"/>
                  <a:pt x="15" y="106"/>
                  <a:pt x="15" y="106"/>
                </a:cubicBezTo>
                <a:cubicBezTo>
                  <a:pt x="16" y="109"/>
                  <a:pt x="19" y="111"/>
                  <a:pt x="23" y="110"/>
                </a:cubicBezTo>
                <a:cubicBezTo>
                  <a:pt x="64" y="99"/>
                  <a:pt x="64" y="99"/>
                  <a:pt x="64" y="99"/>
                </a:cubicBezTo>
                <a:cubicBezTo>
                  <a:pt x="67" y="99"/>
                  <a:pt x="69" y="95"/>
                  <a:pt x="68" y="92"/>
                </a:cubicBezTo>
                <a:moveTo>
                  <a:pt x="46" y="79"/>
                </a:moveTo>
                <a:cubicBezTo>
                  <a:pt x="21" y="85"/>
                  <a:pt x="21" y="85"/>
                  <a:pt x="21" y="85"/>
                </a:cubicBezTo>
                <a:cubicBezTo>
                  <a:pt x="21" y="86"/>
                  <a:pt x="20" y="85"/>
                  <a:pt x="20" y="84"/>
                </a:cubicBezTo>
                <a:cubicBezTo>
                  <a:pt x="19" y="83"/>
                  <a:pt x="19" y="83"/>
                  <a:pt x="19" y="83"/>
                </a:cubicBezTo>
                <a:cubicBezTo>
                  <a:pt x="19" y="83"/>
                  <a:pt x="20" y="82"/>
                  <a:pt x="20" y="82"/>
                </a:cubicBezTo>
                <a:cubicBezTo>
                  <a:pt x="45" y="75"/>
                  <a:pt x="45" y="75"/>
                  <a:pt x="45" y="75"/>
                </a:cubicBezTo>
                <a:cubicBezTo>
                  <a:pt x="46" y="75"/>
                  <a:pt x="46" y="76"/>
                  <a:pt x="47" y="76"/>
                </a:cubicBezTo>
                <a:cubicBezTo>
                  <a:pt x="47" y="77"/>
                  <a:pt x="47" y="77"/>
                  <a:pt x="47" y="77"/>
                </a:cubicBezTo>
                <a:cubicBezTo>
                  <a:pt x="47" y="78"/>
                  <a:pt x="47" y="79"/>
                  <a:pt x="46" y="79"/>
                </a:cubicBezTo>
                <a:moveTo>
                  <a:pt x="47" y="57"/>
                </a:moveTo>
                <a:cubicBezTo>
                  <a:pt x="16" y="65"/>
                  <a:pt x="16" y="65"/>
                  <a:pt x="16" y="65"/>
                </a:cubicBezTo>
                <a:cubicBezTo>
                  <a:pt x="15" y="66"/>
                  <a:pt x="15" y="65"/>
                  <a:pt x="15" y="64"/>
                </a:cubicBezTo>
                <a:cubicBezTo>
                  <a:pt x="14" y="63"/>
                  <a:pt x="14" y="63"/>
                  <a:pt x="14" y="63"/>
                </a:cubicBezTo>
                <a:cubicBezTo>
                  <a:pt x="14" y="63"/>
                  <a:pt x="15" y="62"/>
                  <a:pt x="15" y="62"/>
                </a:cubicBezTo>
                <a:cubicBezTo>
                  <a:pt x="46" y="54"/>
                  <a:pt x="46" y="54"/>
                  <a:pt x="46" y="54"/>
                </a:cubicBezTo>
                <a:cubicBezTo>
                  <a:pt x="46" y="54"/>
                  <a:pt x="47" y="54"/>
                  <a:pt x="47" y="55"/>
                </a:cubicBezTo>
                <a:cubicBezTo>
                  <a:pt x="48" y="56"/>
                  <a:pt x="48" y="56"/>
                  <a:pt x="48" y="56"/>
                </a:cubicBezTo>
                <a:cubicBezTo>
                  <a:pt x="48" y="57"/>
                  <a:pt x="47" y="57"/>
                  <a:pt x="47" y="57"/>
                </a:cubicBezTo>
                <a:moveTo>
                  <a:pt x="50" y="65"/>
                </a:moveTo>
                <a:cubicBezTo>
                  <a:pt x="50" y="66"/>
                  <a:pt x="50" y="66"/>
                  <a:pt x="50" y="66"/>
                </a:cubicBezTo>
                <a:cubicBezTo>
                  <a:pt x="50" y="67"/>
                  <a:pt x="50" y="68"/>
                  <a:pt x="49" y="68"/>
                </a:cubicBezTo>
                <a:cubicBezTo>
                  <a:pt x="19" y="76"/>
                  <a:pt x="19" y="76"/>
                  <a:pt x="19" y="76"/>
                </a:cubicBezTo>
                <a:cubicBezTo>
                  <a:pt x="18" y="76"/>
                  <a:pt x="18" y="76"/>
                  <a:pt x="17" y="75"/>
                </a:cubicBezTo>
                <a:cubicBezTo>
                  <a:pt x="17" y="74"/>
                  <a:pt x="17" y="74"/>
                  <a:pt x="17" y="74"/>
                </a:cubicBezTo>
                <a:cubicBezTo>
                  <a:pt x="17" y="73"/>
                  <a:pt x="17" y="73"/>
                  <a:pt x="18" y="72"/>
                </a:cubicBezTo>
                <a:cubicBezTo>
                  <a:pt x="49" y="64"/>
                  <a:pt x="49" y="64"/>
                  <a:pt x="49" y="64"/>
                </a:cubicBezTo>
                <a:cubicBezTo>
                  <a:pt x="49" y="64"/>
                  <a:pt x="50" y="65"/>
                  <a:pt x="50" y="65"/>
                </a:cubicBezTo>
                <a:moveTo>
                  <a:pt x="47" y="89"/>
                </a:moveTo>
                <a:cubicBezTo>
                  <a:pt x="47" y="89"/>
                  <a:pt x="47" y="90"/>
                  <a:pt x="46" y="90"/>
                </a:cubicBezTo>
                <a:cubicBezTo>
                  <a:pt x="24" y="96"/>
                  <a:pt x="24" y="96"/>
                  <a:pt x="24" y="96"/>
                </a:cubicBezTo>
                <a:cubicBezTo>
                  <a:pt x="23" y="96"/>
                  <a:pt x="23" y="96"/>
                  <a:pt x="23" y="95"/>
                </a:cubicBezTo>
                <a:cubicBezTo>
                  <a:pt x="22" y="94"/>
                  <a:pt x="22" y="94"/>
                  <a:pt x="22" y="94"/>
                </a:cubicBezTo>
                <a:cubicBezTo>
                  <a:pt x="22" y="93"/>
                  <a:pt x="22" y="93"/>
                  <a:pt x="23" y="92"/>
                </a:cubicBezTo>
                <a:cubicBezTo>
                  <a:pt x="45" y="87"/>
                  <a:pt x="45" y="87"/>
                  <a:pt x="45" y="87"/>
                </a:cubicBezTo>
                <a:cubicBezTo>
                  <a:pt x="46" y="86"/>
                  <a:pt x="47" y="87"/>
                  <a:pt x="47" y="87"/>
                </a:cubicBezTo>
                <a:lnTo>
                  <a:pt x="47" y="89"/>
                </a:lnTo>
                <a:close/>
                <a:moveTo>
                  <a:pt x="25" y="33"/>
                </a:moveTo>
                <a:cubicBezTo>
                  <a:pt x="26" y="33"/>
                  <a:pt x="27" y="33"/>
                  <a:pt x="27" y="34"/>
                </a:cubicBezTo>
                <a:cubicBezTo>
                  <a:pt x="27" y="35"/>
                  <a:pt x="27" y="36"/>
                  <a:pt x="26" y="36"/>
                </a:cubicBezTo>
                <a:cubicBezTo>
                  <a:pt x="25" y="37"/>
                  <a:pt x="24" y="36"/>
                  <a:pt x="23" y="35"/>
                </a:cubicBezTo>
                <a:cubicBezTo>
                  <a:pt x="23" y="34"/>
                  <a:pt x="24" y="33"/>
                  <a:pt x="25" y="33"/>
                </a:cubicBezTo>
                <a:moveTo>
                  <a:pt x="20" y="38"/>
                </a:moveTo>
                <a:cubicBezTo>
                  <a:pt x="18" y="38"/>
                  <a:pt x="18" y="38"/>
                  <a:pt x="18" y="38"/>
                </a:cubicBezTo>
                <a:cubicBezTo>
                  <a:pt x="16" y="39"/>
                  <a:pt x="15" y="41"/>
                  <a:pt x="15" y="43"/>
                </a:cubicBezTo>
                <a:cubicBezTo>
                  <a:pt x="15" y="43"/>
                  <a:pt x="15" y="43"/>
                  <a:pt x="15" y="43"/>
                </a:cubicBezTo>
                <a:cubicBezTo>
                  <a:pt x="16" y="45"/>
                  <a:pt x="18" y="46"/>
                  <a:pt x="20" y="46"/>
                </a:cubicBezTo>
                <a:cubicBezTo>
                  <a:pt x="35" y="42"/>
                  <a:pt x="35" y="42"/>
                  <a:pt x="35" y="42"/>
                </a:cubicBezTo>
                <a:cubicBezTo>
                  <a:pt x="37" y="41"/>
                  <a:pt x="38" y="39"/>
                  <a:pt x="38" y="37"/>
                </a:cubicBezTo>
                <a:cubicBezTo>
                  <a:pt x="38" y="37"/>
                  <a:pt x="38" y="37"/>
                  <a:pt x="38" y="37"/>
                </a:cubicBezTo>
                <a:cubicBezTo>
                  <a:pt x="37" y="35"/>
                  <a:pt x="35" y="34"/>
                  <a:pt x="33" y="34"/>
                </a:cubicBezTo>
                <a:cubicBezTo>
                  <a:pt x="31" y="35"/>
                  <a:pt x="31" y="35"/>
                  <a:pt x="31" y="35"/>
                </a:cubicBezTo>
                <a:cubicBezTo>
                  <a:pt x="30" y="35"/>
                  <a:pt x="29" y="35"/>
                  <a:pt x="29" y="34"/>
                </a:cubicBezTo>
                <a:cubicBezTo>
                  <a:pt x="29" y="34"/>
                  <a:pt x="29" y="34"/>
                  <a:pt x="29" y="34"/>
                </a:cubicBezTo>
                <a:cubicBezTo>
                  <a:pt x="29" y="31"/>
                  <a:pt x="26" y="30"/>
                  <a:pt x="24" y="31"/>
                </a:cubicBezTo>
                <a:cubicBezTo>
                  <a:pt x="24" y="31"/>
                  <a:pt x="24" y="31"/>
                  <a:pt x="24" y="31"/>
                </a:cubicBezTo>
                <a:cubicBezTo>
                  <a:pt x="22" y="31"/>
                  <a:pt x="20" y="34"/>
                  <a:pt x="21" y="36"/>
                </a:cubicBezTo>
                <a:cubicBezTo>
                  <a:pt x="21" y="36"/>
                  <a:pt x="21" y="36"/>
                  <a:pt x="21" y="36"/>
                </a:cubicBezTo>
                <a:cubicBezTo>
                  <a:pt x="21" y="37"/>
                  <a:pt x="21" y="38"/>
                  <a:pt x="20" y="38"/>
                </a:cubicBezTo>
                <a:moveTo>
                  <a:pt x="18" y="18"/>
                </a:moveTo>
                <a:cubicBezTo>
                  <a:pt x="23" y="13"/>
                  <a:pt x="23" y="13"/>
                  <a:pt x="23" y="13"/>
                </a:cubicBezTo>
                <a:cubicBezTo>
                  <a:pt x="52" y="13"/>
                  <a:pt x="52" y="13"/>
                  <a:pt x="52" y="13"/>
                </a:cubicBezTo>
                <a:cubicBezTo>
                  <a:pt x="55" y="8"/>
                  <a:pt x="55" y="8"/>
                  <a:pt x="55" y="8"/>
                </a:cubicBezTo>
                <a:cubicBezTo>
                  <a:pt x="26" y="8"/>
                  <a:pt x="26" y="8"/>
                  <a:pt x="26" y="8"/>
                </a:cubicBezTo>
                <a:cubicBezTo>
                  <a:pt x="30" y="4"/>
                  <a:pt x="30" y="4"/>
                  <a:pt x="30" y="4"/>
                </a:cubicBezTo>
                <a:cubicBezTo>
                  <a:pt x="30" y="3"/>
                  <a:pt x="31" y="3"/>
                  <a:pt x="32" y="3"/>
                </a:cubicBezTo>
                <a:cubicBezTo>
                  <a:pt x="99" y="3"/>
                  <a:pt x="99" y="3"/>
                  <a:pt x="99" y="3"/>
                </a:cubicBezTo>
                <a:cubicBezTo>
                  <a:pt x="100" y="3"/>
                  <a:pt x="101" y="3"/>
                  <a:pt x="102" y="4"/>
                </a:cubicBezTo>
                <a:cubicBezTo>
                  <a:pt x="105" y="8"/>
                  <a:pt x="105" y="8"/>
                  <a:pt x="105" y="8"/>
                </a:cubicBezTo>
                <a:cubicBezTo>
                  <a:pt x="76" y="8"/>
                  <a:pt x="76" y="8"/>
                  <a:pt x="76" y="8"/>
                </a:cubicBezTo>
                <a:cubicBezTo>
                  <a:pt x="78" y="13"/>
                  <a:pt x="78" y="13"/>
                  <a:pt x="78" y="13"/>
                </a:cubicBezTo>
                <a:cubicBezTo>
                  <a:pt x="109" y="13"/>
                  <a:pt x="109" y="13"/>
                  <a:pt x="109" y="13"/>
                </a:cubicBezTo>
                <a:cubicBezTo>
                  <a:pt x="113" y="18"/>
                  <a:pt x="113" y="18"/>
                  <a:pt x="113" y="18"/>
                </a:cubicBezTo>
                <a:lnTo>
                  <a:pt x="18" y="18"/>
                </a:lnTo>
                <a:close/>
                <a:moveTo>
                  <a:pt x="117" y="18"/>
                </a:moveTo>
                <a:cubicBezTo>
                  <a:pt x="104" y="2"/>
                  <a:pt x="104" y="2"/>
                  <a:pt x="104" y="2"/>
                </a:cubicBezTo>
                <a:cubicBezTo>
                  <a:pt x="103" y="0"/>
                  <a:pt x="101" y="0"/>
                  <a:pt x="99" y="0"/>
                </a:cubicBezTo>
                <a:cubicBezTo>
                  <a:pt x="32" y="0"/>
                  <a:pt x="32" y="0"/>
                  <a:pt x="32" y="0"/>
                </a:cubicBezTo>
                <a:cubicBezTo>
                  <a:pt x="30" y="0"/>
                  <a:pt x="28" y="0"/>
                  <a:pt x="27" y="2"/>
                </a:cubicBezTo>
                <a:cubicBezTo>
                  <a:pt x="14" y="18"/>
                  <a:pt x="14" y="18"/>
                  <a:pt x="14" y="18"/>
                </a:cubicBezTo>
                <a:cubicBezTo>
                  <a:pt x="13" y="20"/>
                  <a:pt x="12" y="23"/>
                  <a:pt x="12" y="26"/>
                </a:cubicBezTo>
                <a:cubicBezTo>
                  <a:pt x="12" y="37"/>
                  <a:pt x="12" y="37"/>
                  <a:pt x="12" y="37"/>
                </a:cubicBezTo>
                <a:cubicBezTo>
                  <a:pt x="13" y="36"/>
                  <a:pt x="14" y="35"/>
                  <a:pt x="16" y="34"/>
                </a:cubicBezTo>
                <a:cubicBezTo>
                  <a:pt x="16" y="33"/>
                  <a:pt x="17" y="31"/>
                  <a:pt x="17" y="30"/>
                </a:cubicBezTo>
                <a:cubicBezTo>
                  <a:pt x="18" y="28"/>
                  <a:pt x="20" y="27"/>
                  <a:pt x="23" y="26"/>
                </a:cubicBezTo>
                <a:cubicBezTo>
                  <a:pt x="24" y="26"/>
                  <a:pt x="24" y="26"/>
                  <a:pt x="25" y="26"/>
                </a:cubicBezTo>
                <a:cubicBezTo>
                  <a:pt x="28" y="26"/>
                  <a:pt x="31" y="27"/>
                  <a:pt x="33" y="30"/>
                </a:cubicBezTo>
                <a:cubicBezTo>
                  <a:pt x="33" y="30"/>
                  <a:pt x="34" y="30"/>
                  <a:pt x="34" y="30"/>
                </a:cubicBezTo>
                <a:cubicBezTo>
                  <a:pt x="36" y="30"/>
                  <a:pt x="37" y="30"/>
                  <a:pt x="38" y="31"/>
                </a:cubicBezTo>
                <a:cubicBezTo>
                  <a:pt x="46" y="29"/>
                  <a:pt x="46" y="29"/>
                  <a:pt x="46" y="29"/>
                </a:cubicBezTo>
                <a:cubicBezTo>
                  <a:pt x="46" y="29"/>
                  <a:pt x="47" y="28"/>
                  <a:pt x="48" y="28"/>
                </a:cubicBezTo>
                <a:cubicBezTo>
                  <a:pt x="53" y="28"/>
                  <a:pt x="58" y="32"/>
                  <a:pt x="59" y="37"/>
                </a:cubicBezTo>
                <a:cubicBezTo>
                  <a:pt x="73" y="91"/>
                  <a:pt x="73" y="91"/>
                  <a:pt x="73" y="91"/>
                </a:cubicBezTo>
                <a:cubicBezTo>
                  <a:pt x="74" y="94"/>
                  <a:pt x="73" y="97"/>
                  <a:pt x="72" y="99"/>
                </a:cubicBezTo>
                <a:cubicBezTo>
                  <a:pt x="70" y="102"/>
                  <a:pt x="68" y="103"/>
                  <a:pt x="65" y="104"/>
                </a:cubicBezTo>
                <a:cubicBezTo>
                  <a:pt x="59" y="106"/>
                  <a:pt x="59" y="106"/>
                  <a:pt x="59" y="106"/>
                </a:cubicBezTo>
                <a:cubicBezTo>
                  <a:pt x="112" y="106"/>
                  <a:pt x="112" y="106"/>
                  <a:pt x="112" y="106"/>
                </a:cubicBezTo>
                <a:cubicBezTo>
                  <a:pt x="116" y="106"/>
                  <a:pt x="120" y="102"/>
                  <a:pt x="120" y="98"/>
                </a:cubicBezTo>
                <a:cubicBezTo>
                  <a:pt x="120" y="25"/>
                  <a:pt x="120" y="25"/>
                  <a:pt x="120" y="25"/>
                </a:cubicBezTo>
                <a:cubicBezTo>
                  <a:pt x="120" y="23"/>
                  <a:pt x="119" y="20"/>
                  <a:pt x="117" y="18"/>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8" name="Freeform 381"/>
          <p:cNvSpPr>
            <a:spLocks noChangeAspect="1" noEditPoints="1"/>
          </p:cNvSpPr>
          <p:nvPr/>
        </p:nvSpPr>
        <p:spPr bwMode="auto">
          <a:xfrm>
            <a:off x="6018403" y="3859371"/>
            <a:ext cx="457200" cy="414170"/>
          </a:xfrm>
          <a:custGeom>
            <a:avLst/>
            <a:gdLst/>
            <a:ahLst/>
            <a:cxnLst>
              <a:cxn ang="0">
                <a:pos x="91" y="55"/>
              </a:cxn>
              <a:cxn ang="0">
                <a:pos x="91" y="28"/>
              </a:cxn>
              <a:cxn ang="0">
                <a:pos x="68" y="28"/>
              </a:cxn>
              <a:cxn ang="0">
                <a:pos x="68" y="12"/>
              </a:cxn>
              <a:cxn ang="0">
                <a:pos x="91" y="5"/>
              </a:cxn>
              <a:cxn ang="0">
                <a:pos x="91" y="28"/>
              </a:cxn>
              <a:cxn ang="0">
                <a:pos x="114" y="28"/>
              </a:cxn>
              <a:cxn ang="0">
                <a:pos x="91" y="55"/>
              </a:cxn>
              <a:cxn ang="0">
                <a:pos x="91" y="0"/>
              </a:cxn>
              <a:cxn ang="0">
                <a:pos x="64" y="8"/>
              </a:cxn>
              <a:cxn ang="0">
                <a:pos x="64" y="28"/>
              </a:cxn>
              <a:cxn ang="0">
                <a:pos x="91" y="59"/>
              </a:cxn>
              <a:cxn ang="0">
                <a:pos x="118" y="28"/>
              </a:cxn>
              <a:cxn ang="0">
                <a:pos x="118" y="8"/>
              </a:cxn>
              <a:cxn ang="0">
                <a:pos x="91" y="0"/>
              </a:cxn>
              <a:cxn ang="0">
                <a:pos x="37" y="76"/>
              </a:cxn>
              <a:cxn ang="0">
                <a:pos x="37" y="85"/>
              </a:cxn>
              <a:cxn ang="0">
                <a:pos x="33" y="85"/>
              </a:cxn>
              <a:cxn ang="0">
                <a:pos x="33" y="76"/>
              </a:cxn>
              <a:cxn ang="0">
                <a:pos x="29" y="76"/>
              </a:cxn>
              <a:cxn ang="0">
                <a:pos x="35" y="68"/>
              </a:cxn>
              <a:cxn ang="0">
                <a:pos x="41" y="76"/>
              </a:cxn>
              <a:cxn ang="0">
                <a:pos x="37" y="76"/>
              </a:cxn>
              <a:cxn ang="0">
                <a:pos x="39" y="95"/>
              </a:cxn>
              <a:cxn ang="0">
                <a:pos x="15" y="95"/>
              </a:cxn>
              <a:cxn ang="0">
                <a:pos x="15" y="91"/>
              </a:cxn>
              <a:cxn ang="0">
                <a:pos x="39" y="91"/>
              </a:cxn>
              <a:cxn ang="0">
                <a:pos x="39" y="95"/>
              </a:cxn>
              <a:cxn ang="0">
                <a:pos x="19" y="68"/>
              </a:cxn>
              <a:cxn ang="0">
                <a:pos x="25" y="76"/>
              </a:cxn>
              <a:cxn ang="0">
                <a:pos x="21" y="76"/>
              </a:cxn>
              <a:cxn ang="0">
                <a:pos x="21" y="85"/>
              </a:cxn>
              <a:cxn ang="0">
                <a:pos x="17" y="85"/>
              </a:cxn>
              <a:cxn ang="0">
                <a:pos x="17" y="76"/>
              </a:cxn>
              <a:cxn ang="0">
                <a:pos x="13" y="76"/>
              </a:cxn>
              <a:cxn ang="0">
                <a:pos x="19" y="68"/>
              </a:cxn>
              <a:cxn ang="0">
                <a:pos x="94" y="64"/>
              </a:cxn>
              <a:cxn ang="0">
                <a:pos x="91" y="65"/>
              </a:cxn>
              <a:cxn ang="0">
                <a:pos x="89" y="64"/>
              </a:cxn>
              <a:cxn ang="0">
                <a:pos x="59" y="28"/>
              </a:cxn>
              <a:cxn ang="0">
                <a:pos x="59" y="19"/>
              </a:cxn>
              <a:cxn ang="0">
                <a:pos x="53" y="19"/>
              </a:cxn>
              <a:cxn ang="0">
                <a:pos x="53" y="32"/>
              </a:cxn>
              <a:cxn ang="0">
                <a:pos x="41" y="32"/>
              </a:cxn>
              <a:cxn ang="0">
                <a:pos x="41" y="19"/>
              </a:cxn>
              <a:cxn ang="0">
                <a:pos x="16" y="19"/>
              </a:cxn>
              <a:cxn ang="0">
                <a:pos x="0" y="36"/>
              </a:cxn>
              <a:cxn ang="0">
                <a:pos x="0" y="90"/>
              </a:cxn>
              <a:cxn ang="0">
                <a:pos x="16" y="107"/>
              </a:cxn>
              <a:cxn ang="0">
                <a:pos x="78" y="107"/>
              </a:cxn>
              <a:cxn ang="0">
                <a:pos x="94" y="90"/>
              </a:cxn>
              <a:cxn ang="0">
                <a:pos x="94" y="63"/>
              </a:cxn>
              <a:cxn ang="0">
                <a:pos x="94" y="64"/>
              </a:cxn>
            </a:cxnLst>
            <a:rect l="0" t="0" r="r" b="b"/>
            <a:pathLst>
              <a:path w="118" h="107">
                <a:moveTo>
                  <a:pt x="91" y="55"/>
                </a:moveTo>
                <a:cubicBezTo>
                  <a:pt x="91" y="28"/>
                  <a:pt x="91" y="28"/>
                  <a:pt x="91" y="28"/>
                </a:cubicBezTo>
                <a:cubicBezTo>
                  <a:pt x="68" y="28"/>
                  <a:pt x="68" y="28"/>
                  <a:pt x="68" y="28"/>
                </a:cubicBezTo>
                <a:cubicBezTo>
                  <a:pt x="68" y="12"/>
                  <a:pt x="68" y="12"/>
                  <a:pt x="68" y="12"/>
                </a:cubicBezTo>
                <a:cubicBezTo>
                  <a:pt x="77" y="11"/>
                  <a:pt x="85" y="9"/>
                  <a:pt x="91" y="5"/>
                </a:cubicBezTo>
                <a:cubicBezTo>
                  <a:pt x="91" y="28"/>
                  <a:pt x="91" y="28"/>
                  <a:pt x="91" y="28"/>
                </a:cubicBezTo>
                <a:cubicBezTo>
                  <a:pt x="114" y="28"/>
                  <a:pt x="114" y="28"/>
                  <a:pt x="114" y="28"/>
                </a:cubicBezTo>
                <a:cubicBezTo>
                  <a:pt x="114" y="38"/>
                  <a:pt x="107" y="46"/>
                  <a:pt x="91" y="55"/>
                </a:cubicBezTo>
                <a:moveTo>
                  <a:pt x="91" y="0"/>
                </a:moveTo>
                <a:cubicBezTo>
                  <a:pt x="85" y="5"/>
                  <a:pt x="76" y="8"/>
                  <a:pt x="64" y="8"/>
                </a:cubicBezTo>
                <a:cubicBezTo>
                  <a:pt x="64" y="28"/>
                  <a:pt x="64" y="28"/>
                  <a:pt x="64" y="28"/>
                </a:cubicBezTo>
                <a:cubicBezTo>
                  <a:pt x="64" y="41"/>
                  <a:pt x="75" y="51"/>
                  <a:pt x="91" y="59"/>
                </a:cubicBezTo>
                <a:cubicBezTo>
                  <a:pt x="107" y="51"/>
                  <a:pt x="118" y="41"/>
                  <a:pt x="118" y="28"/>
                </a:cubicBezTo>
                <a:cubicBezTo>
                  <a:pt x="118" y="8"/>
                  <a:pt x="118" y="8"/>
                  <a:pt x="118" y="8"/>
                </a:cubicBezTo>
                <a:cubicBezTo>
                  <a:pt x="107" y="8"/>
                  <a:pt x="98" y="5"/>
                  <a:pt x="91" y="0"/>
                </a:cubicBezTo>
                <a:moveTo>
                  <a:pt x="37" y="76"/>
                </a:moveTo>
                <a:cubicBezTo>
                  <a:pt x="37" y="85"/>
                  <a:pt x="37" y="85"/>
                  <a:pt x="37" y="85"/>
                </a:cubicBezTo>
                <a:cubicBezTo>
                  <a:pt x="33" y="85"/>
                  <a:pt x="33" y="85"/>
                  <a:pt x="33" y="85"/>
                </a:cubicBezTo>
                <a:cubicBezTo>
                  <a:pt x="33" y="76"/>
                  <a:pt x="33" y="76"/>
                  <a:pt x="33" y="76"/>
                </a:cubicBezTo>
                <a:cubicBezTo>
                  <a:pt x="29" y="76"/>
                  <a:pt x="29" y="76"/>
                  <a:pt x="29" y="76"/>
                </a:cubicBezTo>
                <a:cubicBezTo>
                  <a:pt x="35" y="68"/>
                  <a:pt x="35" y="68"/>
                  <a:pt x="35" y="68"/>
                </a:cubicBezTo>
                <a:cubicBezTo>
                  <a:pt x="41" y="76"/>
                  <a:pt x="41" y="76"/>
                  <a:pt x="41" y="76"/>
                </a:cubicBezTo>
                <a:lnTo>
                  <a:pt x="37" y="76"/>
                </a:lnTo>
                <a:close/>
                <a:moveTo>
                  <a:pt x="39" y="95"/>
                </a:moveTo>
                <a:cubicBezTo>
                  <a:pt x="15" y="95"/>
                  <a:pt x="15" y="95"/>
                  <a:pt x="15" y="95"/>
                </a:cubicBezTo>
                <a:cubicBezTo>
                  <a:pt x="15" y="91"/>
                  <a:pt x="15" y="91"/>
                  <a:pt x="15" y="91"/>
                </a:cubicBezTo>
                <a:cubicBezTo>
                  <a:pt x="39" y="91"/>
                  <a:pt x="39" y="91"/>
                  <a:pt x="39" y="91"/>
                </a:cubicBezTo>
                <a:lnTo>
                  <a:pt x="39" y="95"/>
                </a:lnTo>
                <a:close/>
                <a:moveTo>
                  <a:pt x="19" y="68"/>
                </a:moveTo>
                <a:cubicBezTo>
                  <a:pt x="25" y="76"/>
                  <a:pt x="25" y="76"/>
                  <a:pt x="25" y="76"/>
                </a:cubicBezTo>
                <a:cubicBezTo>
                  <a:pt x="21" y="76"/>
                  <a:pt x="21" y="76"/>
                  <a:pt x="21" y="76"/>
                </a:cubicBezTo>
                <a:cubicBezTo>
                  <a:pt x="21" y="85"/>
                  <a:pt x="21" y="85"/>
                  <a:pt x="21" y="85"/>
                </a:cubicBezTo>
                <a:cubicBezTo>
                  <a:pt x="17" y="85"/>
                  <a:pt x="17" y="85"/>
                  <a:pt x="17" y="85"/>
                </a:cubicBezTo>
                <a:cubicBezTo>
                  <a:pt x="17" y="76"/>
                  <a:pt x="17" y="76"/>
                  <a:pt x="17" y="76"/>
                </a:cubicBezTo>
                <a:cubicBezTo>
                  <a:pt x="13" y="76"/>
                  <a:pt x="13" y="76"/>
                  <a:pt x="13" y="76"/>
                </a:cubicBezTo>
                <a:lnTo>
                  <a:pt x="19" y="68"/>
                </a:lnTo>
                <a:close/>
                <a:moveTo>
                  <a:pt x="94" y="64"/>
                </a:moveTo>
                <a:cubicBezTo>
                  <a:pt x="91" y="65"/>
                  <a:pt x="91" y="65"/>
                  <a:pt x="91" y="65"/>
                </a:cubicBezTo>
                <a:cubicBezTo>
                  <a:pt x="89" y="64"/>
                  <a:pt x="89" y="64"/>
                  <a:pt x="89" y="64"/>
                </a:cubicBezTo>
                <a:cubicBezTo>
                  <a:pt x="75" y="56"/>
                  <a:pt x="59" y="46"/>
                  <a:pt x="59" y="28"/>
                </a:cubicBezTo>
                <a:cubicBezTo>
                  <a:pt x="59" y="19"/>
                  <a:pt x="59" y="19"/>
                  <a:pt x="59" y="19"/>
                </a:cubicBezTo>
                <a:cubicBezTo>
                  <a:pt x="53" y="19"/>
                  <a:pt x="53" y="19"/>
                  <a:pt x="53" y="19"/>
                </a:cubicBezTo>
                <a:cubicBezTo>
                  <a:pt x="53" y="32"/>
                  <a:pt x="53" y="32"/>
                  <a:pt x="53" y="32"/>
                </a:cubicBezTo>
                <a:cubicBezTo>
                  <a:pt x="41" y="32"/>
                  <a:pt x="41" y="32"/>
                  <a:pt x="41" y="32"/>
                </a:cubicBezTo>
                <a:cubicBezTo>
                  <a:pt x="41" y="19"/>
                  <a:pt x="41" y="19"/>
                  <a:pt x="41" y="19"/>
                </a:cubicBezTo>
                <a:cubicBezTo>
                  <a:pt x="16" y="19"/>
                  <a:pt x="16" y="19"/>
                  <a:pt x="16" y="19"/>
                </a:cubicBezTo>
                <a:cubicBezTo>
                  <a:pt x="7" y="19"/>
                  <a:pt x="0" y="27"/>
                  <a:pt x="0" y="36"/>
                </a:cubicBezTo>
                <a:cubicBezTo>
                  <a:pt x="0" y="90"/>
                  <a:pt x="0" y="90"/>
                  <a:pt x="0" y="90"/>
                </a:cubicBezTo>
                <a:cubicBezTo>
                  <a:pt x="0" y="99"/>
                  <a:pt x="7" y="107"/>
                  <a:pt x="16" y="107"/>
                </a:cubicBezTo>
                <a:cubicBezTo>
                  <a:pt x="78" y="107"/>
                  <a:pt x="78" y="107"/>
                  <a:pt x="78" y="107"/>
                </a:cubicBezTo>
                <a:cubicBezTo>
                  <a:pt x="87" y="107"/>
                  <a:pt x="94" y="99"/>
                  <a:pt x="94" y="90"/>
                </a:cubicBezTo>
                <a:cubicBezTo>
                  <a:pt x="94" y="63"/>
                  <a:pt x="94" y="63"/>
                  <a:pt x="94" y="63"/>
                </a:cubicBezTo>
                <a:cubicBezTo>
                  <a:pt x="94" y="63"/>
                  <a:pt x="94" y="64"/>
                  <a:pt x="94" y="64"/>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9" name="Freeform 374"/>
          <p:cNvSpPr>
            <a:spLocks noChangeAspect="1" noEditPoints="1"/>
          </p:cNvSpPr>
          <p:nvPr/>
        </p:nvSpPr>
        <p:spPr bwMode="auto">
          <a:xfrm>
            <a:off x="1963427" y="3734658"/>
            <a:ext cx="457200" cy="491756"/>
          </a:xfrm>
          <a:custGeom>
            <a:avLst/>
            <a:gdLst/>
            <a:ahLst/>
            <a:cxnLst>
              <a:cxn ang="0">
                <a:pos x="71" y="23"/>
              </a:cxn>
              <a:cxn ang="0">
                <a:pos x="65" y="23"/>
              </a:cxn>
              <a:cxn ang="0">
                <a:pos x="65" y="35"/>
              </a:cxn>
              <a:cxn ang="0">
                <a:pos x="63" y="37"/>
              </a:cxn>
              <a:cxn ang="0">
                <a:pos x="57" y="37"/>
              </a:cxn>
              <a:cxn ang="0">
                <a:pos x="54" y="35"/>
              </a:cxn>
              <a:cxn ang="0">
                <a:pos x="54" y="23"/>
              </a:cxn>
              <a:cxn ang="0">
                <a:pos x="49" y="23"/>
              </a:cxn>
              <a:cxn ang="0">
                <a:pos x="47" y="20"/>
              </a:cxn>
              <a:cxn ang="0">
                <a:pos x="58" y="2"/>
              </a:cxn>
              <a:cxn ang="0">
                <a:pos x="62" y="2"/>
              </a:cxn>
              <a:cxn ang="0">
                <a:pos x="72" y="20"/>
              </a:cxn>
              <a:cxn ang="0">
                <a:pos x="71" y="23"/>
              </a:cxn>
              <a:cxn ang="0">
                <a:pos x="117" y="83"/>
              </a:cxn>
              <a:cxn ang="0">
                <a:pos x="108" y="83"/>
              </a:cxn>
              <a:cxn ang="0">
                <a:pos x="108" y="118"/>
              </a:cxn>
              <a:cxn ang="0">
                <a:pos x="63" y="128"/>
              </a:cxn>
              <a:cxn ang="0">
                <a:pos x="56" y="128"/>
              </a:cxn>
              <a:cxn ang="0">
                <a:pos x="13" y="119"/>
              </a:cxn>
              <a:cxn ang="0">
                <a:pos x="12" y="117"/>
              </a:cxn>
              <a:cxn ang="0">
                <a:pos x="11" y="88"/>
              </a:cxn>
              <a:cxn ang="0">
                <a:pos x="12" y="86"/>
              </a:cxn>
              <a:cxn ang="0">
                <a:pos x="49" y="83"/>
              </a:cxn>
              <a:cxn ang="0">
                <a:pos x="51" y="82"/>
              </a:cxn>
              <a:cxn ang="0">
                <a:pos x="60" y="61"/>
              </a:cxn>
              <a:cxn ang="0">
                <a:pos x="60" y="119"/>
              </a:cxn>
              <a:cxn ang="0">
                <a:pos x="100" y="112"/>
              </a:cxn>
              <a:cxn ang="0">
                <a:pos x="100" y="82"/>
              </a:cxn>
              <a:cxn ang="0">
                <a:pos x="76" y="80"/>
              </a:cxn>
              <a:cxn ang="0">
                <a:pos x="72" y="77"/>
              </a:cxn>
              <a:cxn ang="0">
                <a:pos x="59" y="50"/>
              </a:cxn>
              <a:cxn ang="0">
                <a:pos x="47" y="78"/>
              </a:cxn>
              <a:cxn ang="0">
                <a:pos x="46" y="79"/>
              </a:cxn>
              <a:cxn ang="0">
                <a:pos x="2" y="83"/>
              </a:cxn>
              <a:cxn ang="0">
                <a:pos x="1" y="81"/>
              </a:cxn>
              <a:cxn ang="0">
                <a:pos x="12" y="56"/>
              </a:cxn>
              <a:cxn ang="0">
                <a:pos x="13" y="55"/>
              </a:cxn>
              <a:cxn ang="0">
                <a:pos x="58" y="47"/>
              </a:cxn>
              <a:cxn ang="0">
                <a:pos x="59" y="47"/>
              </a:cxn>
              <a:cxn ang="0">
                <a:pos x="61" y="47"/>
              </a:cxn>
              <a:cxn ang="0">
                <a:pos x="106" y="55"/>
              </a:cxn>
              <a:cxn ang="0">
                <a:pos x="108" y="56"/>
              </a:cxn>
              <a:cxn ang="0">
                <a:pos x="119" y="81"/>
              </a:cxn>
              <a:cxn ang="0">
                <a:pos x="117" y="83"/>
              </a:cxn>
            </a:cxnLst>
            <a:rect l="0" t="0" r="r" b="b"/>
            <a:pathLst>
              <a:path w="119" h="128">
                <a:moveTo>
                  <a:pt x="71" y="23"/>
                </a:moveTo>
                <a:cubicBezTo>
                  <a:pt x="65" y="23"/>
                  <a:pt x="65" y="23"/>
                  <a:pt x="65" y="23"/>
                </a:cubicBezTo>
                <a:cubicBezTo>
                  <a:pt x="65" y="35"/>
                  <a:pt x="65" y="35"/>
                  <a:pt x="65" y="35"/>
                </a:cubicBezTo>
                <a:cubicBezTo>
                  <a:pt x="65" y="36"/>
                  <a:pt x="64" y="37"/>
                  <a:pt x="63" y="37"/>
                </a:cubicBezTo>
                <a:cubicBezTo>
                  <a:pt x="57" y="37"/>
                  <a:pt x="57" y="37"/>
                  <a:pt x="57" y="37"/>
                </a:cubicBezTo>
                <a:cubicBezTo>
                  <a:pt x="55" y="37"/>
                  <a:pt x="54" y="36"/>
                  <a:pt x="54" y="35"/>
                </a:cubicBezTo>
                <a:cubicBezTo>
                  <a:pt x="54" y="23"/>
                  <a:pt x="54" y="23"/>
                  <a:pt x="54" y="23"/>
                </a:cubicBezTo>
                <a:cubicBezTo>
                  <a:pt x="49" y="23"/>
                  <a:pt x="49" y="23"/>
                  <a:pt x="49" y="23"/>
                </a:cubicBezTo>
                <a:cubicBezTo>
                  <a:pt x="47" y="23"/>
                  <a:pt x="46" y="22"/>
                  <a:pt x="47" y="20"/>
                </a:cubicBezTo>
                <a:cubicBezTo>
                  <a:pt x="58" y="2"/>
                  <a:pt x="58" y="2"/>
                  <a:pt x="58" y="2"/>
                </a:cubicBezTo>
                <a:cubicBezTo>
                  <a:pt x="59" y="0"/>
                  <a:pt x="61" y="0"/>
                  <a:pt x="62" y="2"/>
                </a:cubicBezTo>
                <a:cubicBezTo>
                  <a:pt x="72" y="20"/>
                  <a:pt x="72" y="20"/>
                  <a:pt x="72" y="20"/>
                </a:cubicBezTo>
                <a:cubicBezTo>
                  <a:pt x="73" y="22"/>
                  <a:pt x="72" y="23"/>
                  <a:pt x="71" y="23"/>
                </a:cubicBezTo>
                <a:moveTo>
                  <a:pt x="117" y="83"/>
                </a:moveTo>
                <a:cubicBezTo>
                  <a:pt x="108" y="83"/>
                  <a:pt x="108" y="83"/>
                  <a:pt x="108" y="83"/>
                </a:cubicBezTo>
                <a:cubicBezTo>
                  <a:pt x="108" y="118"/>
                  <a:pt x="108" y="118"/>
                  <a:pt x="108" y="118"/>
                </a:cubicBezTo>
                <a:cubicBezTo>
                  <a:pt x="63" y="128"/>
                  <a:pt x="63" y="128"/>
                  <a:pt x="63" y="128"/>
                </a:cubicBezTo>
                <a:cubicBezTo>
                  <a:pt x="61" y="128"/>
                  <a:pt x="58" y="128"/>
                  <a:pt x="56" y="128"/>
                </a:cubicBezTo>
                <a:cubicBezTo>
                  <a:pt x="13" y="119"/>
                  <a:pt x="13" y="119"/>
                  <a:pt x="13" y="119"/>
                </a:cubicBezTo>
                <a:cubicBezTo>
                  <a:pt x="12" y="118"/>
                  <a:pt x="12" y="118"/>
                  <a:pt x="12" y="117"/>
                </a:cubicBezTo>
                <a:cubicBezTo>
                  <a:pt x="11" y="88"/>
                  <a:pt x="11" y="88"/>
                  <a:pt x="11" y="88"/>
                </a:cubicBezTo>
                <a:cubicBezTo>
                  <a:pt x="11" y="87"/>
                  <a:pt x="12" y="86"/>
                  <a:pt x="12" y="86"/>
                </a:cubicBezTo>
                <a:cubicBezTo>
                  <a:pt x="49" y="83"/>
                  <a:pt x="49" y="83"/>
                  <a:pt x="49" y="83"/>
                </a:cubicBezTo>
                <a:cubicBezTo>
                  <a:pt x="50" y="83"/>
                  <a:pt x="50" y="83"/>
                  <a:pt x="51" y="82"/>
                </a:cubicBezTo>
                <a:cubicBezTo>
                  <a:pt x="60" y="61"/>
                  <a:pt x="60" y="61"/>
                  <a:pt x="60" y="61"/>
                </a:cubicBezTo>
                <a:cubicBezTo>
                  <a:pt x="60" y="119"/>
                  <a:pt x="60" y="119"/>
                  <a:pt x="60" y="119"/>
                </a:cubicBezTo>
                <a:cubicBezTo>
                  <a:pt x="100" y="112"/>
                  <a:pt x="100" y="112"/>
                  <a:pt x="100" y="112"/>
                </a:cubicBezTo>
                <a:cubicBezTo>
                  <a:pt x="100" y="82"/>
                  <a:pt x="100" y="82"/>
                  <a:pt x="100" y="82"/>
                </a:cubicBezTo>
                <a:cubicBezTo>
                  <a:pt x="76" y="80"/>
                  <a:pt x="76" y="80"/>
                  <a:pt x="76" y="80"/>
                </a:cubicBezTo>
                <a:cubicBezTo>
                  <a:pt x="74" y="80"/>
                  <a:pt x="72" y="79"/>
                  <a:pt x="72" y="77"/>
                </a:cubicBezTo>
                <a:cubicBezTo>
                  <a:pt x="59" y="50"/>
                  <a:pt x="59" y="50"/>
                  <a:pt x="59" y="50"/>
                </a:cubicBezTo>
                <a:cubicBezTo>
                  <a:pt x="47" y="78"/>
                  <a:pt x="47" y="78"/>
                  <a:pt x="47" y="78"/>
                </a:cubicBezTo>
                <a:cubicBezTo>
                  <a:pt x="47" y="78"/>
                  <a:pt x="46" y="79"/>
                  <a:pt x="46" y="79"/>
                </a:cubicBezTo>
                <a:cubicBezTo>
                  <a:pt x="2" y="83"/>
                  <a:pt x="2" y="83"/>
                  <a:pt x="2" y="83"/>
                </a:cubicBezTo>
                <a:cubicBezTo>
                  <a:pt x="1" y="83"/>
                  <a:pt x="0" y="82"/>
                  <a:pt x="1" y="81"/>
                </a:cubicBezTo>
                <a:cubicBezTo>
                  <a:pt x="12" y="56"/>
                  <a:pt x="12" y="56"/>
                  <a:pt x="12" y="56"/>
                </a:cubicBezTo>
                <a:cubicBezTo>
                  <a:pt x="12" y="56"/>
                  <a:pt x="13" y="55"/>
                  <a:pt x="13" y="55"/>
                </a:cubicBezTo>
                <a:cubicBezTo>
                  <a:pt x="58" y="47"/>
                  <a:pt x="58" y="47"/>
                  <a:pt x="58" y="47"/>
                </a:cubicBezTo>
                <a:cubicBezTo>
                  <a:pt x="59" y="47"/>
                  <a:pt x="59" y="47"/>
                  <a:pt x="59" y="47"/>
                </a:cubicBezTo>
                <a:cubicBezTo>
                  <a:pt x="61" y="47"/>
                  <a:pt x="61" y="47"/>
                  <a:pt x="61" y="47"/>
                </a:cubicBezTo>
                <a:cubicBezTo>
                  <a:pt x="106" y="55"/>
                  <a:pt x="106" y="55"/>
                  <a:pt x="106" y="55"/>
                </a:cubicBezTo>
                <a:cubicBezTo>
                  <a:pt x="107" y="55"/>
                  <a:pt x="107" y="56"/>
                  <a:pt x="108" y="56"/>
                </a:cubicBezTo>
                <a:cubicBezTo>
                  <a:pt x="119" y="81"/>
                  <a:pt x="119" y="81"/>
                  <a:pt x="119" y="81"/>
                </a:cubicBezTo>
                <a:cubicBezTo>
                  <a:pt x="119" y="82"/>
                  <a:pt x="118" y="83"/>
                  <a:pt x="117" y="83"/>
                </a:cubicBezTo>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TextBox 89"/>
          <p:cNvSpPr txBox="1"/>
          <p:nvPr/>
        </p:nvSpPr>
        <p:spPr>
          <a:xfrm>
            <a:off x="60050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34738D"/>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1" name="TextBox 90"/>
          <p:cNvSpPr txBox="1"/>
          <p:nvPr/>
        </p:nvSpPr>
        <p:spPr>
          <a:xfrm>
            <a:off x="277143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189A80"/>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2" name="TextBox 91"/>
          <p:cNvSpPr txBox="1"/>
          <p:nvPr/>
        </p:nvSpPr>
        <p:spPr>
          <a:xfrm>
            <a:off x="4625553"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EF9D2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3" name="TextBox 92"/>
          <p:cNvSpPr txBox="1"/>
          <p:nvPr/>
        </p:nvSpPr>
        <p:spPr>
          <a:xfrm>
            <a:off x="6796487" y="1721012"/>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D34132"/>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4" name="TextBox 93"/>
          <p:cNvSpPr txBox="1"/>
          <p:nvPr/>
        </p:nvSpPr>
        <p:spPr>
          <a:xfrm>
            <a:off x="8809012" y="5182290"/>
            <a:ext cx="2286000" cy="1298817"/>
          </a:xfrm>
          <a:prstGeom prst="rect">
            <a:avLst/>
          </a:prstGeom>
          <a:noFill/>
        </p:spPr>
        <p:txBody>
          <a:bodyPr wrap="square" rtlCol="0">
            <a:spAutoFit/>
          </a:bodyPr>
          <a:lstStyle/>
          <a:p>
            <a:pPr algn="ctr" defTabSz="1219170">
              <a:spcBef>
                <a:spcPct val="20000"/>
              </a:spcBef>
              <a:defRPr/>
            </a:pPr>
            <a:r>
              <a:rPr lang="en-US" sz="1600" b="1" dirty="0">
                <a:solidFill>
                  <a:srgbClr val="564267"/>
                </a:solidFill>
                <a:latin typeface="Candara" panose="020E0502030303020204" pitchFamily="34" charset="0"/>
              </a:rPr>
              <a:t>LOREM IPSUM</a:t>
            </a:r>
          </a:p>
          <a:p>
            <a:pPr algn="ct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95" name="TextBox 94"/>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Tree>
    <p:extLst>
      <p:ext uri="{BB962C8B-B14F-4D97-AF65-F5344CB8AC3E}">
        <p14:creationId xmlns:p14="http://schemas.microsoft.com/office/powerpoint/2010/main" val="739906525"/>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wipe(left)">
                                      <p:cBhvr>
                                        <p:cTn id="7" dur="500"/>
                                        <p:tgtEl>
                                          <p:spTgt spid="95"/>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additive="base">
                                        <p:cTn id="11" dur="500" fill="hold"/>
                                        <p:tgtEl>
                                          <p:spTgt spid="9"/>
                                        </p:tgtEl>
                                        <p:attrNameLst>
                                          <p:attrName>ppt_x</p:attrName>
                                        </p:attrNameLst>
                                      </p:cBhvr>
                                      <p:tavLst>
                                        <p:tav tm="0">
                                          <p:val>
                                            <p:strVal val="0-#ppt_w/2"/>
                                          </p:val>
                                        </p:tav>
                                        <p:tav tm="100000">
                                          <p:val>
                                            <p:strVal val="#ppt_x"/>
                                          </p:val>
                                        </p:tav>
                                      </p:tavLst>
                                    </p:anim>
                                    <p:anim calcmode="lin" valueType="num">
                                      <p:cBhvr additive="base">
                                        <p:cTn id="12" dur="500" fill="hold"/>
                                        <p:tgtEl>
                                          <p:spTgt spid="9"/>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89"/>
                                        </p:tgtEl>
                                        <p:attrNameLst>
                                          <p:attrName>style.visibility</p:attrName>
                                        </p:attrNameLst>
                                      </p:cBhvr>
                                      <p:to>
                                        <p:strVal val="visible"/>
                                      </p:to>
                                    </p:set>
                                    <p:anim calcmode="lin" valueType="num">
                                      <p:cBhvr>
                                        <p:cTn id="16" dur="500" fill="hold"/>
                                        <p:tgtEl>
                                          <p:spTgt spid="89"/>
                                        </p:tgtEl>
                                        <p:attrNameLst>
                                          <p:attrName>ppt_w</p:attrName>
                                        </p:attrNameLst>
                                      </p:cBhvr>
                                      <p:tavLst>
                                        <p:tav tm="0">
                                          <p:val>
                                            <p:fltVal val="0"/>
                                          </p:val>
                                        </p:tav>
                                        <p:tav tm="100000">
                                          <p:val>
                                            <p:strVal val="#ppt_w"/>
                                          </p:val>
                                        </p:tav>
                                      </p:tavLst>
                                    </p:anim>
                                    <p:anim calcmode="lin" valueType="num">
                                      <p:cBhvr>
                                        <p:cTn id="17" dur="500" fill="hold"/>
                                        <p:tgtEl>
                                          <p:spTgt spid="89"/>
                                        </p:tgtEl>
                                        <p:attrNameLst>
                                          <p:attrName>ppt_h</p:attrName>
                                        </p:attrNameLst>
                                      </p:cBhvr>
                                      <p:tavLst>
                                        <p:tav tm="0">
                                          <p:val>
                                            <p:fltVal val="0"/>
                                          </p:val>
                                        </p:tav>
                                        <p:tav tm="100000">
                                          <p:val>
                                            <p:strVal val="#ppt_h"/>
                                          </p:val>
                                        </p:tav>
                                      </p:tavLst>
                                    </p:anim>
                                    <p:animEffect transition="in" filter="fade">
                                      <p:cBhvr>
                                        <p:cTn id="18" dur="500"/>
                                        <p:tgtEl>
                                          <p:spTgt spid="8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90"/>
                                        </p:tgtEl>
                                        <p:attrNameLst>
                                          <p:attrName>style.visibility</p:attrName>
                                        </p:attrNameLst>
                                      </p:cBhvr>
                                      <p:to>
                                        <p:strVal val="visible"/>
                                      </p:to>
                                    </p:set>
                                    <p:animEffect transition="in" filter="fade">
                                      <p:cBhvr>
                                        <p:cTn id="22" dur="1000"/>
                                        <p:tgtEl>
                                          <p:spTgt spid="90"/>
                                        </p:tgtEl>
                                      </p:cBhvr>
                                    </p:animEffect>
                                    <p:anim calcmode="lin" valueType="num">
                                      <p:cBhvr>
                                        <p:cTn id="23" dur="1000" fill="hold"/>
                                        <p:tgtEl>
                                          <p:spTgt spid="90"/>
                                        </p:tgtEl>
                                        <p:attrNameLst>
                                          <p:attrName>ppt_x</p:attrName>
                                        </p:attrNameLst>
                                      </p:cBhvr>
                                      <p:tavLst>
                                        <p:tav tm="0">
                                          <p:val>
                                            <p:strVal val="#ppt_x"/>
                                          </p:val>
                                        </p:tav>
                                        <p:tav tm="100000">
                                          <p:val>
                                            <p:strVal val="#ppt_x"/>
                                          </p:val>
                                        </p:tav>
                                      </p:tavLst>
                                    </p:anim>
                                    <p:anim calcmode="lin" valueType="num">
                                      <p:cBhvr>
                                        <p:cTn id="24" dur="1000" fill="hold"/>
                                        <p:tgtEl>
                                          <p:spTgt spid="90"/>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2" presetClass="entr" presetSubtype="8" fill="hold" nodeType="afterEffect">
                                  <p:stCondLst>
                                    <p:cond delay="0"/>
                                  </p:stCondLst>
                                  <p:childTnLst>
                                    <p:set>
                                      <p:cBhvr>
                                        <p:cTn id="27" dur="1" fill="hold">
                                          <p:stCondLst>
                                            <p:cond delay="0"/>
                                          </p:stCondLst>
                                        </p:cTn>
                                        <p:tgtEl>
                                          <p:spTgt spid="59"/>
                                        </p:tgtEl>
                                        <p:attrNameLst>
                                          <p:attrName>style.visibility</p:attrName>
                                        </p:attrNameLst>
                                      </p:cBhvr>
                                      <p:to>
                                        <p:strVal val="visible"/>
                                      </p:to>
                                    </p:set>
                                    <p:anim calcmode="lin" valueType="num">
                                      <p:cBhvr additive="base">
                                        <p:cTn id="28" dur="600" fill="hold"/>
                                        <p:tgtEl>
                                          <p:spTgt spid="59"/>
                                        </p:tgtEl>
                                        <p:attrNameLst>
                                          <p:attrName>ppt_x</p:attrName>
                                        </p:attrNameLst>
                                      </p:cBhvr>
                                      <p:tavLst>
                                        <p:tav tm="0">
                                          <p:val>
                                            <p:strVal val="0-#ppt_w/2"/>
                                          </p:val>
                                        </p:tav>
                                        <p:tav tm="100000">
                                          <p:val>
                                            <p:strVal val="#ppt_x"/>
                                          </p:val>
                                        </p:tav>
                                      </p:tavLst>
                                    </p:anim>
                                    <p:anim calcmode="lin" valueType="num">
                                      <p:cBhvr additive="base">
                                        <p:cTn id="29" dur="600" fill="hold"/>
                                        <p:tgtEl>
                                          <p:spTgt spid="59"/>
                                        </p:tgtEl>
                                        <p:attrNameLst>
                                          <p:attrName>ppt_y</p:attrName>
                                        </p:attrNameLst>
                                      </p:cBhvr>
                                      <p:tavLst>
                                        <p:tav tm="0">
                                          <p:val>
                                            <p:strVal val="#ppt_y"/>
                                          </p:val>
                                        </p:tav>
                                        <p:tav tm="100000">
                                          <p:val>
                                            <p:strVal val="#ppt_y"/>
                                          </p:val>
                                        </p:tav>
                                      </p:tavLst>
                                    </p:anim>
                                  </p:childTnLst>
                                </p:cTn>
                              </p:par>
                            </p:childTnLst>
                          </p:cTn>
                        </p:par>
                        <p:par>
                          <p:cTn id="30" fill="hold">
                            <p:stCondLst>
                              <p:cond delay="3100"/>
                            </p:stCondLst>
                            <p:childTnLst>
                              <p:par>
                                <p:cTn id="31" presetID="53" presetClass="entr" presetSubtype="16" fill="hold" grpId="0" nodeType="afterEffect">
                                  <p:stCondLst>
                                    <p:cond delay="0"/>
                                  </p:stCondLst>
                                  <p:childTnLst>
                                    <p:set>
                                      <p:cBhvr>
                                        <p:cTn id="32" dur="1" fill="hold">
                                          <p:stCondLst>
                                            <p:cond delay="0"/>
                                          </p:stCondLst>
                                        </p:cTn>
                                        <p:tgtEl>
                                          <p:spTgt spid="87"/>
                                        </p:tgtEl>
                                        <p:attrNameLst>
                                          <p:attrName>style.visibility</p:attrName>
                                        </p:attrNameLst>
                                      </p:cBhvr>
                                      <p:to>
                                        <p:strVal val="visible"/>
                                      </p:to>
                                    </p:set>
                                    <p:anim calcmode="lin" valueType="num">
                                      <p:cBhvr>
                                        <p:cTn id="33" dur="500" fill="hold"/>
                                        <p:tgtEl>
                                          <p:spTgt spid="87"/>
                                        </p:tgtEl>
                                        <p:attrNameLst>
                                          <p:attrName>ppt_w</p:attrName>
                                        </p:attrNameLst>
                                      </p:cBhvr>
                                      <p:tavLst>
                                        <p:tav tm="0">
                                          <p:val>
                                            <p:fltVal val="0"/>
                                          </p:val>
                                        </p:tav>
                                        <p:tav tm="100000">
                                          <p:val>
                                            <p:strVal val="#ppt_w"/>
                                          </p:val>
                                        </p:tav>
                                      </p:tavLst>
                                    </p:anim>
                                    <p:anim calcmode="lin" valueType="num">
                                      <p:cBhvr>
                                        <p:cTn id="34" dur="500" fill="hold"/>
                                        <p:tgtEl>
                                          <p:spTgt spid="87"/>
                                        </p:tgtEl>
                                        <p:attrNameLst>
                                          <p:attrName>ppt_h</p:attrName>
                                        </p:attrNameLst>
                                      </p:cBhvr>
                                      <p:tavLst>
                                        <p:tav tm="0">
                                          <p:val>
                                            <p:fltVal val="0"/>
                                          </p:val>
                                        </p:tav>
                                        <p:tav tm="100000">
                                          <p:val>
                                            <p:strVal val="#ppt_h"/>
                                          </p:val>
                                        </p:tav>
                                      </p:tavLst>
                                    </p:anim>
                                    <p:animEffect transition="in" filter="fade">
                                      <p:cBhvr>
                                        <p:cTn id="35" dur="500"/>
                                        <p:tgtEl>
                                          <p:spTgt spid="87"/>
                                        </p:tgtEl>
                                      </p:cBhvr>
                                    </p:animEffect>
                                  </p:childTnLst>
                                </p:cTn>
                              </p:par>
                            </p:childTnLst>
                          </p:cTn>
                        </p:par>
                        <p:par>
                          <p:cTn id="36" fill="hold">
                            <p:stCondLst>
                              <p:cond delay="3600"/>
                            </p:stCondLst>
                            <p:childTnLst>
                              <p:par>
                                <p:cTn id="37" presetID="42" presetClass="entr" presetSubtype="0" fill="hold" grpId="0" nodeType="afterEffect">
                                  <p:stCondLst>
                                    <p:cond delay="0"/>
                                  </p:stCondLst>
                                  <p:childTnLst>
                                    <p:set>
                                      <p:cBhvr>
                                        <p:cTn id="38" dur="1" fill="hold">
                                          <p:stCondLst>
                                            <p:cond delay="0"/>
                                          </p:stCondLst>
                                        </p:cTn>
                                        <p:tgtEl>
                                          <p:spTgt spid="91"/>
                                        </p:tgtEl>
                                        <p:attrNameLst>
                                          <p:attrName>style.visibility</p:attrName>
                                        </p:attrNameLst>
                                      </p:cBhvr>
                                      <p:to>
                                        <p:strVal val="visible"/>
                                      </p:to>
                                    </p:set>
                                    <p:animEffect transition="in" filter="fade">
                                      <p:cBhvr>
                                        <p:cTn id="39" dur="1000"/>
                                        <p:tgtEl>
                                          <p:spTgt spid="91"/>
                                        </p:tgtEl>
                                      </p:cBhvr>
                                    </p:animEffect>
                                    <p:anim calcmode="lin" valueType="num">
                                      <p:cBhvr>
                                        <p:cTn id="40" dur="1000" fill="hold"/>
                                        <p:tgtEl>
                                          <p:spTgt spid="91"/>
                                        </p:tgtEl>
                                        <p:attrNameLst>
                                          <p:attrName>ppt_x</p:attrName>
                                        </p:attrNameLst>
                                      </p:cBhvr>
                                      <p:tavLst>
                                        <p:tav tm="0">
                                          <p:val>
                                            <p:strVal val="#ppt_x"/>
                                          </p:val>
                                        </p:tav>
                                        <p:tav tm="100000">
                                          <p:val>
                                            <p:strVal val="#ppt_x"/>
                                          </p:val>
                                        </p:tav>
                                      </p:tavLst>
                                    </p:anim>
                                    <p:anim calcmode="lin" valueType="num">
                                      <p:cBhvr>
                                        <p:cTn id="41" dur="1000" fill="hold"/>
                                        <p:tgtEl>
                                          <p:spTgt spid="91"/>
                                        </p:tgtEl>
                                        <p:attrNameLst>
                                          <p:attrName>ppt_y</p:attrName>
                                        </p:attrNameLst>
                                      </p:cBhvr>
                                      <p:tavLst>
                                        <p:tav tm="0">
                                          <p:val>
                                            <p:strVal val="#ppt_y+.1"/>
                                          </p:val>
                                        </p:tav>
                                        <p:tav tm="100000">
                                          <p:val>
                                            <p:strVal val="#ppt_y"/>
                                          </p:val>
                                        </p:tav>
                                      </p:tavLst>
                                    </p:anim>
                                  </p:childTnLst>
                                </p:cTn>
                              </p:par>
                            </p:childTnLst>
                          </p:cTn>
                        </p:par>
                        <p:par>
                          <p:cTn id="42" fill="hold">
                            <p:stCondLst>
                              <p:cond delay="4600"/>
                            </p:stCondLst>
                            <p:childTnLst>
                              <p:par>
                                <p:cTn id="43" presetID="2" presetClass="entr" presetSubtype="8" fill="hold" nodeType="afterEffect">
                                  <p:stCondLst>
                                    <p:cond delay="0"/>
                                  </p:stCondLst>
                                  <p:childTnLst>
                                    <p:set>
                                      <p:cBhvr>
                                        <p:cTn id="44" dur="1" fill="hold">
                                          <p:stCondLst>
                                            <p:cond delay="0"/>
                                          </p:stCondLst>
                                        </p:cTn>
                                        <p:tgtEl>
                                          <p:spTgt spid="62"/>
                                        </p:tgtEl>
                                        <p:attrNameLst>
                                          <p:attrName>style.visibility</p:attrName>
                                        </p:attrNameLst>
                                      </p:cBhvr>
                                      <p:to>
                                        <p:strVal val="visible"/>
                                      </p:to>
                                    </p:set>
                                    <p:anim calcmode="lin" valueType="num">
                                      <p:cBhvr additive="base">
                                        <p:cTn id="45" dur="700" fill="hold"/>
                                        <p:tgtEl>
                                          <p:spTgt spid="62"/>
                                        </p:tgtEl>
                                        <p:attrNameLst>
                                          <p:attrName>ppt_x</p:attrName>
                                        </p:attrNameLst>
                                      </p:cBhvr>
                                      <p:tavLst>
                                        <p:tav tm="0">
                                          <p:val>
                                            <p:strVal val="0-#ppt_w/2"/>
                                          </p:val>
                                        </p:tav>
                                        <p:tav tm="100000">
                                          <p:val>
                                            <p:strVal val="#ppt_x"/>
                                          </p:val>
                                        </p:tav>
                                      </p:tavLst>
                                    </p:anim>
                                    <p:anim calcmode="lin" valueType="num">
                                      <p:cBhvr additive="base">
                                        <p:cTn id="46" dur="700" fill="hold"/>
                                        <p:tgtEl>
                                          <p:spTgt spid="62"/>
                                        </p:tgtEl>
                                        <p:attrNameLst>
                                          <p:attrName>ppt_y</p:attrName>
                                        </p:attrNameLst>
                                      </p:cBhvr>
                                      <p:tavLst>
                                        <p:tav tm="0">
                                          <p:val>
                                            <p:strVal val="#ppt_y"/>
                                          </p:val>
                                        </p:tav>
                                        <p:tav tm="100000">
                                          <p:val>
                                            <p:strVal val="#ppt_y"/>
                                          </p:val>
                                        </p:tav>
                                      </p:tavLst>
                                    </p:anim>
                                  </p:childTnLst>
                                </p:cTn>
                              </p:par>
                            </p:childTnLst>
                          </p:cTn>
                        </p:par>
                        <p:par>
                          <p:cTn id="47" fill="hold">
                            <p:stCondLst>
                              <p:cond delay="5300"/>
                            </p:stCondLst>
                            <p:childTnLst>
                              <p:par>
                                <p:cTn id="48" presetID="53" presetClass="entr" presetSubtype="16" fill="hold" grpId="0" nodeType="afterEffect">
                                  <p:stCondLst>
                                    <p:cond delay="0"/>
                                  </p:stCondLst>
                                  <p:childTnLst>
                                    <p:set>
                                      <p:cBhvr>
                                        <p:cTn id="49" dur="1" fill="hold">
                                          <p:stCondLst>
                                            <p:cond delay="0"/>
                                          </p:stCondLst>
                                        </p:cTn>
                                        <p:tgtEl>
                                          <p:spTgt spid="88"/>
                                        </p:tgtEl>
                                        <p:attrNameLst>
                                          <p:attrName>style.visibility</p:attrName>
                                        </p:attrNameLst>
                                      </p:cBhvr>
                                      <p:to>
                                        <p:strVal val="visible"/>
                                      </p:to>
                                    </p:set>
                                    <p:anim calcmode="lin" valueType="num">
                                      <p:cBhvr>
                                        <p:cTn id="50" dur="500" fill="hold"/>
                                        <p:tgtEl>
                                          <p:spTgt spid="88"/>
                                        </p:tgtEl>
                                        <p:attrNameLst>
                                          <p:attrName>ppt_w</p:attrName>
                                        </p:attrNameLst>
                                      </p:cBhvr>
                                      <p:tavLst>
                                        <p:tav tm="0">
                                          <p:val>
                                            <p:fltVal val="0"/>
                                          </p:val>
                                        </p:tav>
                                        <p:tav tm="100000">
                                          <p:val>
                                            <p:strVal val="#ppt_w"/>
                                          </p:val>
                                        </p:tav>
                                      </p:tavLst>
                                    </p:anim>
                                    <p:anim calcmode="lin" valueType="num">
                                      <p:cBhvr>
                                        <p:cTn id="51" dur="500" fill="hold"/>
                                        <p:tgtEl>
                                          <p:spTgt spid="88"/>
                                        </p:tgtEl>
                                        <p:attrNameLst>
                                          <p:attrName>ppt_h</p:attrName>
                                        </p:attrNameLst>
                                      </p:cBhvr>
                                      <p:tavLst>
                                        <p:tav tm="0">
                                          <p:val>
                                            <p:fltVal val="0"/>
                                          </p:val>
                                        </p:tav>
                                        <p:tav tm="100000">
                                          <p:val>
                                            <p:strVal val="#ppt_h"/>
                                          </p:val>
                                        </p:tav>
                                      </p:tavLst>
                                    </p:anim>
                                    <p:animEffect transition="in" filter="fade">
                                      <p:cBhvr>
                                        <p:cTn id="52" dur="500"/>
                                        <p:tgtEl>
                                          <p:spTgt spid="88"/>
                                        </p:tgtEl>
                                      </p:cBhvr>
                                    </p:animEffect>
                                  </p:childTnLst>
                                </p:cTn>
                              </p:par>
                            </p:childTnLst>
                          </p:cTn>
                        </p:par>
                        <p:par>
                          <p:cTn id="53" fill="hold">
                            <p:stCondLst>
                              <p:cond delay="5800"/>
                            </p:stCondLst>
                            <p:childTnLst>
                              <p:par>
                                <p:cTn id="54" presetID="42" presetClass="entr" presetSubtype="0" fill="hold" grpId="0" nodeType="afterEffect">
                                  <p:stCondLst>
                                    <p:cond delay="0"/>
                                  </p:stCondLst>
                                  <p:childTnLst>
                                    <p:set>
                                      <p:cBhvr>
                                        <p:cTn id="55" dur="1" fill="hold">
                                          <p:stCondLst>
                                            <p:cond delay="0"/>
                                          </p:stCondLst>
                                        </p:cTn>
                                        <p:tgtEl>
                                          <p:spTgt spid="92"/>
                                        </p:tgtEl>
                                        <p:attrNameLst>
                                          <p:attrName>style.visibility</p:attrName>
                                        </p:attrNameLst>
                                      </p:cBhvr>
                                      <p:to>
                                        <p:strVal val="visible"/>
                                      </p:to>
                                    </p:set>
                                    <p:animEffect transition="in" filter="fade">
                                      <p:cBhvr>
                                        <p:cTn id="56" dur="1000"/>
                                        <p:tgtEl>
                                          <p:spTgt spid="92"/>
                                        </p:tgtEl>
                                      </p:cBhvr>
                                    </p:animEffect>
                                    <p:anim calcmode="lin" valueType="num">
                                      <p:cBhvr>
                                        <p:cTn id="57" dur="1000" fill="hold"/>
                                        <p:tgtEl>
                                          <p:spTgt spid="92"/>
                                        </p:tgtEl>
                                        <p:attrNameLst>
                                          <p:attrName>ppt_x</p:attrName>
                                        </p:attrNameLst>
                                      </p:cBhvr>
                                      <p:tavLst>
                                        <p:tav tm="0">
                                          <p:val>
                                            <p:strVal val="#ppt_x"/>
                                          </p:val>
                                        </p:tav>
                                        <p:tav tm="100000">
                                          <p:val>
                                            <p:strVal val="#ppt_x"/>
                                          </p:val>
                                        </p:tav>
                                      </p:tavLst>
                                    </p:anim>
                                    <p:anim calcmode="lin" valueType="num">
                                      <p:cBhvr>
                                        <p:cTn id="58" dur="1000" fill="hold"/>
                                        <p:tgtEl>
                                          <p:spTgt spid="92"/>
                                        </p:tgtEl>
                                        <p:attrNameLst>
                                          <p:attrName>ppt_y</p:attrName>
                                        </p:attrNameLst>
                                      </p:cBhvr>
                                      <p:tavLst>
                                        <p:tav tm="0">
                                          <p:val>
                                            <p:strVal val="#ppt_y+.1"/>
                                          </p:val>
                                        </p:tav>
                                        <p:tav tm="100000">
                                          <p:val>
                                            <p:strVal val="#ppt_y"/>
                                          </p:val>
                                        </p:tav>
                                      </p:tavLst>
                                    </p:anim>
                                  </p:childTnLst>
                                </p:cTn>
                              </p:par>
                            </p:childTnLst>
                          </p:cTn>
                        </p:par>
                        <p:par>
                          <p:cTn id="59" fill="hold">
                            <p:stCondLst>
                              <p:cond delay="6800"/>
                            </p:stCondLst>
                            <p:childTnLst>
                              <p:par>
                                <p:cTn id="60" presetID="2" presetClass="entr" presetSubtype="8"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800" fill="hold"/>
                                        <p:tgtEl>
                                          <p:spTgt spid="65"/>
                                        </p:tgtEl>
                                        <p:attrNameLst>
                                          <p:attrName>ppt_x</p:attrName>
                                        </p:attrNameLst>
                                      </p:cBhvr>
                                      <p:tavLst>
                                        <p:tav tm="0">
                                          <p:val>
                                            <p:strVal val="0-#ppt_w/2"/>
                                          </p:val>
                                        </p:tav>
                                        <p:tav tm="100000">
                                          <p:val>
                                            <p:strVal val="#ppt_x"/>
                                          </p:val>
                                        </p:tav>
                                      </p:tavLst>
                                    </p:anim>
                                    <p:anim calcmode="lin" valueType="num">
                                      <p:cBhvr additive="base">
                                        <p:cTn id="63" dur="800" fill="hold"/>
                                        <p:tgtEl>
                                          <p:spTgt spid="65"/>
                                        </p:tgtEl>
                                        <p:attrNameLst>
                                          <p:attrName>ppt_y</p:attrName>
                                        </p:attrNameLst>
                                      </p:cBhvr>
                                      <p:tavLst>
                                        <p:tav tm="0">
                                          <p:val>
                                            <p:strVal val="#ppt_y"/>
                                          </p:val>
                                        </p:tav>
                                        <p:tav tm="100000">
                                          <p:val>
                                            <p:strVal val="#ppt_y"/>
                                          </p:val>
                                        </p:tav>
                                      </p:tavLst>
                                    </p:anim>
                                  </p:childTnLst>
                                </p:cTn>
                              </p:par>
                            </p:childTnLst>
                          </p:cTn>
                        </p:par>
                        <p:par>
                          <p:cTn id="64" fill="hold">
                            <p:stCondLst>
                              <p:cond delay="7600"/>
                            </p:stCondLst>
                            <p:childTnLst>
                              <p:par>
                                <p:cTn id="65" presetID="53" presetClass="entr" presetSubtype="16" fill="hold" grpId="0" nodeType="afterEffect">
                                  <p:stCondLst>
                                    <p:cond delay="0"/>
                                  </p:stCondLst>
                                  <p:childTnLst>
                                    <p:set>
                                      <p:cBhvr>
                                        <p:cTn id="66" dur="1" fill="hold">
                                          <p:stCondLst>
                                            <p:cond delay="0"/>
                                          </p:stCondLst>
                                        </p:cTn>
                                        <p:tgtEl>
                                          <p:spTgt spid="86"/>
                                        </p:tgtEl>
                                        <p:attrNameLst>
                                          <p:attrName>style.visibility</p:attrName>
                                        </p:attrNameLst>
                                      </p:cBhvr>
                                      <p:to>
                                        <p:strVal val="visible"/>
                                      </p:to>
                                    </p:set>
                                    <p:anim calcmode="lin" valueType="num">
                                      <p:cBhvr>
                                        <p:cTn id="67" dur="500" fill="hold"/>
                                        <p:tgtEl>
                                          <p:spTgt spid="86"/>
                                        </p:tgtEl>
                                        <p:attrNameLst>
                                          <p:attrName>ppt_w</p:attrName>
                                        </p:attrNameLst>
                                      </p:cBhvr>
                                      <p:tavLst>
                                        <p:tav tm="0">
                                          <p:val>
                                            <p:fltVal val="0"/>
                                          </p:val>
                                        </p:tav>
                                        <p:tav tm="100000">
                                          <p:val>
                                            <p:strVal val="#ppt_w"/>
                                          </p:val>
                                        </p:tav>
                                      </p:tavLst>
                                    </p:anim>
                                    <p:anim calcmode="lin" valueType="num">
                                      <p:cBhvr>
                                        <p:cTn id="68" dur="500" fill="hold"/>
                                        <p:tgtEl>
                                          <p:spTgt spid="86"/>
                                        </p:tgtEl>
                                        <p:attrNameLst>
                                          <p:attrName>ppt_h</p:attrName>
                                        </p:attrNameLst>
                                      </p:cBhvr>
                                      <p:tavLst>
                                        <p:tav tm="0">
                                          <p:val>
                                            <p:fltVal val="0"/>
                                          </p:val>
                                        </p:tav>
                                        <p:tav tm="100000">
                                          <p:val>
                                            <p:strVal val="#ppt_h"/>
                                          </p:val>
                                        </p:tav>
                                      </p:tavLst>
                                    </p:anim>
                                    <p:animEffect transition="in" filter="fade">
                                      <p:cBhvr>
                                        <p:cTn id="69" dur="500"/>
                                        <p:tgtEl>
                                          <p:spTgt spid="86"/>
                                        </p:tgtEl>
                                      </p:cBhvr>
                                    </p:animEffect>
                                  </p:childTnLst>
                                </p:cTn>
                              </p:par>
                            </p:childTnLst>
                          </p:cTn>
                        </p:par>
                        <p:par>
                          <p:cTn id="70" fill="hold">
                            <p:stCondLst>
                              <p:cond delay="8100"/>
                            </p:stCondLst>
                            <p:childTnLst>
                              <p:par>
                                <p:cTn id="71" presetID="42" presetClass="entr" presetSubtype="0" fill="hold" grpId="0" nodeType="afterEffect">
                                  <p:stCondLst>
                                    <p:cond delay="0"/>
                                  </p:stCondLst>
                                  <p:childTnLst>
                                    <p:set>
                                      <p:cBhvr>
                                        <p:cTn id="72" dur="1" fill="hold">
                                          <p:stCondLst>
                                            <p:cond delay="0"/>
                                          </p:stCondLst>
                                        </p:cTn>
                                        <p:tgtEl>
                                          <p:spTgt spid="93"/>
                                        </p:tgtEl>
                                        <p:attrNameLst>
                                          <p:attrName>style.visibility</p:attrName>
                                        </p:attrNameLst>
                                      </p:cBhvr>
                                      <p:to>
                                        <p:strVal val="visible"/>
                                      </p:to>
                                    </p:set>
                                    <p:animEffect transition="in" filter="fade">
                                      <p:cBhvr>
                                        <p:cTn id="73" dur="1000"/>
                                        <p:tgtEl>
                                          <p:spTgt spid="93"/>
                                        </p:tgtEl>
                                      </p:cBhvr>
                                    </p:animEffect>
                                    <p:anim calcmode="lin" valueType="num">
                                      <p:cBhvr>
                                        <p:cTn id="74" dur="1000" fill="hold"/>
                                        <p:tgtEl>
                                          <p:spTgt spid="93"/>
                                        </p:tgtEl>
                                        <p:attrNameLst>
                                          <p:attrName>ppt_x</p:attrName>
                                        </p:attrNameLst>
                                      </p:cBhvr>
                                      <p:tavLst>
                                        <p:tav tm="0">
                                          <p:val>
                                            <p:strVal val="#ppt_x"/>
                                          </p:val>
                                        </p:tav>
                                        <p:tav tm="100000">
                                          <p:val>
                                            <p:strVal val="#ppt_x"/>
                                          </p:val>
                                        </p:tav>
                                      </p:tavLst>
                                    </p:anim>
                                    <p:anim calcmode="lin" valueType="num">
                                      <p:cBhvr>
                                        <p:cTn id="75" dur="1000" fill="hold"/>
                                        <p:tgtEl>
                                          <p:spTgt spid="93"/>
                                        </p:tgtEl>
                                        <p:attrNameLst>
                                          <p:attrName>ppt_y</p:attrName>
                                        </p:attrNameLst>
                                      </p:cBhvr>
                                      <p:tavLst>
                                        <p:tav tm="0">
                                          <p:val>
                                            <p:strVal val="#ppt_y+.1"/>
                                          </p:val>
                                        </p:tav>
                                        <p:tav tm="100000">
                                          <p:val>
                                            <p:strVal val="#ppt_y"/>
                                          </p:val>
                                        </p:tav>
                                      </p:tavLst>
                                    </p:anim>
                                  </p:childTnLst>
                                </p:cTn>
                              </p:par>
                            </p:childTnLst>
                          </p:cTn>
                        </p:par>
                        <p:par>
                          <p:cTn id="76" fill="hold">
                            <p:stCondLst>
                              <p:cond delay="9100"/>
                            </p:stCondLst>
                            <p:childTnLst>
                              <p:par>
                                <p:cTn id="77" presetID="2" presetClass="entr" presetSubtype="8"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 calcmode="lin" valueType="num">
                                      <p:cBhvr additive="base">
                                        <p:cTn id="79" dur="900" fill="hold"/>
                                        <p:tgtEl>
                                          <p:spTgt spid="68"/>
                                        </p:tgtEl>
                                        <p:attrNameLst>
                                          <p:attrName>ppt_x</p:attrName>
                                        </p:attrNameLst>
                                      </p:cBhvr>
                                      <p:tavLst>
                                        <p:tav tm="0">
                                          <p:val>
                                            <p:strVal val="0-#ppt_w/2"/>
                                          </p:val>
                                        </p:tav>
                                        <p:tav tm="100000">
                                          <p:val>
                                            <p:strVal val="#ppt_x"/>
                                          </p:val>
                                        </p:tav>
                                      </p:tavLst>
                                    </p:anim>
                                    <p:anim calcmode="lin" valueType="num">
                                      <p:cBhvr additive="base">
                                        <p:cTn id="80" dur="900" fill="hold"/>
                                        <p:tgtEl>
                                          <p:spTgt spid="68"/>
                                        </p:tgtEl>
                                        <p:attrNameLst>
                                          <p:attrName>ppt_y</p:attrName>
                                        </p:attrNameLst>
                                      </p:cBhvr>
                                      <p:tavLst>
                                        <p:tav tm="0">
                                          <p:val>
                                            <p:strVal val="#ppt_y"/>
                                          </p:val>
                                        </p:tav>
                                        <p:tav tm="100000">
                                          <p:val>
                                            <p:strVal val="#ppt_y"/>
                                          </p:val>
                                        </p:tav>
                                      </p:tavLst>
                                    </p:anim>
                                  </p:childTnLst>
                                </p:cTn>
                              </p:par>
                            </p:childTnLst>
                          </p:cTn>
                        </p:par>
                        <p:par>
                          <p:cTn id="81" fill="hold">
                            <p:stCondLst>
                              <p:cond delay="10000"/>
                            </p:stCondLst>
                            <p:childTnLst>
                              <p:par>
                                <p:cTn id="82" presetID="53" presetClass="entr" presetSubtype="16" fill="hold" nodeType="afterEffect">
                                  <p:stCondLst>
                                    <p:cond delay="0"/>
                                  </p:stCondLst>
                                  <p:childTnLst>
                                    <p:set>
                                      <p:cBhvr>
                                        <p:cTn id="83" dur="1" fill="hold">
                                          <p:stCondLst>
                                            <p:cond delay="0"/>
                                          </p:stCondLst>
                                        </p:cTn>
                                        <p:tgtEl>
                                          <p:spTgt spid="83"/>
                                        </p:tgtEl>
                                        <p:attrNameLst>
                                          <p:attrName>style.visibility</p:attrName>
                                        </p:attrNameLst>
                                      </p:cBhvr>
                                      <p:to>
                                        <p:strVal val="visible"/>
                                      </p:to>
                                    </p:set>
                                    <p:anim calcmode="lin" valueType="num">
                                      <p:cBhvr>
                                        <p:cTn id="84" dur="500" fill="hold"/>
                                        <p:tgtEl>
                                          <p:spTgt spid="83"/>
                                        </p:tgtEl>
                                        <p:attrNameLst>
                                          <p:attrName>ppt_w</p:attrName>
                                        </p:attrNameLst>
                                      </p:cBhvr>
                                      <p:tavLst>
                                        <p:tav tm="0">
                                          <p:val>
                                            <p:fltVal val="0"/>
                                          </p:val>
                                        </p:tav>
                                        <p:tav tm="100000">
                                          <p:val>
                                            <p:strVal val="#ppt_w"/>
                                          </p:val>
                                        </p:tav>
                                      </p:tavLst>
                                    </p:anim>
                                    <p:anim calcmode="lin" valueType="num">
                                      <p:cBhvr>
                                        <p:cTn id="85" dur="500" fill="hold"/>
                                        <p:tgtEl>
                                          <p:spTgt spid="83"/>
                                        </p:tgtEl>
                                        <p:attrNameLst>
                                          <p:attrName>ppt_h</p:attrName>
                                        </p:attrNameLst>
                                      </p:cBhvr>
                                      <p:tavLst>
                                        <p:tav tm="0">
                                          <p:val>
                                            <p:fltVal val="0"/>
                                          </p:val>
                                        </p:tav>
                                        <p:tav tm="100000">
                                          <p:val>
                                            <p:strVal val="#ppt_h"/>
                                          </p:val>
                                        </p:tav>
                                      </p:tavLst>
                                    </p:anim>
                                    <p:animEffect transition="in" filter="fade">
                                      <p:cBhvr>
                                        <p:cTn id="86" dur="500"/>
                                        <p:tgtEl>
                                          <p:spTgt spid="83"/>
                                        </p:tgtEl>
                                      </p:cBhvr>
                                    </p:animEffect>
                                  </p:childTnLst>
                                </p:cTn>
                              </p:par>
                            </p:childTnLst>
                          </p:cTn>
                        </p:par>
                        <p:par>
                          <p:cTn id="87" fill="hold">
                            <p:stCondLst>
                              <p:cond delay="10500"/>
                            </p:stCondLst>
                            <p:childTnLst>
                              <p:par>
                                <p:cTn id="88" presetID="42" presetClass="entr" presetSubtype="0" fill="hold" grpId="0" nodeType="afterEffect">
                                  <p:stCondLst>
                                    <p:cond delay="0"/>
                                  </p:stCondLst>
                                  <p:childTnLst>
                                    <p:set>
                                      <p:cBhvr>
                                        <p:cTn id="89" dur="1" fill="hold">
                                          <p:stCondLst>
                                            <p:cond delay="0"/>
                                          </p:stCondLst>
                                        </p:cTn>
                                        <p:tgtEl>
                                          <p:spTgt spid="94"/>
                                        </p:tgtEl>
                                        <p:attrNameLst>
                                          <p:attrName>style.visibility</p:attrName>
                                        </p:attrNameLst>
                                      </p:cBhvr>
                                      <p:to>
                                        <p:strVal val="visible"/>
                                      </p:to>
                                    </p:set>
                                    <p:animEffect transition="in" filter="fade">
                                      <p:cBhvr>
                                        <p:cTn id="90" dur="1000"/>
                                        <p:tgtEl>
                                          <p:spTgt spid="94"/>
                                        </p:tgtEl>
                                      </p:cBhvr>
                                    </p:animEffect>
                                    <p:anim calcmode="lin" valueType="num">
                                      <p:cBhvr>
                                        <p:cTn id="91" dur="1000" fill="hold"/>
                                        <p:tgtEl>
                                          <p:spTgt spid="94"/>
                                        </p:tgtEl>
                                        <p:attrNameLst>
                                          <p:attrName>ppt_x</p:attrName>
                                        </p:attrNameLst>
                                      </p:cBhvr>
                                      <p:tavLst>
                                        <p:tav tm="0">
                                          <p:val>
                                            <p:strVal val="#ppt_x"/>
                                          </p:val>
                                        </p:tav>
                                        <p:tav tm="100000">
                                          <p:val>
                                            <p:strVal val="#ppt_x"/>
                                          </p:val>
                                        </p:tav>
                                      </p:tavLst>
                                    </p:anim>
                                    <p:anim calcmode="lin" valueType="num">
                                      <p:cBhvr>
                                        <p:cTn id="92" dur="1000" fill="hold"/>
                                        <p:tgtEl>
                                          <p:spTgt spid="9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6" grpId="0" animBg="1"/>
      <p:bldP spid="87" grpId="0" animBg="1"/>
      <p:bldP spid="88" grpId="0" animBg="1"/>
      <p:bldP spid="89" grpId="0" animBg="1"/>
      <p:bldP spid="90" grpId="0"/>
      <p:bldP spid="91" grpId="0"/>
      <p:bldP spid="92" grpId="0"/>
      <p:bldP spid="93" grpId="0"/>
      <p:bldP spid="94" grpId="0"/>
      <p:bldP spid="95" grpId="0"/>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81" name="Group 80"/>
          <p:cNvGrpSpPr/>
          <p:nvPr/>
        </p:nvGrpSpPr>
        <p:grpSpPr>
          <a:xfrm>
            <a:off x="1610963" y="5488488"/>
            <a:ext cx="706487" cy="836112"/>
            <a:chOff x="1610963" y="5488488"/>
            <a:chExt cx="706487" cy="836112"/>
          </a:xfrm>
          <a:solidFill>
            <a:srgbClr val="D34132"/>
          </a:solidFill>
        </p:grpSpPr>
        <p:grpSp>
          <p:nvGrpSpPr>
            <p:cNvPr id="57" name="Group 56"/>
            <p:cNvGrpSpPr/>
            <p:nvPr/>
          </p:nvGrpSpPr>
          <p:grpSpPr>
            <a:xfrm>
              <a:off x="1610963" y="5488488"/>
              <a:ext cx="706487" cy="836112"/>
              <a:chOff x="1709922" y="3851172"/>
              <a:chExt cx="529865" cy="627084"/>
            </a:xfrm>
            <a:grpFill/>
          </p:grpSpPr>
          <p:sp>
            <p:nvSpPr>
              <p:cNvPr id="14" name="Freeform 228"/>
              <p:cNvSpPr>
                <a:spLocks/>
              </p:cNvSpPr>
              <p:nvPr/>
            </p:nvSpPr>
            <p:spPr bwMode="auto">
              <a:xfrm>
                <a:off x="2137702" y="3851172"/>
                <a:ext cx="102085" cy="573614"/>
              </a:xfrm>
              <a:custGeom>
                <a:avLst/>
                <a:gdLst/>
                <a:ahLst/>
                <a:cxnLst>
                  <a:cxn ang="0">
                    <a:pos x="0" y="0"/>
                  </a:cxn>
                  <a:cxn ang="0">
                    <a:pos x="21" y="5"/>
                  </a:cxn>
                  <a:cxn ang="0">
                    <a:pos x="21" y="118"/>
                  </a:cxn>
                  <a:cxn ang="0">
                    <a:pos x="0" y="113"/>
                  </a:cxn>
                  <a:cxn ang="0">
                    <a:pos x="0" y="0"/>
                  </a:cxn>
                </a:cxnLst>
                <a:rect l="0" t="0" r="r" b="b"/>
                <a:pathLst>
                  <a:path w="21" h="118">
                    <a:moveTo>
                      <a:pt x="0" y="0"/>
                    </a:moveTo>
                    <a:lnTo>
                      <a:pt x="21" y="5"/>
                    </a:lnTo>
                    <a:lnTo>
                      <a:pt x="21" y="118"/>
                    </a:lnTo>
                    <a:lnTo>
                      <a:pt x="0" y="113"/>
                    </a:lnTo>
                    <a:lnTo>
                      <a:pt x="0"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5" name="Freeform 229"/>
              <p:cNvSpPr>
                <a:spLocks/>
              </p:cNvSpPr>
              <p:nvPr/>
            </p:nvSpPr>
            <p:spPr bwMode="auto">
              <a:xfrm>
                <a:off x="1709922" y="4400478"/>
                <a:ext cx="529865" cy="77778"/>
              </a:xfrm>
              <a:custGeom>
                <a:avLst/>
                <a:gdLst/>
                <a:ahLst/>
                <a:cxnLst>
                  <a:cxn ang="0">
                    <a:pos x="88" y="0"/>
                  </a:cxn>
                  <a:cxn ang="0">
                    <a:pos x="109" y="5"/>
                  </a:cxn>
                  <a:cxn ang="0">
                    <a:pos x="22" y="16"/>
                  </a:cxn>
                  <a:cxn ang="0">
                    <a:pos x="0" y="13"/>
                  </a:cxn>
                  <a:cxn ang="0">
                    <a:pos x="88" y="0"/>
                  </a:cxn>
                </a:cxnLst>
                <a:rect l="0" t="0" r="r" b="b"/>
                <a:pathLst>
                  <a:path w="109" h="16">
                    <a:moveTo>
                      <a:pt x="88" y="0"/>
                    </a:moveTo>
                    <a:lnTo>
                      <a:pt x="109" y="5"/>
                    </a:lnTo>
                    <a:lnTo>
                      <a:pt x="22" y="16"/>
                    </a:lnTo>
                    <a:lnTo>
                      <a:pt x="0" y="13"/>
                    </a:lnTo>
                    <a:lnTo>
                      <a:pt x="88"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6" name="Freeform 230"/>
              <p:cNvSpPr>
                <a:spLocks/>
              </p:cNvSpPr>
              <p:nvPr/>
            </p:nvSpPr>
            <p:spPr bwMode="auto">
              <a:xfrm>
                <a:off x="1709922" y="3851172"/>
                <a:ext cx="427780" cy="612503"/>
              </a:xfrm>
              <a:custGeom>
                <a:avLst/>
                <a:gdLst/>
                <a:ahLst/>
                <a:cxnLst>
                  <a:cxn ang="0">
                    <a:pos x="88" y="0"/>
                  </a:cxn>
                  <a:cxn ang="0">
                    <a:pos x="88" y="113"/>
                  </a:cxn>
                  <a:cxn ang="0">
                    <a:pos x="0" y="126"/>
                  </a:cxn>
                  <a:cxn ang="0">
                    <a:pos x="2" y="14"/>
                  </a:cxn>
                  <a:cxn ang="0">
                    <a:pos x="88" y="0"/>
                  </a:cxn>
                </a:cxnLst>
                <a:rect l="0" t="0" r="r" b="b"/>
                <a:pathLst>
                  <a:path w="88" h="126">
                    <a:moveTo>
                      <a:pt x="88" y="0"/>
                    </a:moveTo>
                    <a:lnTo>
                      <a:pt x="88" y="113"/>
                    </a:lnTo>
                    <a:lnTo>
                      <a:pt x="0" y="126"/>
                    </a:lnTo>
                    <a:lnTo>
                      <a:pt x="2" y="14"/>
                    </a:lnTo>
                    <a:lnTo>
                      <a:pt x="88" y="0"/>
                    </a:ln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4" name="Oval 73"/>
            <p:cNvSpPr>
              <a:spLocks noChangeAspect="1"/>
            </p:cNvSpPr>
            <p:nvPr/>
          </p:nvSpPr>
          <p:spPr>
            <a:xfrm>
              <a:off x="1698511" y="5697333"/>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D</a:t>
              </a:r>
            </a:p>
          </p:txBody>
        </p:sp>
      </p:grpSp>
      <p:grpSp>
        <p:nvGrpSpPr>
          <p:cNvPr id="80" name="Group 79"/>
          <p:cNvGrpSpPr/>
          <p:nvPr/>
        </p:nvGrpSpPr>
        <p:grpSpPr>
          <a:xfrm>
            <a:off x="1623926" y="4521822"/>
            <a:ext cx="700007" cy="836113"/>
            <a:chOff x="1623926" y="4521822"/>
            <a:chExt cx="700007" cy="836113"/>
          </a:xfrm>
          <a:solidFill>
            <a:srgbClr val="EF9D27"/>
          </a:solidFill>
        </p:grpSpPr>
        <p:grpSp>
          <p:nvGrpSpPr>
            <p:cNvPr id="56" name="Group 55"/>
            <p:cNvGrpSpPr/>
            <p:nvPr/>
          </p:nvGrpSpPr>
          <p:grpSpPr>
            <a:xfrm>
              <a:off x="1623926" y="4521822"/>
              <a:ext cx="700007" cy="836113"/>
              <a:chOff x="1719644" y="3248391"/>
              <a:chExt cx="525005" cy="627085"/>
            </a:xfrm>
            <a:grpFill/>
          </p:grpSpPr>
          <p:sp>
            <p:nvSpPr>
              <p:cNvPr id="11" name="Freeform 225"/>
              <p:cNvSpPr>
                <a:spLocks/>
              </p:cNvSpPr>
              <p:nvPr/>
            </p:nvSpPr>
            <p:spPr bwMode="auto">
              <a:xfrm>
                <a:off x="2142564" y="3248391"/>
                <a:ext cx="102085" cy="559029"/>
              </a:xfrm>
              <a:custGeom>
                <a:avLst/>
                <a:gdLst/>
                <a:ahLst/>
                <a:cxnLst>
                  <a:cxn ang="0">
                    <a:pos x="0" y="0"/>
                  </a:cxn>
                  <a:cxn ang="0">
                    <a:pos x="21" y="6"/>
                  </a:cxn>
                  <a:cxn ang="0">
                    <a:pos x="21" y="115"/>
                  </a:cxn>
                  <a:cxn ang="0">
                    <a:pos x="0" y="109"/>
                  </a:cxn>
                  <a:cxn ang="0">
                    <a:pos x="0" y="0"/>
                  </a:cxn>
                </a:cxnLst>
                <a:rect l="0" t="0" r="r" b="b"/>
                <a:pathLst>
                  <a:path w="21" h="115">
                    <a:moveTo>
                      <a:pt x="0" y="0"/>
                    </a:moveTo>
                    <a:lnTo>
                      <a:pt x="21" y="6"/>
                    </a:lnTo>
                    <a:lnTo>
                      <a:pt x="21" y="115"/>
                    </a:lnTo>
                    <a:lnTo>
                      <a:pt x="0" y="109"/>
                    </a:lnTo>
                    <a:lnTo>
                      <a:pt x="0"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2" name="Freeform 226"/>
              <p:cNvSpPr>
                <a:spLocks/>
              </p:cNvSpPr>
              <p:nvPr/>
            </p:nvSpPr>
            <p:spPr bwMode="auto">
              <a:xfrm>
                <a:off x="1719644" y="3778253"/>
                <a:ext cx="525002" cy="97223"/>
              </a:xfrm>
              <a:custGeom>
                <a:avLst/>
                <a:gdLst/>
                <a:ahLst/>
                <a:cxnLst>
                  <a:cxn ang="0">
                    <a:pos x="87" y="0"/>
                  </a:cxn>
                  <a:cxn ang="0">
                    <a:pos x="108" y="6"/>
                  </a:cxn>
                  <a:cxn ang="0">
                    <a:pos x="22" y="20"/>
                  </a:cxn>
                  <a:cxn ang="0">
                    <a:pos x="0" y="16"/>
                  </a:cxn>
                  <a:cxn ang="0">
                    <a:pos x="87" y="0"/>
                  </a:cxn>
                </a:cxnLst>
                <a:rect l="0" t="0" r="r" b="b"/>
                <a:pathLst>
                  <a:path w="108" h="20">
                    <a:moveTo>
                      <a:pt x="87" y="0"/>
                    </a:moveTo>
                    <a:lnTo>
                      <a:pt x="108" y="6"/>
                    </a:lnTo>
                    <a:lnTo>
                      <a:pt x="22" y="20"/>
                    </a:lnTo>
                    <a:lnTo>
                      <a:pt x="0" y="16"/>
                    </a:lnTo>
                    <a:lnTo>
                      <a:pt x="87"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3" name="Freeform 227"/>
              <p:cNvSpPr>
                <a:spLocks/>
              </p:cNvSpPr>
              <p:nvPr/>
            </p:nvSpPr>
            <p:spPr bwMode="auto">
              <a:xfrm>
                <a:off x="1719644" y="3248391"/>
                <a:ext cx="422920" cy="607640"/>
              </a:xfrm>
              <a:custGeom>
                <a:avLst/>
                <a:gdLst/>
                <a:ahLst/>
                <a:cxnLst>
                  <a:cxn ang="0">
                    <a:pos x="87" y="0"/>
                  </a:cxn>
                  <a:cxn ang="0">
                    <a:pos x="87" y="109"/>
                  </a:cxn>
                  <a:cxn ang="0">
                    <a:pos x="0" y="125"/>
                  </a:cxn>
                  <a:cxn ang="0">
                    <a:pos x="2" y="17"/>
                  </a:cxn>
                  <a:cxn ang="0">
                    <a:pos x="87" y="0"/>
                  </a:cxn>
                </a:cxnLst>
                <a:rect l="0" t="0" r="r" b="b"/>
                <a:pathLst>
                  <a:path w="87" h="125">
                    <a:moveTo>
                      <a:pt x="87" y="0"/>
                    </a:moveTo>
                    <a:lnTo>
                      <a:pt x="87" y="109"/>
                    </a:lnTo>
                    <a:lnTo>
                      <a:pt x="0" y="125"/>
                    </a:lnTo>
                    <a:lnTo>
                      <a:pt x="2" y="17"/>
                    </a:lnTo>
                    <a:lnTo>
                      <a:pt x="87"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3" name="Oval 72"/>
            <p:cNvSpPr>
              <a:spLocks noChangeAspect="1"/>
            </p:cNvSpPr>
            <p:nvPr/>
          </p:nvSpPr>
          <p:spPr>
            <a:xfrm>
              <a:off x="1698511" y="4703249"/>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C</a:t>
              </a:r>
            </a:p>
          </p:txBody>
        </p:sp>
      </p:grpSp>
      <p:grpSp>
        <p:nvGrpSpPr>
          <p:cNvPr id="79" name="Group 78"/>
          <p:cNvGrpSpPr/>
          <p:nvPr/>
        </p:nvGrpSpPr>
        <p:grpSpPr>
          <a:xfrm>
            <a:off x="1636889" y="3578941"/>
            <a:ext cx="687043" cy="842596"/>
            <a:chOff x="1636889" y="3578941"/>
            <a:chExt cx="687043" cy="842596"/>
          </a:xfrm>
          <a:solidFill>
            <a:srgbClr val="189A80"/>
          </a:solidFill>
        </p:grpSpPr>
        <p:grpSp>
          <p:nvGrpSpPr>
            <p:cNvPr id="54" name="Group 53"/>
            <p:cNvGrpSpPr/>
            <p:nvPr/>
          </p:nvGrpSpPr>
          <p:grpSpPr>
            <a:xfrm>
              <a:off x="1636889" y="3578941"/>
              <a:ext cx="687043" cy="842596"/>
              <a:chOff x="1729367" y="2665055"/>
              <a:chExt cx="515282" cy="631947"/>
            </a:xfrm>
            <a:grpFill/>
          </p:grpSpPr>
          <p:sp>
            <p:nvSpPr>
              <p:cNvPr id="8" name="Freeform 222"/>
              <p:cNvSpPr>
                <a:spLocks/>
              </p:cNvSpPr>
              <p:nvPr/>
            </p:nvSpPr>
            <p:spPr bwMode="auto">
              <a:xfrm>
                <a:off x="2142564" y="2665055"/>
                <a:ext cx="102085" cy="549306"/>
              </a:xfrm>
              <a:custGeom>
                <a:avLst/>
                <a:gdLst/>
                <a:ahLst/>
                <a:cxnLst>
                  <a:cxn ang="0">
                    <a:pos x="1" y="0"/>
                  </a:cxn>
                  <a:cxn ang="0">
                    <a:pos x="21" y="7"/>
                  </a:cxn>
                  <a:cxn ang="0">
                    <a:pos x="21" y="113"/>
                  </a:cxn>
                  <a:cxn ang="0">
                    <a:pos x="0" y="106"/>
                  </a:cxn>
                  <a:cxn ang="0">
                    <a:pos x="1" y="0"/>
                  </a:cxn>
                </a:cxnLst>
                <a:rect l="0" t="0" r="r" b="b"/>
                <a:pathLst>
                  <a:path w="21" h="113">
                    <a:moveTo>
                      <a:pt x="1" y="0"/>
                    </a:moveTo>
                    <a:lnTo>
                      <a:pt x="21" y="7"/>
                    </a:lnTo>
                    <a:lnTo>
                      <a:pt x="21" y="113"/>
                    </a:lnTo>
                    <a:lnTo>
                      <a:pt x="0" y="106"/>
                    </a:lnTo>
                    <a:lnTo>
                      <a:pt x="1"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23"/>
              <p:cNvSpPr>
                <a:spLocks/>
              </p:cNvSpPr>
              <p:nvPr/>
            </p:nvSpPr>
            <p:spPr bwMode="auto">
              <a:xfrm>
                <a:off x="1729367" y="3180335"/>
                <a:ext cx="515280" cy="116667"/>
              </a:xfrm>
              <a:custGeom>
                <a:avLst/>
                <a:gdLst/>
                <a:ahLst/>
                <a:cxnLst>
                  <a:cxn ang="0">
                    <a:pos x="85" y="0"/>
                  </a:cxn>
                  <a:cxn ang="0">
                    <a:pos x="106" y="7"/>
                  </a:cxn>
                  <a:cxn ang="0">
                    <a:pos x="22" y="24"/>
                  </a:cxn>
                  <a:cxn ang="0">
                    <a:pos x="0" y="18"/>
                  </a:cxn>
                  <a:cxn ang="0">
                    <a:pos x="85" y="0"/>
                  </a:cxn>
                </a:cxnLst>
                <a:rect l="0" t="0" r="r" b="b"/>
                <a:pathLst>
                  <a:path w="106" h="24">
                    <a:moveTo>
                      <a:pt x="85" y="0"/>
                    </a:moveTo>
                    <a:lnTo>
                      <a:pt x="106" y="7"/>
                    </a:lnTo>
                    <a:lnTo>
                      <a:pt x="22" y="24"/>
                    </a:lnTo>
                    <a:lnTo>
                      <a:pt x="0" y="18"/>
                    </a:lnTo>
                    <a:lnTo>
                      <a:pt x="85"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 name="Freeform 224"/>
              <p:cNvSpPr>
                <a:spLocks/>
              </p:cNvSpPr>
              <p:nvPr/>
            </p:nvSpPr>
            <p:spPr bwMode="auto">
              <a:xfrm>
                <a:off x="1729367" y="2665055"/>
                <a:ext cx="418057" cy="602780"/>
              </a:xfrm>
              <a:custGeom>
                <a:avLst/>
                <a:gdLst/>
                <a:ahLst/>
                <a:cxnLst>
                  <a:cxn ang="0">
                    <a:pos x="86" y="0"/>
                  </a:cxn>
                  <a:cxn ang="0">
                    <a:pos x="85" y="106"/>
                  </a:cxn>
                  <a:cxn ang="0">
                    <a:pos x="0" y="124"/>
                  </a:cxn>
                  <a:cxn ang="0">
                    <a:pos x="2" y="20"/>
                  </a:cxn>
                  <a:cxn ang="0">
                    <a:pos x="86" y="0"/>
                  </a:cxn>
                </a:cxnLst>
                <a:rect l="0" t="0" r="r" b="b"/>
                <a:pathLst>
                  <a:path w="86" h="124">
                    <a:moveTo>
                      <a:pt x="86" y="0"/>
                    </a:moveTo>
                    <a:lnTo>
                      <a:pt x="85" y="106"/>
                    </a:lnTo>
                    <a:lnTo>
                      <a:pt x="0" y="124"/>
                    </a:lnTo>
                    <a:lnTo>
                      <a:pt x="2" y="20"/>
                    </a:lnTo>
                    <a:lnTo>
                      <a:pt x="8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72" name="Oval 71"/>
            <p:cNvSpPr>
              <a:spLocks noChangeAspect="1"/>
            </p:cNvSpPr>
            <p:nvPr/>
          </p:nvSpPr>
          <p:spPr>
            <a:xfrm>
              <a:off x="1712259" y="3757101"/>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B</a:t>
              </a:r>
            </a:p>
          </p:txBody>
        </p:sp>
      </p:grpSp>
      <p:grpSp>
        <p:nvGrpSpPr>
          <p:cNvPr id="78" name="Group 77"/>
          <p:cNvGrpSpPr/>
          <p:nvPr/>
        </p:nvGrpSpPr>
        <p:grpSpPr>
          <a:xfrm>
            <a:off x="1656335" y="2617269"/>
            <a:ext cx="674077" cy="849080"/>
            <a:chOff x="1656335" y="2617269"/>
            <a:chExt cx="674077" cy="849080"/>
          </a:xfrm>
          <a:solidFill>
            <a:srgbClr val="34738D"/>
          </a:solidFill>
        </p:grpSpPr>
        <p:grpSp>
          <p:nvGrpSpPr>
            <p:cNvPr id="52" name="Group 51"/>
            <p:cNvGrpSpPr/>
            <p:nvPr/>
          </p:nvGrpSpPr>
          <p:grpSpPr>
            <a:xfrm>
              <a:off x="1656335" y="2617269"/>
              <a:ext cx="674077" cy="849080"/>
              <a:chOff x="1743951" y="2096302"/>
              <a:chExt cx="505558" cy="636810"/>
            </a:xfrm>
            <a:grpFill/>
          </p:grpSpPr>
          <p:sp>
            <p:nvSpPr>
              <p:cNvPr id="5" name="Freeform 219"/>
              <p:cNvSpPr>
                <a:spLocks/>
              </p:cNvSpPr>
              <p:nvPr/>
            </p:nvSpPr>
            <p:spPr bwMode="auto">
              <a:xfrm>
                <a:off x="2147424" y="2096302"/>
                <a:ext cx="102085" cy="544447"/>
              </a:xfrm>
              <a:custGeom>
                <a:avLst/>
                <a:gdLst/>
                <a:ahLst/>
                <a:cxnLst>
                  <a:cxn ang="0">
                    <a:pos x="1" y="0"/>
                  </a:cxn>
                  <a:cxn ang="0">
                    <a:pos x="21" y="10"/>
                  </a:cxn>
                  <a:cxn ang="0">
                    <a:pos x="21" y="112"/>
                  </a:cxn>
                  <a:cxn ang="0">
                    <a:pos x="0" y="103"/>
                  </a:cxn>
                  <a:cxn ang="0">
                    <a:pos x="1" y="0"/>
                  </a:cxn>
                </a:cxnLst>
                <a:rect l="0" t="0" r="r" b="b"/>
                <a:pathLst>
                  <a:path w="21" h="112">
                    <a:moveTo>
                      <a:pt x="1" y="0"/>
                    </a:moveTo>
                    <a:lnTo>
                      <a:pt x="21" y="10"/>
                    </a:lnTo>
                    <a:lnTo>
                      <a:pt x="21" y="112"/>
                    </a:lnTo>
                    <a:lnTo>
                      <a:pt x="0" y="103"/>
                    </a:lnTo>
                    <a:lnTo>
                      <a:pt x="1"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20"/>
              <p:cNvSpPr>
                <a:spLocks/>
              </p:cNvSpPr>
              <p:nvPr/>
            </p:nvSpPr>
            <p:spPr bwMode="auto">
              <a:xfrm>
                <a:off x="1743951" y="2597000"/>
                <a:ext cx="505558" cy="136112"/>
              </a:xfrm>
              <a:custGeom>
                <a:avLst/>
                <a:gdLst/>
                <a:ahLst/>
                <a:cxnLst>
                  <a:cxn ang="0">
                    <a:pos x="83" y="0"/>
                  </a:cxn>
                  <a:cxn ang="0">
                    <a:pos x="104" y="9"/>
                  </a:cxn>
                  <a:cxn ang="0">
                    <a:pos x="20" y="28"/>
                  </a:cxn>
                  <a:cxn ang="0">
                    <a:pos x="0" y="20"/>
                  </a:cxn>
                  <a:cxn ang="0">
                    <a:pos x="83" y="0"/>
                  </a:cxn>
                </a:cxnLst>
                <a:rect l="0" t="0" r="r" b="b"/>
                <a:pathLst>
                  <a:path w="104" h="28">
                    <a:moveTo>
                      <a:pt x="83" y="0"/>
                    </a:moveTo>
                    <a:lnTo>
                      <a:pt x="104" y="9"/>
                    </a:lnTo>
                    <a:lnTo>
                      <a:pt x="20" y="28"/>
                    </a:lnTo>
                    <a:lnTo>
                      <a:pt x="0" y="20"/>
                    </a:lnTo>
                    <a:lnTo>
                      <a:pt x="83"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7" name="Freeform 221"/>
              <p:cNvSpPr>
                <a:spLocks/>
              </p:cNvSpPr>
              <p:nvPr/>
            </p:nvSpPr>
            <p:spPr bwMode="auto">
              <a:xfrm>
                <a:off x="1743951" y="2096302"/>
                <a:ext cx="408335" cy="597918"/>
              </a:xfrm>
              <a:custGeom>
                <a:avLst/>
                <a:gdLst/>
                <a:ahLst/>
                <a:cxnLst>
                  <a:cxn ang="0">
                    <a:pos x="84" y="0"/>
                  </a:cxn>
                  <a:cxn ang="0">
                    <a:pos x="83" y="103"/>
                  </a:cxn>
                  <a:cxn ang="0">
                    <a:pos x="0" y="123"/>
                  </a:cxn>
                  <a:cxn ang="0">
                    <a:pos x="2" y="23"/>
                  </a:cxn>
                  <a:cxn ang="0">
                    <a:pos x="84" y="0"/>
                  </a:cxn>
                </a:cxnLst>
                <a:rect l="0" t="0" r="r" b="b"/>
                <a:pathLst>
                  <a:path w="84" h="123">
                    <a:moveTo>
                      <a:pt x="84" y="0"/>
                    </a:moveTo>
                    <a:lnTo>
                      <a:pt x="83" y="103"/>
                    </a:lnTo>
                    <a:lnTo>
                      <a:pt x="0" y="123"/>
                    </a:lnTo>
                    <a:lnTo>
                      <a:pt x="2" y="23"/>
                    </a:lnTo>
                    <a:lnTo>
                      <a:pt x="8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71" name="Oval 70"/>
            <p:cNvSpPr>
              <a:spLocks noChangeAspect="1"/>
            </p:cNvSpPr>
            <p:nvPr/>
          </p:nvSpPr>
          <p:spPr>
            <a:xfrm>
              <a:off x="1709854" y="2801257"/>
              <a:ext cx="411480" cy="411480"/>
            </a:xfrm>
            <a:prstGeom prst="ellipse">
              <a:avLst/>
            </a:prstGeom>
            <a:grp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dirty="0">
                  <a:latin typeface="Candara" panose="020E0502030303020204" pitchFamily="34" charset="0"/>
                </a:rPr>
                <a:t>A</a:t>
              </a:r>
            </a:p>
          </p:txBody>
        </p:sp>
      </p:grpSp>
      <p:grpSp>
        <p:nvGrpSpPr>
          <p:cNvPr id="82" name="Group 81"/>
          <p:cNvGrpSpPr/>
          <p:nvPr/>
        </p:nvGrpSpPr>
        <p:grpSpPr>
          <a:xfrm>
            <a:off x="2272077" y="1625600"/>
            <a:ext cx="4012057" cy="1698152"/>
            <a:chOff x="2272077" y="1625600"/>
            <a:chExt cx="4012057" cy="1698152"/>
          </a:xfrm>
          <a:solidFill>
            <a:srgbClr val="34738D"/>
          </a:solidFill>
        </p:grpSpPr>
        <p:grpSp>
          <p:nvGrpSpPr>
            <p:cNvPr id="51" name="Group 50"/>
            <p:cNvGrpSpPr/>
            <p:nvPr/>
          </p:nvGrpSpPr>
          <p:grpSpPr>
            <a:xfrm>
              <a:off x="2272077" y="1625600"/>
              <a:ext cx="4012057" cy="1698152"/>
              <a:chOff x="2205757" y="1352550"/>
              <a:chExt cx="3009043" cy="1273614"/>
            </a:xfrm>
            <a:grpFill/>
          </p:grpSpPr>
          <p:sp>
            <p:nvSpPr>
              <p:cNvPr id="17" name="Freeform 231"/>
              <p:cNvSpPr>
                <a:spLocks/>
              </p:cNvSpPr>
              <p:nvPr/>
            </p:nvSpPr>
            <p:spPr bwMode="auto">
              <a:xfrm>
                <a:off x="2205757" y="1921301"/>
                <a:ext cx="2751401" cy="704863"/>
              </a:xfrm>
              <a:custGeom>
                <a:avLst/>
                <a:gdLst/>
                <a:ahLst/>
                <a:cxnLst>
                  <a:cxn ang="0">
                    <a:pos x="550" y="0"/>
                  </a:cxn>
                  <a:cxn ang="0">
                    <a:pos x="566" y="12"/>
                  </a:cxn>
                  <a:cxn ang="0">
                    <a:pos x="20" y="145"/>
                  </a:cxn>
                  <a:cxn ang="0">
                    <a:pos x="0" y="136"/>
                  </a:cxn>
                  <a:cxn ang="0">
                    <a:pos x="550" y="0"/>
                  </a:cxn>
                </a:cxnLst>
                <a:rect l="0" t="0" r="r" b="b"/>
                <a:pathLst>
                  <a:path w="566" h="145">
                    <a:moveTo>
                      <a:pt x="550" y="0"/>
                    </a:moveTo>
                    <a:lnTo>
                      <a:pt x="566" y="12"/>
                    </a:lnTo>
                    <a:lnTo>
                      <a:pt x="20" y="145"/>
                    </a:lnTo>
                    <a:lnTo>
                      <a:pt x="0" y="136"/>
                    </a:lnTo>
                    <a:lnTo>
                      <a:pt x="550" y="0"/>
                    </a:lnTo>
                    <a:close/>
                  </a:path>
                </a:pathLst>
              </a:custGeom>
              <a:solidFill>
                <a:srgbClr val="3E7D9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 name="Freeform 232"/>
              <p:cNvSpPr>
                <a:spLocks/>
              </p:cNvSpPr>
              <p:nvPr/>
            </p:nvSpPr>
            <p:spPr bwMode="auto">
              <a:xfrm>
                <a:off x="4879380" y="1566440"/>
                <a:ext cx="335420" cy="413195"/>
              </a:xfrm>
              <a:custGeom>
                <a:avLst/>
                <a:gdLst/>
                <a:ahLst/>
                <a:cxnLst>
                  <a:cxn ang="0">
                    <a:pos x="53" y="0"/>
                  </a:cxn>
                  <a:cxn ang="0">
                    <a:pos x="26" y="37"/>
                  </a:cxn>
                  <a:cxn ang="0">
                    <a:pos x="0" y="73"/>
                  </a:cxn>
                  <a:cxn ang="0">
                    <a:pos x="16" y="85"/>
                  </a:cxn>
                  <a:cxn ang="0">
                    <a:pos x="43" y="49"/>
                  </a:cxn>
                  <a:cxn ang="0">
                    <a:pos x="69" y="12"/>
                  </a:cxn>
                  <a:cxn ang="0">
                    <a:pos x="53" y="0"/>
                  </a:cxn>
                </a:cxnLst>
                <a:rect l="0" t="0" r="r" b="b"/>
                <a:pathLst>
                  <a:path w="69" h="85">
                    <a:moveTo>
                      <a:pt x="53" y="0"/>
                    </a:moveTo>
                    <a:lnTo>
                      <a:pt x="26" y="37"/>
                    </a:lnTo>
                    <a:lnTo>
                      <a:pt x="0" y="73"/>
                    </a:lnTo>
                    <a:lnTo>
                      <a:pt x="16" y="85"/>
                    </a:lnTo>
                    <a:lnTo>
                      <a:pt x="43" y="49"/>
                    </a:lnTo>
                    <a:lnTo>
                      <a:pt x="69" y="12"/>
                    </a:lnTo>
                    <a:lnTo>
                      <a:pt x="53" y="0"/>
                    </a:lnTo>
                    <a:close/>
                  </a:path>
                </a:pathLst>
              </a:custGeom>
              <a:solidFill>
                <a:srgbClr val="205F7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9" name="Freeform 233"/>
              <p:cNvSpPr>
                <a:spLocks/>
              </p:cNvSpPr>
              <p:nvPr/>
            </p:nvSpPr>
            <p:spPr bwMode="auto">
              <a:xfrm>
                <a:off x="2205757" y="1352550"/>
                <a:ext cx="2931264" cy="1229865"/>
              </a:xfrm>
              <a:custGeom>
                <a:avLst/>
                <a:gdLst/>
                <a:ahLst/>
                <a:cxnLst>
                  <a:cxn ang="0">
                    <a:pos x="542" y="0"/>
                  </a:cxn>
                  <a:cxn ang="0">
                    <a:pos x="572" y="21"/>
                  </a:cxn>
                  <a:cxn ang="0">
                    <a:pos x="603" y="44"/>
                  </a:cxn>
                  <a:cxn ang="0">
                    <a:pos x="576" y="81"/>
                  </a:cxn>
                  <a:cxn ang="0">
                    <a:pos x="550" y="117"/>
                  </a:cxn>
                  <a:cxn ang="0">
                    <a:pos x="0" y="253"/>
                  </a:cxn>
                  <a:cxn ang="0">
                    <a:pos x="0" y="150"/>
                  </a:cxn>
                  <a:cxn ang="0">
                    <a:pos x="542" y="0"/>
                  </a:cxn>
                </a:cxnLst>
                <a:rect l="0" t="0" r="r" b="b"/>
                <a:pathLst>
                  <a:path w="603" h="253">
                    <a:moveTo>
                      <a:pt x="542" y="0"/>
                    </a:moveTo>
                    <a:lnTo>
                      <a:pt x="572" y="21"/>
                    </a:lnTo>
                    <a:lnTo>
                      <a:pt x="603" y="44"/>
                    </a:lnTo>
                    <a:lnTo>
                      <a:pt x="576" y="81"/>
                    </a:lnTo>
                    <a:lnTo>
                      <a:pt x="550" y="117"/>
                    </a:lnTo>
                    <a:lnTo>
                      <a:pt x="0" y="253"/>
                    </a:lnTo>
                    <a:lnTo>
                      <a:pt x="0" y="150"/>
                    </a:lnTo>
                    <a:lnTo>
                      <a:pt x="54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9" name="TextBox 58"/>
            <p:cNvSpPr txBox="1"/>
            <p:nvPr/>
          </p:nvSpPr>
          <p:spPr>
            <a:xfrm rot="20700000">
              <a:off x="3112041" y="2242921"/>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3" name="Group 82"/>
          <p:cNvGrpSpPr/>
          <p:nvPr/>
        </p:nvGrpSpPr>
        <p:grpSpPr>
          <a:xfrm>
            <a:off x="2265598" y="2692888"/>
            <a:ext cx="4083351" cy="1600931"/>
            <a:chOff x="2265598" y="2692888"/>
            <a:chExt cx="4083351" cy="1600931"/>
          </a:xfrm>
          <a:solidFill>
            <a:srgbClr val="189A80"/>
          </a:solidFill>
        </p:grpSpPr>
        <p:grpSp>
          <p:nvGrpSpPr>
            <p:cNvPr id="53" name="Group 52"/>
            <p:cNvGrpSpPr/>
            <p:nvPr/>
          </p:nvGrpSpPr>
          <p:grpSpPr>
            <a:xfrm>
              <a:off x="2265598" y="2692888"/>
              <a:ext cx="4083351" cy="1600931"/>
              <a:chOff x="2200898" y="1999079"/>
              <a:chExt cx="3062513" cy="1200698"/>
            </a:xfrm>
            <a:grpFill/>
          </p:grpSpPr>
          <p:sp>
            <p:nvSpPr>
              <p:cNvPr id="20" name="Freeform 234"/>
              <p:cNvSpPr>
                <a:spLocks/>
              </p:cNvSpPr>
              <p:nvPr/>
            </p:nvSpPr>
            <p:spPr bwMode="auto">
              <a:xfrm>
                <a:off x="2200898" y="2592137"/>
                <a:ext cx="2804875" cy="607640"/>
              </a:xfrm>
              <a:custGeom>
                <a:avLst/>
                <a:gdLst/>
                <a:ahLst/>
                <a:cxnLst>
                  <a:cxn ang="0">
                    <a:pos x="561" y="0"/>
                  </a:cxn>
                  <a:cxn ang="0">
                    <a:pos x="577" y="11"/>
                  </a:cxn>
                  <a:cxn ang="0">
                    <a:pos x="21" y="125"/>
                  </a:cxn>
                  <a:cxn ang="0">
                    <a:pos x="0" y="118"/>
                  </a:cxn>
                  <a:cxn ang="0">
                    <a:pos x="561" y="0"/>
                  </a:cxn>
                </a:cxnLst>
                <a:rect l="0" t="0" r="r" b="b"/>
                <a:pathLst>
                  <a:path w="577" h="125">
                    <a:moveTo>
                      <a:pt x="561" y="0"/>
                    </a:moveTo>
                    <a:lnTo>
                      <a:pt x="577" y="11"/>
                    </a:lnTo>
                    <a:lnTo>
                      <a:pt x="21" y="125"/>
                    </a:lnTo>
                    <a:lnTo>
                      <a:pt x="0" y="118"/>
                    </a:lnTo>
                    <a:lnTo>
                      <a:pt x="561" y="0"/>
                    </a:lnTo>
                    <a:close/>
                  </a:path>
                </a:pathLst>
              </a:custGeom>
              <a:solidFill>
                <a:srgbClr val="2CAE9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1" name="Freeform 235"/>
              <p:cNvSpPr>
                <a:spLocks/>
              </p:cNvSpPr>
              <p:nvPr/>
            </p:nvSpPr>
            <p:spPr bwMode="auto">
              <a:xfrm>
                <a:off x="4927991" y="2227554"/>
                <a:ext cx="335420" cy="418057"/>
              </a:xfrm>
              <a:custGeom>
                <a:avLst/>
                <a:gdLst/>
                <a:ahLst/>
                <a:cxnLst>
                  <a:cxn ang="0">
                    <a:pos x="54" y="0"/>
                  </a:cxn>
                  <a:cxn ang="0">
                    <a:pos x="27" y="38"/>
                  </a:cxn>
                  <a:cxn ang="0">
                    <a:pos x="0" y="75"/>
                  </a:cxn>
                  <a:cxn ang="0">
                    <a:pos x="16" y="86"/>
                  </a:cxn>
                  <a:cxn ang="0">
                    <a:pos x="42" y="49"/>
                  </a:cxn>
                  <a:cxn ang="0">
                    <a:pos x="69" y="12"/>
                  </a:cxn>
                  <a:cxn ang="0">
                    <a:pos x="54" y="0"/>
                  </a:cxn>
                </a:cxnLst>
                <a:rect l="0" t="0" r="r" b="b"/>
                <a:pathLst>
                  <a:path w="69" h="86">
                    <a:moveTo>
                      <a:pt x="54" y="0"/>
                    </a:moveTo>
                    <a:lnTo>
                      <a:pt x="27" y="38"/>
                    </a:lnTo>
                    <a:lnTo>
                      <a:pt x="0" y="75"/>
                    </a:lnTo>
                    <a:lnTo>
                      <a:pt x="16" y="86"/>
                    </a:lnTo>
                    <a:lnTo>
                      <a:pt x="42" y="49"/>
                    </a:lnTo>
                    <a:lnTo>
                      <a:pt x="69" y="12"/>
                    </a:lnTo>
                    <a:lnTo>
                      <a:pt x="54" y="0"/>
                    </a:lnTo>
                    <a:close/>
                  </a:path>
                </a:pathLst>
              </a:custGeom>
              <a:solidFill>
                <a:srgbClr val="04866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2" name="Freeform 236"/>
              <p:cNvSpPr>
                <a:spLocks/>
              </p:cNvSpPr>
              <p:nvPr/>
            </p:nvSpPr>
            <p:spPr bwMode="auto">
              <a:xfrm>
                <a:off x="2200898" y="1999079"/>
                <a:ext cx="2989598" cy="1166672"/>
              </a:xfrm>
              <a:custGeom>
                <a:avLst/>
                <a:gdLst/>
                <a:ahLst/>
                <a:cxnLst>
                  <a:cxn ang="0">
                    <a:pos x="552" y="0"/>
                  </a:cxn>
                  <a:cxn ang="0">
                    <a:pos x="583" y="24"/>
                  </a:cxn>
                  <a:cxn ang="0">
                    <a:pos x="615" y="47"/>
                  </a:cxn>
                  <a:cxn ang="0">
                    <a:pos x="588" y="85"/>
                  </a:cxn>
                  <a:cxn ang="0">
                    <a:pos x="561" y="122"/>
                  </a:cxn>
                  <a:cxn ang="0">
                    <a:pos x="0" y="240"/>
                  </a:cxn>
                  <a:cxn ang="0">
                    <a:pos x="1" y="134"/>
                  </a:cxn>
                  <a:cxn ang="0">
                    <a:pos x="552" y="0"/>
                  </a:cxn>
                </a:cxnLst>
                <a:rect l="0" t="0" r="r" b="b"/>
                <a:pathLst>
                  <a:path w="615" h="240">
                    <a:moveTo>
                      <a:pt x="552" y="0"/>
                    </a:moveTo>
                    <a:lnTo>
                      <a:pt x="583" y="24"/>
                    </a:lnTo>
                    <a:lnTo>
                      <a:pt x="615" y="47"/>
                    </a:lnTo>
                    <a:lnTo>
                      <a:pt x="588" y="85"/>
                    </a:lnTo>
                    <a:lnTo>
                      <a:pt x="561" y="122"/>
                    </a:lnTo>
                    <a:lnTo>
                      <a:pt x="0" y="240"/>
                    </a:lnTo>
                    <a:lnTo>
                      <a:pt x="1" y="134"/>
                    </a:lnTo>
                    <a:lnTo>
                      <a:pt x="552"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0" name="TextBox 59"/>
            <p:cNvSpPr txBox="1"/>
            <p:nvPr/>
          </p:nvSpPr>
          <p:spPr>
            <a:xfrm rot="20820000">
              <a:off x="3112041" y="3262854"/>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4" name="Group 83"/>
          <p:cNvGrpSpPr/>
          <p:nvPr/>
        </p:nvGrpSpPr>
        <p:grpSpPr>
          <a:xfrm>
            <a:off x="2259114" y="3751855"/>
            <a:ext cx="4167613" cy="1503709"/>
            <a:chOff x="2259114" y="3751855"/>
            <a:chExt cx="4167613" cy="1503709"/>
          </a:xfrm>
          <a:solidFill>
            <a:srgbClr val="EF9D27"/>
          </a:solidFill>
        </p:grpSpPr>
        <p:grpSp>
          <p:nvGrpSpPr>
            <p:cNvPr id="55" name="Group 54"/>
            <p:cNvGrpSpPr/>
            <p:nvPr/>
          </p:nvGrpSpPr>
          <p:grpSpPr>
            <a:xfrm>
              <a:off x="2259114" y="3751855"/>
              <a:ext cx="4167613" cy="1503709"/>
              <a:chOff x="2196035" y="2669915"/>
              <a:chExt cx="3125710" cy="1127782"/>
            </a:xfrm>
            <a:grpFill/>
          </p:grpSpPr>
          <p:sp>
            <p:nvSpPr>
              <p:cNvPr id="23" name="Freeform 237"/>
              <p:cNvSpPr>
                <a:spLocks/>
              </p:cNvSpPr>
              <p:nvPr/>
            </p:nvSpPr>
            <p:spPr bwMode="auto">
              <a:xfrm>
                <a:off x="2196035" y="3287280"/>
                <a:ext cx="2863208" cy="510417"/>
              </a:xfrm>
              <a:custGeom>
                <a:avLst/>
                <a:gdLst/>
                <a:ahLst/>
                <a:cxnLst>
                  <a:cxn ang="0">
                    <a:pos x="572" y="0"/>
                  </a:cxn>
                  <a:cxn ang="0">
                    <a:pos x="589" y="8"/>
                  </a:cxn>
                  <a:cxn ang="0">
                    <a:pos x="21" y="105"/>
                  </a:cxn>
                  <a:cxn ang="0">
                    <a:pos x="0" y="99"/>
                  </a:cxn>
                  <a:cxn ang="0">
                    <a:pos x="572" y="0"/>
                  </a:cxn>
                </a:cxnLst>
                <a:rect l="0" t="0" r="r" b="b"/>
                <a:pathLst>
                  <a:path w="589" h="105">
                    <a:moveTo>
                      <a:pt x="572" y="0"/>
                    </a:moveTo>
                    <a:lnTo>
                      <a:pt x="589" y="8"/>
                    </a:lnTo>
                    <a:lnTo>
                      <a:pt x="21" y="105"/>
                    </a:lnTo>
                    <a:lnTo>
                      <a:pt x="0" y="99"/>
                    </a:lnTo>
                    <a:lnTo>
                      <a:pt x="572" y="0"/>
                    </a:lnTo>
                    <a:close/>
                  </a:path>
                </a:pathLst>
              </a:custGeom>
              <a:solidFill>
                <a:srgbClr val="FFB13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238"/>
              <p:cNvSpPr>
                <a:spLocks/>
              </p:cNvSpPr>
              <p:nvPr/>
            </p:nvSpPr>
            <p:spPr bwMode="auto">
              <a:xfrm>
                <a:off x="4976603" y="2927557"/>
                <a:ext cx="345142" cy="398613"/>
              </a:xfrm>
              <a:custGeom>
                <a:avLst/>
                <a:gdLst/>
                <a:ahLst/>
                <a:cxnLst>
                  <a:cxn ang="0">
                    <a:pos x="55" y="0"/>
                  </a:cxn>
                  <a:cxn ang="0">
                    <a:pos x="27" y="38"/>
                  </a:cxn>
                  <a:cxn ang="0">
                    <a:pos x="0" y="74"/>
                  </a:cxn>
                  <a:cxn ang="0">
                    <a:pos x="17" y="82"/>
                  </a:cxn>
                  <a:cxn ang="0">
                    <a:pos x="44" y="45"/>
                  </a:cxn>
                  <a:cxn ang="0">
                    <a:pos x="71" y="8"/>
                  </a:cxn>
                  <a:cxn ang="0">
                    <a:pos x="55" y="0"/>
                  </a:cxn>
                </a:cxnLst>
                <a:rect l="0" t="0" r="r" b="b"/>
                <a:pathLst>
                  <a:path w="71" h="82">
                    <a:moveTo>
                      <a:pt x="55" y="0"/>
                    </a:moveTo>
                    <a:lnTo>
                      <a:pt x="27" y="38"/>
                    </a:lnTo>
                    <a:lnTo>
                      <a:pt x="0" y="74"/>
                    </a:lnTo>
                    <a:lnTo>
                      <a:pt x="17" y="82"/>
                    </a:lnTo>
                    <a:lnTo>
                      <a:pt x="44" y="45"/>
                    </a:lnTo>
                    <a:lnTo>
                      <a:pt x="71" y="8"/>
                    </a:lnTo>
                    <a:lnTo>
                      <a:pt x="55" y="0"/>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239"/>
              <p:cNvSpPr>
                <a:spLocks/>
              </p:cNvSpPr>
              <p:nvPr/>
            </p:nvSpPr>
            <p:spPr bwMode="auto">
              <a:xfrm>
                <a:off x="4937713" y="2669915"/>
                <a:ext cx="384031" cy="296527"/>
              </a:xfrm>
              <a:custGeom>
                <a:avLst/>
                <a:gdLst/>
                <a:ahLst/>
                <a:cxnLst>
                  <a:cxn ang="0">
                    <a:pos x="47" y="35"/>
                  </a:cxn>
                  <a:cxn ang="0">
                    <a:pos x="15" y="10"/>
                  </a:cxn>
                  <a:cxn ang="0">
                    <a:pos x="0" y="0"/>
                  </a:cxn>
                  <a:cxn ang="0">
                    <a:pos x="31" y="27"/>
                  </a:cxn>
                  <a:cxn ang="0">
                    <a:pos x="63" y="53"/>
                  </a:cxn>
                  <a:cxn ang="0">
                    <a:pos x="79" y="61"/>
                  </a:cxn>
                  <a:cxn ang="0">
                    <a:pos x="47" y="35"/>
                  </a:cxn>
                </a:cxnLst>
                <a:rect l="0" t="0" r="r" b="b"/>
                <a:pathLst>
                  <a:path w="79" h="61">
                    <a:moveTo>
                      <a:pt x="47" y="35"/>
                    </a:moveTo>
                    <a:lnTo>
                      <a:pt x="15" y="10"/>
                    </a:lnTo>
                    <a:lnTo>
                      <a:pt x="0" y="0"/>
                    </a:lnTo>
                    <a:lnTo>
                      <a:pt x="31" y="27"/>
                    </a:lnTo>
                    <a:lnTo>
                      <a:pt x="63" y="53"/>
                    </a:lnTo>
                    <a:lnTo>
                      <a:pt x="79" y="61"/>
                    </a:lnTo>
                    <a:lnTo>
                      <a:pt x="47" y="35"/>
                    </a:lnTo>
                    <a:close/>
                  </a:path>
                </a:pathLst>
              </a:custGeom>
              <a:solidFill>
                <a:srgbClr val="D17F09"/>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240"/>
              <p:cNvSpPr>
                <a:spLocks/>
              </p:cNvSpPr>
              <p:nvPr/>
            </p:nvSpPr>
            <p:spPr bwMode="auto">
              <a:xfrm>
                <a:off x="2196035" y="2669915"/>
                <a:ext cx="3047931" cy="1098616"/>
              </a:xfrm>
              <a:custGeom>
                <a:avLst/>
                <a:gdLst/>
                <a:ahLst/>
                <a:cxnLst>
                  <a:cxn ang="0">
                    <a:pos x="564" y="0"/>
                  </a:cxn>
                  <a:cxn ang="0">
                    <a:pos x="595" y="27"/>
                  </a:cxn>
                  <a:cxn ang="0">
                    <a:pos x="627" y="53"/>
                  </a:cxn>
                  <a:cxn ang="0">
                    <a:pos x="599" y="91"/>
                  </a:cxn>
                  <a:cxn ang="0">
                    <a:pos x="572" y="127"/>
                  </a:cxn>
                  <a:cxn ang="0">
                    <a:pos x="0" y="226"/>
                  </a:cxn>
                  <a:cxn ang="0">
                    <a:pos x="1" y="117"/>
                  </a:cxn>
                  <a:cxn ang="0">
                    <a:pos x="564" y="0"/>
                  </a:cxn>
                </a:cxnLst>
                <a:rect l="0" t="0" r="r" b="b"/>
                <a:pathLst>
                  <a:path w="627" h="226">
                    <a:moveTo>
                      <a:pt x="564" y="0"/>
                    </a:moveTo>
                    <a:lnTo>
                      <a:pt x="595" y="27"/>
                    </a:lnTo>
                    <a:lnTo>
                      <a:pt x="627" y="53"/>
                    </a:lnTo>
                    <a:lnTo>
                      <a:pt x="599" y="91"/>
                    </a:lnTo>
                    <a:lnTo>
                      <a:pt x="572" y="127"/>
                    </a:lnTo>
                    <a:lnTo>
                      <a:pt x="0" y="226"/>
                    </a:lnTo>
                    <a:lnTo>
                      <a:pt x="1" y="117"/>
                    </a:lnTo>
                    <a:lnTo>
                      <a:pt x="56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61" name="TextBox 60"/>
            <p:cNvSpPr txBox="1"/>
            <p:nvPr/>
          </p:nvSpPr>
          <p:spPr>
            <a:xfrm rot="20940000">
              <a:off x="3112040" y="4288749"/>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grpSp>
        <p:nvGrpSpPr>
          <p:cNvPr id="85" name="Group 84"/>
          <p:cNvGrpSpPr/>
          <p:nvPr/>
        </p:nvGrpSpPr>
        <p:grpSpPr>
          <a:xfrm>
            <a:off x="2259114" y="4853300"/>
            <a:ext cx="4245391" cy="1387043"/>
            <a:chOff x="2259114" y="4853300"/>
            <a:chExt cx="4245391" cy="1387043"/>
          </a:xfrm>
          <a:solidFill>
            <a:srgbClr val="D34132"/>
          </a:solidFill>
        </p:grpSpPr>
        <p:grpSp>
          <p:nvGrpSpPr>
            <p:cNvPr id="58" name="Group 57"/>
            <p:cNvGrpSpPr/>
            <p:nvPr/>
          </p:nvGrpSpPr>
          <p:grpSpPr>
            <a:xfrm>
              <a:off x="2259114" y="4853300"/>
              <a:ext cx="4245391" cy="1387043"/>
              <a:chOff x="2196035" y="3374781"/>
              <a:chExt cx="3184043" cy="1040282"/>
            </a:xfrm>
            <a:grpFill/>
          </p:grpSpPr>
          <p:sp>
            <p:nvSpPr>
              <p:cNvPr id="27" name="Freeform 241"/>
              <p:cNvSpPr>
                <a:spLocks/>
              </p:cNvSpPr>
              <p:nvPr/>
            </p:nvSpPr>
            <p:spPr bwMode="auto">
              <a:xfrm>
                <a:off x="2196035" y="4016450"/>
                <a:ext cx="2911819" cy="398613"/>
              </a:xfrm>
              <a:custGeom>
                <a:avLst/>
                <a:gdLst/>
                <a:ahLst/>
                <a:cxnLst>
                  <a:cxn ang="0">
                    <a:pos x="583" y="0"/>
                  </a:cxn>
                  <a:cxn ang="0">
                    <a:pos x="599" y="5"/>
                  </a:cxn>
                  <a:cxn ang="0">
                    <a:pos x="21" y="82"/>
                  </a:cxn>
                  <a:cxn ang="0">
                    <a:pos x="0" y="78"/>
                  </a:cxn>
                  <a:cxn ang="0">
                    <a:pos x="583" y="0"/>
                  </a:cxn>
                </a:cxnLst>
                <a:rect l="0" t="0" r="r" b="b"/>
                <a:pathLst>
                  <a:path w="599" h="82">
                    <a:moveTo>
                      <a:pt x="583" y="0"/>
                    </a:moveTo>
                    <a:lnTo>
                      <a:pt x="599" y="5"/>
                    </a:lnTo>
                    <a:lnTo>
                      <a:pt x="21" y="82"/>
                    </a:lnTo>
                    <a:lnTo>
                      <a:pt x="0" y="78"/>
                    </a:lnTo>
                    <a:lnTo>
                      <a:pt x="583" y="0"/>
                    </a:lnTo>
                    <a:close/>
                  </a:path>
                </a:pathLst>
              </a:custGeom>
              <a:solidFill>
                <a:srgbClr val="DD4B3C"/>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242"/>
              <p:cNvSpPr>
                <a:spLocks/>
              </p:cNvSpPr>
              <p:nvPr/>
            </p:nvSpPr>
            <p:spPr bwMode="auto">
              <a:xfrm>
                <a:off x="5030077" y="3647004"/>
                <a:ext cx="350001" cy="393750"/>
              </a:xfrm>
              <a:custGeom>
                <a:avLst/>
                <a:gdLst/>
                <a:ahLst/>
                <a:cxnLst>
                  <a:cxn ang="0">
                    <a:pos x="56" y="0"/>
                  </a:cxn>
                  <a:cxn ang="0">
                    <a:pos x="28" y="38"/>
                  </a:cxn>
                  <a:cxn ang="0">
                    <a:pos x="0" y="76"/>
                  </a:cxn>
                  <a:cxn ang="0">
                    <a:pos x="16" y="81"/>
                  </a:cxn>
                  <a:cxn ang="0">
                    <a:pos x="44" y="45"/>
                  </a:cxn>
                  <a:cxn ang="0">
                    <a:pos x="72" y="7"/>
                  </a:cxn>
                  <a:cxn ang="0">
                    <a:pos x="56" y="0"/>
                  </a:cxn>
                </a:cxnLst>
                <a:rect l="0" t="0" r="r" b="b"/>
                <a:pathLst>
                  <a:path w="72" h="81">
                    <a:moveTo>
                      <a:pt x="56" y="0"/>
                    </a:moveTo>
                    <a:lnTo>
                      <a:pt x="28" y="38"/>
                    </a:lnTo>
                    <a:lnTo>
                      <a:pt x="0" y="76"/>
                    </a:lnTo>
                    <a:lnTo>
                      <a:pt x="16" y="81"/>
                    </a:lnTo>
                    <a:lnTo>
                      <a:pt x="44" y="45"/>
                    </a:lnTo>
                    <a:lnTo>
                      <a:pt x="72" y="7"/>
                    </a:lnTo>
                    <a:lnTo>
                      <a:pt x="56" y="0"/>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9" name="Freeform 243"/>
              <p:cNvSpPr>
                <a:spLocks/>
              </p:cNvSpPr>
              <p:nvPr/>
            </p:nvSpPr>
            <p:spPr bwMode="auto">
              <a:xfrm>
                <a:off x="4981465" y="3374781"/>
                <a:ext cx="398613" cy="306250"/>
              </a:xfrm>
              <a:custGeom>
                <a:avLst/>
                <a:gdLst/>
                <a:ahLst/>
                <a:cxnLst>
                  <a:cxn ang="0">
                    <a:pos x="49" y="35"/>
                  </a:cxn>
                  <a:cxn ang="0">
                    <a:pos x="17" y="8"/>
                  </a:cxn>
                  <a:cxn ang="0">
                    <a:pos x="0" y="0"/>
                  </a:cxn>
                  <a:cxn ang="0">
                    <a:pos x="32" y="27"/>
                  </a:cxn>
                  <a:cxn ang="0">
                    <a:pos x="66" y="56"/>
                  </a:cxn>
                  <a:cxn ang="0">
                    <a:pos x="82" y="63"/>
                  </a:cxn>
                  <a:cxn ang="0">
                    <a:pos x="49" y="35"/>
                  </a:cxn>
                </a:cxnLst>
                <a:rect l="0" t="0" r="r" b="b"/>
                <a:pathLst>
                  <a:path w="82" h="63">
                    <a:moveTo>
                      <a:pt x="49" y="35"/>
                    </a:moveTo>
                    <a:lnTo>
                      <a:pt x="17" y="8"/>
                    </a:lnTo>
                    <a:lnTo>
                      <a:pt x="0" y="0"/>
                    </a:lnTo>
                    <a:lnTo>
                      <a:pt x="32" y="27"/>
                    </a:lnTo>
                    <a:lnTo>
                      <a:pt x="66" y="56"/>
                    </a:lnTo>
                    <a:lnTo>
                      <a:pt x="82" y="63"/>
                    </a:lnTo>
                    <a:lnTo>
                      <a:pt x="49" y="35"/>
                    </a:lnTo>
                    <a:close/>
                  </a:path>
                </a:pathLst>
              </a:custGeom>
              <a:solidFill>
                <a:srgbClr val="BF2D1E"/>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44"/>
              <p:cNvSpPr>
                <a:spLocks/>
              </p:cNvSpPr>
              <p:nvPr/>
            </p:nvSpPr>
            <p:spPr bwMode="auto">
              <a:xfrm>
                <a:off x="2196035" y="3374781"/>
                <a:ext cx="3106265" cy="1020838"/>
              </a:xfrm>
              <a:custGeom>
                <a:avLst/>
                <a:gdLst/>
                <a:ahLst/>
                <a:cxnLst>
                  <a:cxn ang="0">
                    <a:pos x="573" y="0"/>
                  </a:cxn>
                  <a:cxn ang="0">
                    <a:pos x="605" y="27"/>
                  </a:cxn>
                  <a:cxn ang="0">
                    <a:pos x="639" y="56"/>
                  </a:cxn>
                  <a:cxn ang="0">
                    <a:pos x="611" y="94"/>
                  </a:cxn>
                  <a:cxn ang="0">
                    <a:pos x="583" y="132"/>
                  </a:cxn>
                  <a:cxn ang="0">
                    <a:pos x="0" y="210"/>
                  </a:cxn>
                  <a:cxn ang="0">
                    <a:pos x="0" y="96"/>
                  </a:cxn>
                  <a:cxn ang="0">
                    <a:pos x="573" y="0"/>
                  </a:cxn>
                </a:cxnLst>
                <a:rect l="0" t="0" r="r" b="b"/>
                <a:pathLst>
                  <a:path w="639" h="210">
                    <a:moveTo>
                      <a:pt x="573" y="0"/>
                    </a:moveTo>
                    <a:lnTo>
                      <a:pt x="605" y="27"/>
                    </a:lnTo>
                    <a:lnTo>
                      <a:pt x="639" y="56"/>
                    </a:lnTo>
                    <a:lnTo>
                      <a:pt x="611" y="94"/>
                    </a:lnTo>
                    <a:lnTo>
                      <a:pt x="583" y="132"/>
                    </a:lnTo>
                    <a:lnTo>
                      <a:pt x="0" y="210"/>
                    </a:lnTo>
                    <a:lnTo>
                      <a:pt x="0" y="96"/>
                    </a:lnTo>
                    <a:lnTo>
                      <a:pt x="573"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2" name="TextBox 61"/>
            <p:cNvSpPr txBox="1"/>
            <p:nvPr/>
          </p:nvSpPr>
          <p:spPr>
            <a:xfrm rot="21060000">
              <a:off x="3112040" y="5334032"/>
              <a:ext cx="1915909" cy="461665"/>
            </a:xfrm>
            <a:prstGeom prst="rect">
              <a:avLst/>
            </a:prstGeom>
            <a:grpFill/>
          </p:spPr>
          <p:txBody>
            <a:bodyPr wrap="none" rtlCol="0">
              <a:spAutoFit/>
            </a:bodyPr>
            <a:lstStyle/>
            <a:p>
              <a:r>
                <a:rPr lang="en-US" sz="2400" b="1" dirty="0">
                  <a:solidFill>
                    <a:schemeClr val="bg1"/>
                  </a:solidFill>
                  <a:latin typeface="Candara" panose="020E0502030303020204" pitchFamily="34" charset="0"/>
                </a:rPr>
                <a:t>Lorem Ipsum</a:t>
              </a:r>
              <a:endParaRPr lang="en-US" sz="2133" b="1" dirty="0">
                <a:solidFill>
                  <a:schemeClr val="bg1"/>
                </a:solidFill>
                <a:latin typeface="Candara" panose="020E0502030303020204" pitchFamily="34" charset="0"/>
              </a:endParaRPr>
            </a:p>
          </p:txBody>
        </p:sp>
      </p:grpSp>
      <p:sp>
        <p:nvSpPr>
          <p:cNvPr id="67" name="TextBox 66"/>
          <p:cNvSpPr txBox="1"/>
          <p:nvPr/>
        </p:nvSpPr>
        <p:spPr>
          <a:xfrm>
            <a:off x="6614977" y="1454450"/>
            <a:ext cx="4229917" cy="929485"/>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8" name="TextBox 67"/>
          <p:cNvSpPr txBox="1"/>
          <p:nvPr/>
        </p:nvSpPr>
        <p:spPr>
          <a:xfrm>
            <a:off x="6614977" y="2664620"/>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69" name="TextBox 68"/>
          <p:cNvSpPr txBox="1"/>
          <p:nvPr/>
        </p:nvSpPr>
        <p:spPr>
          <a:xfrm>
            <a:off x="6614695" y="3783708"/>
            <a:ext cx="4229917"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70" name="TextBox 69"/>
          <p:cNvSpPr txBox="1"/>
          <p:nvPr/>
        </p:nvSpPr>
        <p:spPr>
          <a:xfrm>
            <a:off x="6614695" y="4894826"/>
            <a:ext cx="4229917"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2433334638"/>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53" presetClass="entr" presetSubtype="528" fill="hold" nodeType="afterEffect">
                                  <p:stCondLst>
                                    <p:cond delay="0"/>
                                  </p:stCondLst>
                                  <p:childTnLst>
                                    <p:set>
                                      <p:cBhvr>
                                        <p:cTn id="10" dur="1" fill="hold">
                                          <p:stCondLst>
                                            <p:cond delay="0"/>
                                          </p:stCondLst>
                                        </p:cTn>
                                        <p:tgtEl>
                                          <p:spTgt spid="78"/>
                                        </p:tgtEl>
                                        <p:attrNameLst>
                                          <p:attrName>style.visibility</p:attrName>
                                        </p:attrNameLst>
                                      </p:cBhvr>
                                      <p:to>
                                        <p:strVal val="visible"/>
                                      </p:to>
                                    </p:set>
                                    <p:anim calcmode="lin" valueType="num">
                                      <p:cBhvr>
                                        <p:cTn id="11" dur="500" fill="hold"/>
                                        <p:tgtEl>
                                          <p:spTgt spid="78"/>
                                        </p:tgtEl>
                                        <p:attrNameLst>
                                          <p:attrName>ppt_w</p:attrName>
                                        </p:attrNameLst>
                                      </p:cBhvr>
                                      <p:tavLst>
                                        <p:tav tm="0">
                                          <p:val>
                                            <p:fltVal val="0"/>
                                          </p:val>
                                        </p:tav>
                                        <p:tav tm="100000">
                                          <p:val>
                                            <p:strVal val="#ppt_w"/>
                                          </p:val>
                                        </p:tav>
                                      </p:tavLst>
                                    </p:anim>
                                    <p:anim calcmode="lin" valueType="num">
                                      <p:cBhvr>
                                        <p:cTn id="12" dur="500" fill="hold"/>
                                        <p:tgtEl>
                                          <p:spTgt spid="78"/>
                                        </p:tgtEl>
                                        <p:attrNameLst>
                                          <p:attrName>ppt_h</p:attrName>
                                        </p:attrNameLst>
                                      </p:cBhvr>
                                      <p:tavLst>
                                        <p:tav tm="0">
                                          <p:val>
                                            <p:fltVal val="0"/>
                                          </p:val>
                                        </p:tav>
                                        <p:tav tm="100000">
                                          <p:val>
                                            <p:strVal val="#ppt_h"/>
                                          </p:val>
                                        </p:tav>
                                      </p:tavLst>
                                    </p:anim>
                                    <p:animEffect transition="in" filter="fade">
                                      <p:cBhvr>
                                        <p:cTn id="13" dur="500"/>
                                        <p:tgtEl>
                                          <p:spTgt spid="78"/>
                                        </p:tgtEl>
                                      </p:cBhvr>
                                    </p:animEffect>
                                    <p:anim calcmode="lin" valueType="num">
                                      <p:cBhvr>
                                        <p:cTn id="14" dur="500" fill="hold"/>
                                        <p:tgtEl>
                                          <p:spTgt spid="78"/>
                                        </p:tgtEl>
                                        <p:attrNameLst>
                                          <p:attrName>ppt_x</p:attrName>
                                        </p:attrNameLst>
                                      </p:cBhvr>
                                      <p:tavLst>
                                        <p:tav tm="0">
                                          <p:val>
                                            <p:fltVal val="0.5"/>
                                          </p:val>
                                        </p:tav>
                                        <p:tav tm="100000">
                                          <p:val>
                                            <p:strVal val="#ppt_x"/>
                                          </p:val>
                                        </p:tav>
                                      </p:tavLst>
                                    </p:anim>
                                    <p:anim calcmode="lin" valueType="num">
                                      <p:cBhvr>
                                        <p:cTn id="15" dur="500" fill="hold"/>
                                        <p:tgtEl>
                                          <p:spTgt spid="78"/>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8" fill="hold" nodeType="afterEffect">
                                  <p:stCondLst>
                                    <p:cond delay="0"/>
                                  </p:stCondLst>
                                  <p:childTnLst>
                                    <p:set>
                                      <p:cBhvr>
                                        <p:cTn id="18" dur="1" fill="hold">
                                          <p:stCondLst>
                                            <p:cond delay="0"/>
                                          </p:stCondLst>
                                        </p:cTn>
                                        <p:tgtEl>
                                          <p:spTgt spid="82"/>
                                        </p:tgtEl>
                                        <p:attrNameLst>
                                          <p:attrName>style.visibility</p:attrName>
                                        </p:attrNameLst>
                                      </p:cBhvr>
                                      <p:to>
                                        <p:strVal val="visible"/>
                                      </p:to>
                                    </p:set>
                                    <p:animEffect transition="in" filter="wipe(left)">
                                      <p:cBhvr>
                                        <p:cTn id="19" dur="500"/>
                                        <p:tgtEl>
                                          <p:spTgt spid="82"/>
                                        </p:tgtEl>
                                      </p:cBhvr>
                                    </p:animEffect>
                                  </p:childTnLst>
                                </p:cTn>
                              </p:par>
                            </p:childTnLst>
                          </p:cTn>
                        </p:par>
                        <p:par>
                          <p:cTn id="20" fill="hold">
                            <p:stCondLst>
                              <p:cond delay="1750"/>
                            </p:stCondLst>
                            <p:childTnLst>
                              <p:par>
                                <p:cTn id="21" presetID="2" presetClass="entr" presetSubtype="2" fill="hold" grpId="0" nodeType="afterEffect">
                                  <p:stCondLst>
                                    <p:cond delay="0"/>
                                  </p:stCondLst>
                                  <p:childTnLst>
                                    <p:set>
                                      <p:cBhvr>
                                        <p:cTn id="22" dur="1" fill="hold">
                                          <p:stCondLst>
                                            <p:cond delay="0"/>
                                          </p:stCondLst>
                                        </p:cTn>
                                        <p:tgtEl>
                                          <p:spTgt spid="67"/>
                                        </p:tgtEl>
                                        <p:attrNameLst>
                                          <p:attrName>style.visibility</p:attrName>
                                        </p:attrNameLst>
                                      </p:cBhvr>
                                      <p:to>
                                        <p:strVal val="visible"/>
                                      </p:to>
                                    </p:set>
                                    <p:anim calcmode="lin" valueType="num">
                                      <p:cBhvr additive="base">
                                        <p:cTn id="23" dur="500" fill="hold"/>
                                        <p:tgtEl>
                                          <p:spTgt spid="67"/>
                                        </p:tgtEl>
                                        <p:attrNameLst>
                                          <p:attrName>ppt_x</p:attrName>
                                        </p:attrNameLst>
                                      </p:cBhvr>
                                      <p:tavLst>
                                        <p:tav tm="0">
                                          <p:val>
                                            <p:strVal val="1+#ppt_w/2"/>
                                          </p:val>
                                        </p:tav>
                                        <p:tav tm="100000">
                                          <p:val>
                                            <p:strVal val="#ppt_x"/>
                                          </p:val>
                                        </p:tav>
                                      </p:tavLst>
                                    </p:anim>
                                    <p:anim calcmode="lin" valueType="num">
                                      <p:cBhvr additive="base">
                                        <p:cTn id="24" dur="500" fill="hold"/>
                                        <p:tgtEl>
                                          <p:spTgt spid="67"/>
                                        </p:tgtEl>
                                        <p:attrNameLst>
                                          <p:attrName>ppt_y</p:attrName>
                                        </p:attrNameLst>
                                      </p:cBhvr>
                                      <p:tavLst>
                                        <p:tav tm="0">
                                          <p:val>
                                            <p:strVal val="#ppt_y"/>
                                          </p:val>
                                        </p:tav>
                                        <p:tav tm="100000">
                                          <p:val>
                                            <p:strVal val="#ppt_y"/>
                                          </p:val>
                                        </p:tav>
                                      </p:tavLst>
                                    </p:anim>
                                  </p:childTnLst>
                                </p:cTn>
                              </p:par>
                            </p:childTnLst>
                          </p:cTn>
                        </p:par>
                        <p:par>
                          <p:cTn id="25" fill="hold">
                            <p:stCondLst>
                              <p:cond delay="2250"/>
                            </p:stCondLst>
                            <p:childTnLst>
                              <p:par>
                                <p:cTn id="26" presetID="53" presetClass="entr" presetSubtype="528" fill="hold" nodeType="afterEffect">
                                  <p:stCondLst>
                                    <p:cond delay="0"/>
                                  </p:stCondLst>
                                  <p:childTnLst>
                                    <p:set>
                                      <p:cBhvr>
                                        <p:cTn id="27" dur="1" fill="hold">
                                          <p:stCondLst>
                                            <p:cond delay="0"/>
                                          </p:stCondLst>
                                        </p:cTn>
                                        <p:tgtEl>
                                          <p:spTgt spid="79"/>
                                        </p:tgtEl>
                                        <p:attrNameLst>
                                          <p:attrName>style.visibility</p:attrName>
                                        </p:attrNameLst>
                                      </p:cBhvr>
                                      <p:to>
                                        <p:strVal val="visible"/>
                                      </p:to>
                                    </p:set>
                                    <p:anim calcmode="lin" valueType="num">
                                      <p:cBhvr>
                                        <p:cTn id="28" dur="500" fill="hold"/>
                                        <p:tgtEl>
                                          <p:spTgt spid="79"/>
                                        </p:tgtEl>
                                        <p:attrNameLst>
                                          <p:attrName>ppt_w</p:attrName>
                                        </p:attrNameLst>
                                      </p:cBhvr>
                                      <p:tavLst>
                                        <p:tav tm="0">
                                          <p:val>
                                            <p:fltVal val="0"/>
                                          </p:val>
                                        </p:tav>
                                        <p:tav tm="100000">
                                          <p:val>
                                            <p:strVal val="#ppt_w"/>
                                          </p:val>
                                        </p:tav>
                                      </p:tavLst>
                                    </p:anim>
                                    <p:anim calcmode="lin" valueType="num">
                                      <p:cBhvr>
                                        <p:cTn id="29" dur="500" fill="hold"/>
                                        <p:tgtEl>
                                          <p:spTgt spid="79"/>
                                        </p:tgtEl>
                                        <p:attrNameLst>
                                          <p:attrName>ppt_h</p:attrName>
                                        </p:attrNameLst>
                                      </p:cBhvr>
                                      <p:tavLst>
                                        <p:tav tm="0">
                                          <p:val>
                                            <p:fltVal val="0"/>
                                          </p:val>
                                        </p:tav>
                                        <p:tav tm="100000">
                                          <p:val>
                                            <p:strVal val="#ppt_h"/>
                                          </p:val>
                                        </p:tav>
                                      </p:tavLst>
                                    </p:anim>
                                    <p:animEffect transition="in" filter="fade">
                                      <p:cBhvr>
                                        <p:cTn id="30" dur="500"/>
                                        <p:tgtEl>
                                          <p:spTgt spid="79"/>
                                        </p:tgtEl>
                                      </p:cBhvr>
                                    </p:animEffect>
                                    <p:anim calcmode="lin" valueType="num">
                                      <p:cBhvr>
                                        <p:cTn id="31" dur="500" fill="hold"/>
                                        <p:tgtEl>
                                          <p:spTgt spid="79"/>
                                        </p:tgtEl>
                                        <p:attrNameLst>
                                          <p:attrName>ppt_x</p:attrName>
                                        </p:attrNameLst>
                                      </p:cBhvr>
                                      <p:tavLst>
                                        <p:tav tm="0">
                                          <p:val>
                                            <p:fltVal val="0.5"/>
                                          </p:val>
                                        </p:tav>
                                        <p:tav tm="100000">
                                          <p:val>
                                            <p:strVal val="#ppt_x"/>
                                          </p:val>
                                        </p:tav>
                                      </p:tavLst>
                                    </p:anim>
                                    <p:anim calcmode="lin" valueType="num">
                                      <p:cBhvr>
                                        <p:cTn id="32" dur="500" fill="hold"/>
                                        <p:tgtEl>
                                          <p:spTgt spid="79"/>
                                        </p:tgtEl>
                                        <p:attrNameLst>
                                          <p:attrName>ppt_y</p:attrName>
                                        </p:attrNameLst>
                                      </p:cBhvr>
                                      <p:tavLst>
                                        <p:tav tm="0">
                                          <p:val>
                                            <p:fltVal val="0.5"/>
                                          </p:val>
                                        </p:tav>
                                        <p:tav tm="100000">
                                          <p:val>
                                            <p:strVal val="#ppt_y"/>
                                          </p:val>
                                        </p:tav>
                                      </p:tavLst>
                                    </p:anim>
                                  </p:childTnLst>
                                </p:cTn>
                              </p:par>
                            </p:childTnLst>
                          </p:cTn>
                        </p:par>
                        <p:par>
                          <p:cTn id="33" fill="hold">
                            <p:stCondLst>
                              <p:cond delay="2750"/>
                            </p:stCondLst>
                            <p:childTnLst>
                              <p:par>
                                <p:cTn id="34" presetID="22" presetClass="entr" presetSubtype="8" fill="hold" nodeType="afterEffect">
                                  <p:stCondLst>
                                    <p:cond delay="0"/>
                                  </p:stCondLst>
                                  <p:childTnLst>
                                    <p:set>
                                      <p:cBhvr>
                                        <p:cTn id="35" dur="1" fill="hold">
                                          <p:stCondLst>
                                            <p:cond delay="0"/>
                                          </p:stCondLst>
                                        </p:cTn>
                                        <p:tgtEl>
                                          <p:spTgt spid="83"/>
                                        </p:tgtEl>
                                        <p:attrNameLst>
                                          <p:attrName>style.visibility</p:attrName>
                                        </p:attrNameLst>
                                      </p:cBhvr>
                                      <p:to>
                                        <p:strVal val="visible"/>
                                      </p:to>
                                    </p:set>
                                    <p:animEffect transition="in" filter="wipe(left)">
                                      <p:cBhvr>
                                        <p:cTn id="36" dur="500"/>
                                        <p:tgtEl>
                                          <p:spTgt spid="83"/>
                                        </p:tgtEl>
                                      </p:cBhvr>
                                    </p:animEffect>
                                  </p:childTnLst>
                                </p:cTn>
                              </p:par>
                            </p:childTnLst>
                          </p:cTn>
                        </p:par>
                        <p:par>
                          <p:cTn id="37" fill="hold">
                            <p:stCondLst>
                              <p:cond delay="3250"/>
                            </p:stCondLst>
                            <p:childTnLst>
                              <p:par>
                                <p:cTn id="38" presetID="2" presetClass="entr" presetSubtype="2" fill="hold" grpId="0" nodeType="afterEffect">
                                  <p:stCondLst>
                                    <p:cond delay="0"/>
                                  </p:stCondLst>
                                  <p:childTnLst>
                                    <p:set>
                                      <p:cBhvr>
                                        <p:cTn id="39" dur="1" fill="hold">
                                          <p:stCondLst>
                                            <p:cond delay="0"/>
                                          </p:stCondLst>
                                        </p:cTn>
                                        <p:tgtEl>
                                          <p:spTgt spid="68"/>
                                        </p:tgtEl>
                                        <p:attrNameLst>
                                          <p:attrName>style.visibility</p:attrName>
                                        </p:attrNameLst>
                                      </p:cBhvr>
                                      <p:to>
                                        <p:strVal val="visible"/>
                                      </p:to>
                                    </p:set>
                                    <p:anim calcmode="lin" valueType="num">
                                      <p:cBhvr additive="base">
                                        <p:cTn id="40" dur="500" fill="hold"/>
                                        <p:tgtEl>
                                          <p:spTgt spid="68"/>
                                        </p:tgtEl>
                                        <p:attrNameLst>
                                          <p:attrName>ppt_x</p:attrName>
                                        </p:attrNameLst>
                                      </p:cBhvr>
                                      <p:tavLst>
                                        <p:tav tm="0">
                                          <p:val>
                                            <p:strVal val="1+#ppt_w/2"/>
                                          </p:val>
                                        </p:tav>
                                        <p:tav tm="100000">
                                          <p:val>
                                            <p:strVal val="#ppt_x"/>
                                          </p:val>
                                        </p:tav>
                                      </p:tavLst>
                                    </p:anim>
                                    <p:anim calcmode="lin" valueType="num">
                                      <p:cBhvr additive="base">
                                        <p:cTn id="41" dur="500" fill="hold"/>
                                        <p:tgtEl>
                                          <p:spTgt spid="68"/>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53" presetClass="entr" presetSubtype="528" fill="hold" nodeType="afterEffect">
                                  <p:stCondLst>
                                    <p:cond delay="0"/>
                                  </p:stCondLst>
                                  <p:childTnLst>
                                    <p:set>
                                      <p:cBhvr>
                                        <p:cTn id="44" dur="1" fill="hold">
                                          <p:stCondLst>
                                            <p:cond delay="0"/>
                                          </p:stCondLst>
                                        </p:cTn>
                                        <p:tgtEl>
                                          <p:spTgt spid="80"/>
                                        </p:tgtEl>
                                        <p:attrNameLst>
                                          <p:attrName>style.visibility</p:attrName>
                                        </p:attrNameLst>
                                      </p:cBhvr>
                                      <p:to>
                                        <p:strVal val="visible"/>
                                      </p:to>
                                    </p:set>
                                    <p:anim calcmode="lin" valueType="num">
                                      <p:cBhvr>
                                        <p:cTn id="45" dur="500" fill="hold"/>
                                        <p:tgtEl>
                                          <p:spTgt spid="80"/>
                                        </p:tgtEl>
                                        <p:attrNameLst>
                                          <p:attrName>ppt_w</p:attrName>
                                        </p:attrNameLst>
                                      </p:cBhvr>
                                      <p:tavLst>
                                        <p:tav tm="0">
                                          <p:val>
                                            <p:fltVal val="0"/>
                                          </p:val>
                                        </p:tav>
                                        <p:tav tm="100000">
                                          <p:val>
                                            <p:strVal val="#ppt_w"/>
                                          </p:val>
                                        </p:tav>
                                      </p:tavLst>
                                    </p:anim>
                                    <p:anim calcmode="lin" valueType="num">
                                      <p:cBhvr>
                                        <p:cTn id="46" dur="500" fill="hold"/>
                                        <p:tgtEl>
                                          <p:spTgt spid="80"/>
                                        </p:tgtEl>
                                        <p:attrNameLst>
                                          <p:attrName>ppt_h</p:attrName>
                                        </p:attrNameLst>
                                      </p:cBhvr>
                                      <p:tavLst>
                                        <p:tav tm="0">
                                          <p:val>
                                            <p:fltVal val="0"/>
                                          </p:val>
                                        </p:tav>
                                        <p:tav tm="100000">
                                          <p:val>
                                            <p:strVal val="#ppt_h"/>
                                          </p:val>
                                        </p:tav>
                                      </p:tavLst>
                                    </p:anim>
                                    <p:animEffect transition="in" filter="fade">
                                      <p:cBhvr>
                                        <p:cTn id="47" dur="500"/>
                                        <p:tgtEl>
                                          <p:spTgt spid="80"/>
                                        </p:tgtEl>
                                      </p:cBhvr>
                                    </p:animEffect>
                                    <p:anim calcmode="lin" valueType="num">
                                      <p:cBhvr>
                                        <p:cTn id="48" dur="500" fill="hold"/>
                                        <p:tgtEl>
                                          <p:spTgt spid="80"/>
                                        </p:tgtEl>
                                        <p:attrNameLst>
                                          <p:attrName>ppt_x</p:attrName>
                                        </p:attrNameLst>
                                      </p:cBhvr>
                                      <p:tavLst>
                                        <p:tav tm="0">
                                          <p:val>
                                            <p:fltVal val="0.5"/>
                                          </p:val>
                                        </p:tav>
                                        <p:tav tm="100000">
                                          <p:val>
                                            <p:strVal val="#ppt_x"/>
                                          </p:val>
                                        </p:tav>
                                      </p:tavLst>
                                    </p:anim>
                                    <p:anim calcmode="lin" valueType="num">
                                      <p:cBhvr>
                                        <p:cTn id="49" dur="500" fill="hold"/>
                                        <p:tgtEl>
                                          <p:spTgt spid="80"/>
                                        </p:tgtEl>
                                        <p:attrNameLst>
                                          <p:attrName>ppt_y</p:attrName>
                                        </p:attrNameLst>
                                      </p:cBhvr>
                                      <p:tavLst>
                                        <p:tav tm="0">
                                          <p:val>
                                            <p:fltVal val="0.5"/>
                                          </p:val>
                                        </p:tav>
                                        <p:tav tm="100000">
                                          <p:val>
                                            <p:strVal val="#ppt_y"/>
                                          </p:val>
                                        </p:tav>
                                      </p:tavLst>
                                    </p:anim>
                                  </p:childTnLst>
                                </p:cTn>
                              </p:par>
                            </p:childTnLst>
                          </p:cTn>
                        </p:par>
                        <p:par>
                          <p:cTn id="50" fill="hold">
                            <p:stCondLst>
                              <p:cond delay="4250"/>
                            </p:stCondLst>
                            <p:childTnLst>
                              <p:par>
                                <p:cTn id="51" presetID="22" presetClass="entr" presetSubtype="8" fill="hold" nodeType="afterEffect">
                                  <p:stCondLst>
                                    <p:cond delay="0"/>
                                  </p:stCondLst>
                                  <p:childTnLst>
                                    <p:set>
                                      <p:cBhvr>
                                        <p:cTn id="52" dur="1" fill="hold">
                                          <p:stCondLst>
                                            <p:cond delay="0"/>
                                          </p:stCondLst>
                                        </p:cTn>
                                        <p:tgtEl>
                                          <p:spTgt spid="84"/>
                                        </p:tgtEl>
                                        <p:attrNameLst>
                                          <p:attrName>style.visibility</p:attrName>
                                        </p:attrNameLst>
                                      </p:cBhvr>
                                      <p:to>
                                        <p:strVal val="visible"/>
                                      </p:to>
                                    </p:set>
                                    <p:animEffect transition="in" filter="wipe(left)">
                                      <p:cBhvr>
                                        <p:cTn id="53" dur="500"/>
                                        <p:tgtEl>
                                          <p:spTgt spid="84"/>
                                        </p:tgtEl>
                                      </p:cBhvr>
                                    </p:animEffect>
                                  </p:childTnLst>
                                </p:cTn>
                              </p:par>
                            </p:childTnLst>
                          </p:cTn>
                        </p:par>
                        <p:par>
                          <p:cTn id="54" fill="hold">
                            <p:stCondLst>
                              <p:cond delay="4750"/>
                            </p:stCondLst>
                            <p:childTnLst>
                              <p:par>
                                <p:cTn id="55" presetID="2" presetClass="entr" presetSubtype="2" fill="hold" grpId="0" nodeType="afterEffect">
                                  <p:stCondLst>
                                    <p:cond delay="0"/>
                                  </p:stCondLst>
                                  <p:childTnLst>
                                    <p:set>
                                      <p:cBhvr>
                                        <p:cTn id="56" dur="1" fill="hold">
                                          <p:stCondLst>
                                            <p:cond delay="0"/>
                                          </p:stCondLst>
                                        </p:cTn>
                                        <p:tgtEl>
                                          <p:spTgt spid="69"/>
                                        </p:tgtEl>
                                        <p:attrNameLst>
                                          <p:attrName>style.visibility</p:attrName>
                                        </p:attrNameLst>
                                      </p:cBhvr>
                                      <p:to>
                                        <p:strVal val="visible"/>
                                      </p:to>
                                    </p:set>
                                    <p:anim calcmode="lin" valueType="num">
                                      <p:cBhvr additive="base">
                                        <p:cTn id="57" dur="500" fill="hold"/>
                                        <p:tgtEl>
                                          <p:spTgt spid="69"/>
                                        </p:tgtEl>
                                        <p:attrNameLst>
                                          <p:attrName>ppt_x</p:attrName>
                                        </p:attrNameLst>
                                      </p:cBhvr>
                                      <p:tavLst>
                                        <p:tav tm="0">
                                          <p:val>
                                            <p:strVal val="1+#ppt_w/2"/>
                                          </p:val>
                                        </p:tav>
                                        <p:tav tm="100000">
                                          <p:val>
                                            <p:strVal val="#ppt_x"/>
                                          </p:val>
                                        </p:tav>
                                      </p:tavLst>
                                    </p:anim>
                                    <p:anim calcmode="lin" valueType="num">
                                      <p:cBhvr additive="base">
                                        <p:cTn id="58" dur="500" fill="hold"/>
                                        <p:tgtEl>
                                          <p:spTgt spid="69"/>
                                        </p:tgtEl>
                                        <p:attrNameLst>
                                          <p:attrName>ppt_y</p:attrName>
                                        </p:attrNameLst>
                                      </p:cBhvr>
                                      <p:tavLst>
                                        <p:tav tm="0">
                                          <p:val>
                                            <p:strVal val="#ppt_y"/>
                                          </p:val>
                                        </p:tav>
                                        <p:tav tm="100000">
                                          <p:val>
                                            <p:strVal val="#ppt_y"/>
                                          </p:val>
                                        </p:tav>
                                      </p:tavLst>
                                    </p:anim>
                                  </p:childTnLst>
                                </p:cTn>
                              </p:par>
                            </p:childTnLst>
                          </p:cTn>
                        </p:par>
                        <p:par>
                          <p:cTn id="59" fill="hold">
                            <p:stCondLst>
                              <p:cond delay="5250"/>
                            </p:stCondLst>
                            <p:childTnLst>
                              <p:par>
                                <p:cTn id="60" presetID="53" presetClass="entr" presetSubtype="528" fill="hold" nodeType="afterEffect">
                                  <p:stCondLst>
                                    <p:cond delay="0"/>
                                  </p:stCondLst>
                                  <p:childTnLst>
                                    <p:set>
                                      <p:cBhvr>
                                        <p:cTn id="61" dur="1" fill="hold">
                                          <p:stCondLst>
                                            <p:cond delay="0"/>
                                          </p:stCondLst>
                                        </p:cTn>
                                        <p:tgtEl>
                                          <p:spTgt spid="81"/>
                                        </p:tgtEl>
                                        <p:attrNameLst>
                                          <p:attrName>style.visibility</p:attrName>
                                        </p:attrNameLst>
                                      </p:cBhvr>
                                      <p:to>
                                        <p:strVal val="visible"/>
                                      </p:to>
                                    </p:set>
                                    <p:anim calcmode="lin" valueType="num">
                                      <p:cBhvr>
                                        <p:cTn id="62" dur="500" fill="hold"/>
                                        <p:tgtEl>
                                          <p:spTgt spid="81"/>
                                        </p:tgtEl>
                                        <p:attrNameLst>
                                          <p:attrName>ppt_w</p:attrName>
                                        </p:attrNameLst>
                                      </p:cBhvr>
                                      <p:tavLst>
                                        <p:tav tm="0">
                                          <p:val>
                                            <p:fltVal val="0"/>
                                          </p:val>
                                        </p:tav>
                                        <p:tav tm="100000">
                                          <p:val>
                                            <p:strVal val="#ppt_w"/>
                                          </p:val>
                                        </p:tav>
                                      </p:tavLst>
                                    </p:anim>
                                    <p:anim calcmode="lin" valueType="num">
                                      <p:cBhvr>
                                        <p:cTn id="63" dur="500" fill="hold"/>
                                        <p:tgtEl>
                                          <p:spTgt spid="81"/>
                                        </p:tgtEl>
                                        <p:attrNameLst>
                                          <p:attrName>ppt_h</p:attrName>
                                        </p:attrNameLst>
                                      </p:cBhvr>
                                      <p:tavLst>
                                        <p:tav tm="0">
                                          <p:val>
                                            <p:fltVal val="0"/>
                                          </p:val>
                                        </p:tav>
                                        <p:tav tm="100000">
                                          <p:val>
                                            <p:strVal val="#ppt_h"/>
                                          </p:val>
                                        </p:tav>
                                      </p:tavLst>
                                    </p:anim>
                                    <p:animEffect transition="in" filter="fade">
                                      <p:cBhvr>
                                        <p:cTn id="64" dur="500"/>
                                        <p:tgtEl>
                                          <p:spTgt spid="81"/>
                                        </p:tgtEl>
                                      </p:cBhvr>
                                    </p:animEffect>
                                    <p:anim calcmode="lin" valueType="num">
                                      <p:cBhvr>
                                        <p:cTn id="65" dur="500" fill="hold"/>
                                        <p:tgtEl>
                                          <p:spTgt spid="81"/>
                                        </p:tgtEl>
                                        <p:attrNameLst>
                                          <p:attrName>ppt_x</p:attrName>
                                        </p:attrNameLst>
                                      </p:cBhvr>
                                      <p:tavLst>
                                        <p:tav tm="0">
                                          <p:val>
                                            <p:fltVal val="0.5"/>
                                          </p:val>
                                        </p:tav>
                                        <p:tav tm="100000">
                                          <p:val>
                                            <p:strVal val="#ppt_x"/>
                                          </p:val>
                                        </p:tav>
                                      </p:tavLst>
                                    </p:anim>
                                    <p:anim calcmode="lin" valueType="num">
                                      <p:cBhvr>
                                        <p:cTn id="66" dur="500" fill="hold"/>
                                        <p:tgtEl>
                                          <p:spTgt spid="81"/>
                                        </p:tgtEl>
                                        <p:attrNameLst>
                                          <p:attrName>ppt_y</p:attrName>
                                        </p:attrNameLst>
                                      </p:cBhvr>
                                      <p:tavLst>
                                        <p:tav tm="0">
                                          <p:val>
                                            <p:fltVal val="0.5"/>
                                          </p:val>
                                        </p:tav>
                                        <p:tav tm="100000">
                                          <p:val>
                                            <p:strVal val="#ppt_y"/>
                                          </p:val>
                                        </p:tav>
                                      </p:tavLst>
                                    </p:anim>
                                  </p:childTnLst>
                                </p:cTn>
                              </p:par>
                            </p:childTnLst>
                          </p:cTn>
                        </p:par>
                        <p:par>
                          <p:cTn id="67" fill="hold">
                            <p:stCondLst>
                              <p:cond delay="5750"/>
                            </p:stCondLst>
                            <p:childTnLst>
                              <p:par>
                                <p:cTn id="68" presetID="22" presetClass="entr" presetSubtype="8" fill="hold" nodeType="afterEffect">
                                  <p:stCondLst>
                                    <p:cond delay="0"/>
                                  </p:stCondLst>
                                  <p:childTnLst>
                                    <p:set>
                                      <p:cBhvr>
                                        <p:cTn id="69" dur="1" fill="hold">
                                          <p:stCondLst>
                                            <p:cond delay="0"/>
                                          </p:stCondLst>
                                        </p:cTn>
                                        <p:tgtEl>
                                          <p:spTgt spid="85"/>
                                        </p:tgtEl>
                                        <p:attrNameLst>
                                          <p:attrName>style.visibility</p:attrName>
                                        </p:attrNameLst>
                                      </p:cBhvr>
                                      <p:to>
                                        <p:strVal val="visible"/>
                                      </p:to>
                                    </p:set>
                                    <p:animEffect transition="in" filter="wipe(left)">
                                      <p:cBhvr>
                                        <p:cTn id="70" dur="500"/>
                                        <p:tgtEl>
                                          <p:spTgt spid="85"/>
                                        </p:tgtEl>
                                      </p:cBhvr>
                                    </p:animEffect>
                                  </p:childTnLst>
                                </p:cTn>
                              </p:par>
                            </p:childTnLst>
                          </p:cTn>
                        </p:par>
                        <p:par>
                          <p:cTn id="71" fill="hold">
                            <p:stCondLst>
                              <p:cond delay="6250"/>
                            </p:stCondLst>
                            <p:childTnLst>
                              <p:par>
                                <p:cTn id="72" presetID="2" presetClass="entr" presetSubtype="2" fill="hold" grpId="0" nodeType="afterEffect">
                                  <p:stCondLst>
                                    <p:cond delay="0"/>
                                  </p:stCondLst>
                                  <p:childTnLst>
                                    <p:set>
                                      <p:cBhvr>
                                        <p:cTn id="73" dur="1" fill="hold">
                                          <p:stCondLst>
                                            <p:cond delay="0"/>
                                          </p:stCondLst>
                                        </p:cTn>
                                        <p:tgtEl>
                                          <p:spTgt spid="70"/>
                                        </p:tgtEl>
                                        <p:attrNameLst>
                                          <p:attrName>style.visibility</p:attrName>
                                        </p:attrNameLst>
                                      </p:cBhvr>
                                      <p:to>
                                        <p:strVal val="visible"/>
                                      </p:to>
                                    </p:set>
                                    <p:anim calcmode="lin" valueType="num">
                                      <p:cBhvr additive="base">
                                        <p:cTn id="74" dur="500" fill="hold"/>
                                        <p:tgtEl>
                                          <p:spTgt spid="70"/>
                                        </p:tgtEl>
                                        <p:attrNameLst>
                                          <p:attrName>ppt_x</p:attrName>
                                        </p:attrNameLst>
                                      </p:cBhvr>
                                      <p:tavLst>
                                        <p:tav tm="0">
                                          <p:val>
                                            <p:strVal val="1+#ppt_w/2"/>
                                          </p:val>
                                        </p:tav>
                                        <p:tav tm="100000">
                                          <p:val>
                                            <p:strVal val="#ppt_x"/>
                                          </p:val>
                                        </p:tav>
                                      </p:tavLst>
                                    </p:anim>
                                    <p:anim calcmode="lin" valueType="num">
                                      <p:cBhvr additive="base">
                                        <p:cTn id="75" dur="500" fill="hold"/>
                                        <p:tgtEl>
                                          <p:spTgt spid="70"/>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p:bldP spid="68" grpId="0"/>
      <p:bldP spid="69" grpId="0"/>
      <p:bldP spid="70" grpId="0"/>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16000" b="-16000"/>
          </a:stretch>
        </a:blipFill>
        <a:effectLst/>
      </p:bgPr>
    </p:bg>
    <p:spTree>
      <p:nvGrpSpPr>
        <p:cNvPr id="1" name=""/>
        <p:cNvGrpSpPr/>
        <p:nvPr/>
      </p:nvGrpSpPr>
      <p:grpSpPr>
        <a:xfrm>
          <a:off x="0" y="0"/>
          <a:ext cx="0" cy="0"/>
          <a:chOff x="0" y="0"/>
          <a:chExt cx="0" cy="0"/>
        </a:xfrm>
      </p:grpSpPr>
      <p:grpSp>
        <p:nvGrpSpPr>
          <p:cNvPr id="4" name="Group 3"/>
          <p:cNvGrpSpPr>
            <a:grpSpLocks noChangeAspect="1"/>
          </p:cNvGrpSpPr>
          <p:nvPr/>
        </p:nvGrpSpPr>
        <p:grpSpPr>
          <a:xfrm>
            <a:off x="3992880" y="1875882"/>
            <a:ext cx="4206240" cy="4206240"/>
            <a:chOff x="3810000" y="1663924"/>
            <a:chExt cx="4572000" cy="4572000"/>
          </a:xfrm>
        </p:grpSpPr>
        <p:sp>
          <p:nvSpPr>
            <p:cNvPr id="12" name="Freeform 11"/>
            <p:cNvSpPr>
              <a:spLocks noChangeAspect="1"/>
            </p:cNvSpPr>
            <p:nvPr/>
          </p:nvSpPr>
          <p:spPr>
            <a:xfrm>
              <a:off x="3810000" y="1663924"/>
              <a:ext cx="4572000" cy="457200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12"/>
            <p:cNvSpPr>
              <a:spLocks noChangeAspect="1"/>
            </p:cNvSpPr>
            <p:nvPr/>
          </p:nvSpPr>
          <p:spPr>
            <a:xfrm>
              <a:off x="3947160" y="1801084"/>
              <a:ext cx="4297680" cy="429768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13"/>
            <p:cNvSpPr>
              <a:spLocks noChangeAspect="1"/>
            </p:cNvSpPr>
            <p:nvPr/>
          </p:nvSpPr>
          <p:spPr>
            <a:xfrm>
              <a:off x="4084320" y="1938244"/>
              <a:ext cx="4023360" cy="4023360"/>
            </a:xfrm>
            <a:custGeom>
              <a:avLst/>
              <a:gdLst>
                <a:gd name="connsiteX0" fmla="*/ 3154680 w 6309360"/>
                <a:gd name="connsiteY0" fmla="*/ 91440 h 6309360"/>
                <a:gd name="connsiteX1" fmla="*/ 91440 w 6309360"/>
                <a:gd name="connsiteY1" fmla="*/ 3154680 h 6309360"/>
                <a:gd name="connsiteX2" fmla="*/ 3154680 w 6309360"/>
                <a:gd name="connsiteY2" fmla="*/ 6217920 h 6309360"/>
                <a:gd name="connsiteX3" fmla="*/ 6217920 w 6309360"/>
                <a:gd name="connsiteY3" fmla="*/ 3154680 h 6309360"/>
                <a:gd name="connsiteX4" fmla="*/ 3154680 w 6309360"/>
                <a:gd name="connsiteY4" fmla="*/ 91440 h 6309360"/>
                <a:gd name="connsiteX5" fmla="*/ 3154680 w 6309360"/>
                <a:gd name="connsiteY5" fmla="*/ 0 h 6309360"/>
                <a:gd name="connsiteX6" fmla="*/ 6309360 w 6309360"/>
                <a:gd name="connsiteY6" fmla="*/ 3154680 h 6309360"/>
                <a:gd name="connsiteX7" fmla="*/ 3154680 w 6309360"/>
                <a:gd name="connsiteY7" fmla="*/ 6309360 h 6309360"/>
                <a:gd name="connsiteX8" fmla="*/ 0 w 6309360"/>
                <a:gd name="connsiteY8" fmla="*/ 3154680 h 6309360"/>
                <a:gd name="connsiteX9" fmla="*/ 3154680 w 6309360"/>
                <a:gd name="connsiteY9" fmla="*/ 0 h 63093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309360" h="6309360">
                  <a:moveTo>
                    <a:pt x="3154680" y="91440"/>
                  </a:moveTo>
                  <a:cubicBezTo>
                    <a:pt x="1462899" y="91440"/>
                    <a:pt x="91440" y="1462899"/>
                    <a:pt x="91440" y="3154680"/>
                  </a:cubicBezTo>
                  <a:cubicBezTo>
                    <a:pt x="91440" y="4846461"/>
                    <a:pt x="1462899" y="6217920"/>
                    <a:pt x="3154680" y="6217920"/>
                  </a:cubicBezTo>
                  <a:cubicBezTo>
                    <a:pt x="4846461" y="6217920"/>
                    <a:pt x="6217920" y="4846461"/>
                    <a:pt x="6217920" y="3154680"/>
                  </a:cubicBezTo>
                  <a:cubicBezTo>
                    <a:pt x="6217920" y="1462899"/>
                    <a:pt x="4846461" y="91440"/>
                    <a:pt x="3154680" y="91440"/>
                  </a:cubicBezTo>
                  <a:close/>
                  <a:moveTo>
                    <a:pt x="3154680" y="0"/>
                  </a:moveTo>
                  <a:cubicBezTo>
                    <a:pt x="4896962" y="0"/>
                    <a:pt x="6309360" y="1412398"/>
                    <a:pt x="6309360" y="3154680"/>
                  </a:cubicBezTo>
                  <a:cubicBezTo>
                    <a:pt x="6309360" y="4896962"/>
                    <a:pt x="4896962" y="6309360"/>
                    <a:pt x="3154680" y="6309360"/>
                  </a:cubicBezTo>
                  <a:cubicBezTo>
                    <a:pt x="1412398" y="6309360"/>
                    <a:pt x="0" y="4896962"/>
                    <a:pt x="0" y="3154680"/>
                  </a:cubicBezTo>
                  <a:cubicBezTo>
                    <a:pt x="0" y="1412398"/>
                    <a:pt x="1412398" y="0"/>
                    <a:pt x="3154680" y="0"/>
                  </a:cubicBezTo>
                  <a:close/>
                </a:path>
              </a:pathLst>
            </a:custGeom>
            <a:solidFill>
              <a:schemeClr val="bg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Freeform 52"/>
          <p:cNvSpPr>
            <a:spLocks noChangeAspect="1"/>
          </p:cNvSpPr>
          <p:nvPr/>
        </p:nvSpPr>
        <p:spPr>
          <a:xfrm rot="18009566">
            <a:off x="3566062" y="34008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68686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Freeform 53"/>
          <p:cNvSpPr/>
          <p:nvPr/>
        </p:nvSpPr>
        <p:spPr>
          <a:xfrm rot="18009566">
            <a:off x="3661848" y="34824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18009566">
            <a:off x="4503797" y="498335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Freeform 51"/>
          <p:cNvSpPr/>
          <p:nvPr/>
        </p:nvSpPr>
        <p:spPr>
          <a:xfrm rot="18009566">
            <a:off x="4599583" y="506493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48"/>
          <p:cNvSpPr>
            <a:spLocks noChangeAspect="1"/>
          </p:cNvSpPr>
          <p:nvPr/>
        </p:nvSpPr>
        <p:spPr>
          <a:xfrm rot="18009566">
            <a:off x="6298904" y="4970561"/>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Freeform 49"/>
          <p:cNvSpPr/>
          <p:nvPr/>
        </p:nvSpPr>
        <p:spPr>
          <a:xfrm rot="18009566">
            <a:off x="6394690" y="5052148"/>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46"/>
          <p:cNvSpPr>
            <a:spLocks noChangeAspect="1"/>
          </p:cNvSpPr>
          <p:nvPr/>
        </p:nvSpPr>
        <p:spPr>
          <a:xfrm rot="18009566">
            <a:off x="7223303" y="3392003"/>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Freeform 47"/>
          <p:cNvSpPr/>
          <p:nvPr/>
        </p:nvSpPr>
        <p:spPr>
          <a:xfrm rot="18009566">
            <a:off x="7319089" y="3473590"/>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a:spLocks noChangeAspect="1"/>
          </p:cNvSpPr>
          <p:nvPr/>
        </p:nvSpPr>
        <p:spPr>
          <a:xfrm rot="18009566">
            <a:off x="6285322" y="1753244"/>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45"/>
          <p:cNvSpPr/>
          <p:nvPr/>
        </p:nvSpPr>
        <p:spPr>
          <a:xfrm rot="18009566">
            <a:off x="6381108" y="1834831"/>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15"/>
          <p:cNvSpPr>
            <a:spLocks noChangeAspect="1"/>
          </p:cNvSpPr>
          <p:nvPr/>
        </p:nvSpPr>
        <p:spPr>
          <a:xfrm rot="18009566">
            <a:off x="4543201" y="1688300"/>
            <a:ext cx="1425615" cy="1280160"/>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18009566">
            <a:off x="4638987" y="1769887"/>
            <a:ext cx="1243634" cy="1116747"/>
          </a:xfrm>
          <a:custGeom>
            <a:avLst/>
            <a:gdLst>
              <a:gd name="connsiteX0" fmla="*/ 1365962 w 1725821"/>
              <a:gd name="connsiteY0" fmla="*/ 92704 h 1549733"/>
              <a:gd name="connsiteX1" fmla="*/ 1702854 w 1725821"/>
              <a:gd name="connsiteY1" fmla="*/ 672486 h 1549733"/>
              <a:gd name="connsiteX2" fmla="*/ 1724247 w 1725821"/>
              <a:gd name="connsiteY2" fmla="*/ 735526 h 1549733"/>
              <a:gd name="connsiteX3" fmla="*/ 1723211 w 1725821"/>
              <a:gd name="connsiteY3" fmla="*/ 751018 h 1549733"/>
              <a:gd name="connsiteX4" fmla="*/ 1725179 w 1725821"/>
              <a:gd name="connsiteY4" fmla="*/ 759389 h 1549733"/>
              <a:gd name="connsiteX5" fmla="*/ 1704736 w 1725821"/>
              <a:gd name="connsiteY5" fmla="*/ 855240 h 1549733"/>
              <a:gd name="connsiteX6" fmla="*/ 1379388 w 1725821"/>
              <a:gd name="connsiteY6" fmla="*/ 1441576 h 1549733"/>
              <a:gd name="connsiteX7" fmla="*/ 1278938 w 1725821"/>
              <a:gd name="connsiteY7" fmla="*/ 1521407 h 1549733"/>
              <a:gd name="connsiteX8" fmla="*/ 1277704 w 1725821"/>
              <a:gd name="connsiteY8" fmla="*/ 1521514 h 1549733"/>
              <a:gd name="connsiteX9" fmla="*/ 1252697 w 1725821"/>
              <a:gd name="connsiteY9" fmla="*/ 1537720 h 1549733"/>
              <a:gd name="connsiteX10" fmla="*/ 1187214 w 1725821"/>
              <a:gd name="connsiteY10" fmla="*/ 1549705 h 1549733"/>
              <a:gd name="connsiteX11" fmla="*/ 516770 w 1725821"/>
              <a:gd name="connsiteY11" fmla="*/ 1537510 h 1549733"/>
              <a:gd name="connsiteX12" fmla="*/ 497321 w 1725821"/>
              <a:gd name="connsiteY12" fmla="*/ 1533214 h 1549733"/>
              <a:gd name="connsiteX13" fmla="*/ 461623 w 1725821"/>
              <a:gd name="connsiteY13" fmla="*/ 1530825 h 1549733"/>
              <a:gd name="connsiteX14" fmla="*/ 359612 w 1725821"/>
              <a:gd name="connsiteY14" fmla="*/ 1452999 h 1549733"/>
              <a:gd name="connsiteX15" fmla="*/ 22721 w 1725821"/>
              <a:gd name="connsiteY15" fmla="*/ 873218 h 1549733"/>
              <a:gd name="connsiteX16" fmla="*/ 5619 w 1725821"/>
              <a:gd name="connsiteY16" fmla="*/ 746054 h 1549733"/>
              <a:gd name="connsiteX17" fmla="*/ 9387 w 1725821"/>
              <a:gd name="connsiteY17" fmla="*/ 738277 h 1549733"/>
              <a:gd name="connsiteX18" fmla="*/ 9051 w 1725821"/>
              <a:gd name="connsiteY18" fmla="*/ 733434 h 1549733"/>
              <a:gd name="connsiteX19" fmla="*/ 30299 w 1725821"/>
              <a:gd name="connsiteY19" fmla="*/ 670345 h 1549733"/>
              <a:gd name="connsiteX20" fmla="*/ 365843 w 1725821"/>
              <a:gd name="connsiteY20" fmla="*/ 89782 h 1549733"/>
              <a:gd name="connsiteX21" fmla="*/ 409901 w 1725821"/>
              <a:gd name="connsiteY21" fmla="*/ 39878 h 1549733"/>
              <a:gd name="connsiteX22" fmla="*/ 435426 w 1725821"/>
              <a:gd name="connsiteY22" fmla="*/ 27437 h 1549733"/>
              <a:gd name="connsiteX23" fmla="*/ 456622 w 1725821"/>
              <a:gd name="connsiteY23" fmla="*/ 13145 h 1549733"/>
              <a:gd name="connsiteX24" fmla="*/ 521735 w 1725821"/>
              <a:gd name="connsiteY24" fmla="*/ 0 h 1549733"/>
              <a:gd name="connsiteX25" fmla="*/ 1190834 w 1725821"/>
              <a:gd name="connsiteY25" fmla="*/ 0 h 1549733"/>
              <a:gd name="connsiteX26" fmla="*/ 1255947 w 1725821"/>
              <a:gd name="connsiteY26" fmla="*/ 13146 h 1549733"/>
              <a:gd name="connsiteX27" fmla="*/ 1257918 w 1725821"/>
              <a:gd name="connsiteY27" fmla="*/ 14475 h 1549733"/>
              <a:gd name="connsiteX28" fmla="*/ 1263951 w 1725821"/>
              <a:gd name="connsiteY28" fmla="*/ 14879 h 1549733"/>
              <a:gd name="connsiteX29" fmla="*/ 1365962 w 1725821"/>
              <a:gd name="connsiteY29" fmla="*/ 92704 h 1549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Lst>
            <a:rect l="l" t="t" r="r" b="b"/>
            <a:pathLst>
              <a:path w="1725821" h="1549733">
                <a:moveTo>
                  <a:pt x="1365962" y="92704"/>
                </a:moveTo>
                <a:lnTo>
                  <a:pt x="1702854" y="672486"/>
                </a:lnTo>
                <a:cubicBezTo>
                  <a:pt x="1714482" y="692499"/>
                  <a:pt x="1721506" y="713923"/>
                  <a:pt x="1724247" y="735526"/>
                </a:cubicBezTo>
                <a:lnTo>
                  <a:pt x="1723211" y="751018"/>
                </a:lnTo>
                <a:lnTo>
                  <a:pt x="1725179" y="759389"/>
                </a:lnTo>
                <a:cubicBezTo>
                  <a:pt x="1728003" y="791555"/>
                  <a:pt x="1721582" y="824880"/>
                  <a:pt x="1704736" y="855240"/>
                </a:cubicBezTo>
                <a:lnTo>
                  <a:pt x="1379388" y="1441576"/>
                </a:lnTo>
                <a:cubicBezTo>
                  <a:pt x="1356926" y="1482057"/>
                  <a:pt x="1320184" y="1509599"/>
                  <a:pt x="1278938" y="1521407"/>
                </a:cubicBezTo>
                <a:lnTo>
                  <a:pt x="1277704" y="1521514"/>
                </a:lnTo>
                <a:lnTo>
                  <a:pt x="1252697" y="1537720"/>
                </a:lnTo>
                <a:cubicBezTo>
                  <a:pt x="1232490" y="1545837"/>
                  <a:pt x="1210356" y="1550127"/>
                  <a:pt x="1187214" y="1549705"/>
                </a:cubicBezTo>
                <a:lnTo>
                  <a:pt x="516770" y="1537510"/>
                </a:lnTo>
                <a:lnTo>
                  <a:pt x="497321" y="1533214"/>
                </a:lnTo>
                <a:lnTo>
                  <a:pt x="461623" y="1530825"/>
                </a:lnTo>
                <a:cubicBezTo>
                  <a:pt x="420150" y="1519835"/>
                  <a:pt x="382870" y="1493026"/>
                  <a:pt x="359612" y="1452999"/>
                </a:cubicBezTo>
                <a:lnTo>
                  <a:pt x="22721" y="873218"/>
                </a:lnTo>
                <a:cubicBezTo>
                  <a:pt x="-538" y="833191"/>
                  <a:pt x="-5370" y="787526"/>
                  <a:pt x="5619" y="746054"/>
                </a:cubicBezTo>
                <a:lnTo>
                  <a:pt x="9387" y="738277"/>
                </a:lnTo>
                <a:lnTo>
                  <a:pt x="9051" y="733434"/>
                </a:lnTo>
                <a:cubicBezTo>
                  <a:pt x="11743" y="711824"/>
                  <a:pt x="18715" y="690386"/>
                  <a:pt x="30299" y="670345"/>
                </a:cubicBezTo>
                <a:lnTo>
                  <a:pt x="365843" y="89782"/>
                </a:lnTo>
                <a:cubicBezTo>
                  <a:pt x="377425" y="69742"/>
                  <a:pt x="392521" y="52997"/>
                  <a:pt x="409901" y="39878"/>
                </a:cubicBezTo>
                <a:lnTo>
                  <a:pt x="435426" y="27437"/>
                </a:lnTo>
                <a:lnTo>
                  <a:pt x="456622" y="13145"/>
                </a:lnTo>
                <a:cubicBezTo>
                  <a:pt x="476635" y="4681"/>
                  <a:pt x="498639" y="0"/>
                  <a:pt x="521735" y="0"/>
                </a:cubicBezTo>
                <a:lnTo>
                  <a:pt x="1190834" y="0"/>
                </a:lnTo>
                <a:cubicBezTo>
                  <a:pt x="1213931" y="0"/>
                  <a:pt x="1235934" y="4681"/>
                  <a:pt x="1255947" y="13146"/>
                </a:cubicBezTo>
                <a:lnTo>
                  <a:pt x="1257918" y="14475"/>
                </a:lnTo>
                <a:lnTo>
                  <a:pt x="1263951" y="14879"/>
                </a:lnTo>
                <a:cubicBezTo>
                  <a:pt x="1305423" y="25868"/>
                  <a:pt x="1342704" y="52678"/>
                  <a:pt x="1365962" y="92704"/>
                </a:cubicBezTo>
                <a:close/>
              </a:path>
            </a:pathLst>
          </a:cu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a:p>
            <a:pPr algn="ctr"/>
            <a:r>
              <a:rPr lang="en-US" dirty="0">
                <a:solidFill>
                  <a:srgbClr val="4C4F54"/>
                </a:solidFill>
                <a:latin typeface="Candara" panose="020E0502030303020204" pitchFamily="34" charset="0"/>
              </a:rPr>
              <a:t>Your Subtitle</a:t>
            </a:r>
          </a:p>
        </p:txBody>
      </p:sp>
      <p:sp>
        <p:nvSpPr>
          <p:cNvPr id="32" name="TextBox 31"/>
          <p:cNvSpPr txBox="1"/>
          <p:nvPr/>
        </p:nvSpPr>
        <p:spPr>
          <a:xfrm>
            <a:off x="631784" y="1789969"/>
            <a:ext cx="3200400" cy="929485"/>
          </a:xfrm>
          <a:prstGeom prst="rect">
            <a:avLst/>
          </a:prstGeom>
          <a:noFill/>
        </p:spPr>
        <p:txBody>
          <a:bodyPr wrap="square" rtlCol="0">
            <a:spAutoFit/>
          </a:bodyPr>
          <a:lstStyle/>
          <a:p>
            <a:pPr algn="r" defTabSz="1219170">
              <a:spcBef>
                <a:spcPct val="20000"/>
              </a:spcBef>
              <a:defRPr/>
            </a:pPr>
            <a:r>
              <a:rPr lang="en-US" sz="1600" b="1" dirty="0">
                <a:solidFill>
                  <a:srgbClr val="34738D"/>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3" name="TextBox 32"/>
          <p:cNvSpPr txBox="1"/>
          <p:nvPr/>
        </p:nvSpPr>
        <p:spPr>
          <a:xfrm>
            <a:off x="8847664" y="3571689"/>
            <a:ext cx="3200400" cy="929485"/>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4" name="TextBox 33"/>
          <p:cNvSpPr txBox="1"/>
          <p:nvPr/>
        </p:nvSpPr>
        <p:spPr>
          <a:xfrm>
            <a:off x="8299331" y="1815148"/>
            <a:ext cx="3200400" cy="929485"/>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5" name="TextBox 34"/>
          <p:cNvSpPr txBox="1"/>
          <p:nvPr/>
        </p:nvSpPr>
        <p:spPr>
          <a:xfrm>
            <a:off x="178910" y="3594724"/>
            <a:ext cx="3200400" cy="929485"/>
          </a:xfrm>
          <a:prstGeom prst="rect">
            <a:avLst/>
          </a:prstGeom>
          <a:noFill/>
        </p:spPr>
        <p:txBody>
          <a:bodyPr wrap="square" rtlCol="0">
            <a:spAutoFit/>
          </a:bodyPr>
          <a:lstStyle/>
          <a:p>
            <a:pPr algn="r" defTabSz="1219170">
              <a:spcBef>
                <a:spcPct val="20000"/>
              </a:spcBef>
              <a:defRPr/>
            </a:pPr>
            <a:r>
              <a:rPr lang="en-US" sz="1600" b="1" dirty="0">
                <a:solidFill>
                  <a:srgbClr val="686868"/>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6" name="TextBox 35"/>
          <p:cNvSpPr txBox="1"/>
          <p:nvPr/>
        </p:nvSpPr>
        <p:spPr>
          <a:xfrm>
            <a:off x="616059" y="5397809"/>
            <a:ext cx="3200400" cy="929485"/>
          </a:xfrm>
          <a:prstGeom prst="rect">
            <a:avLst/>
          </a:prstGeom>
          <a:noFill/>
        </p:spPr>
        <p:txBody>
          <a:bodyPr wrap="square" rtlCol="0">
            <a:spAutoFit/>
          </a:bodyPr>
          <a:lstStyle/>
          <a:p>
            <a:pPr algn="r" defTabSz="1219170">
              <a:spcBef>
                <a:spcPct val="20000"/>
              </a:spcBef>
              <a:defRPr/>
            </a:pPr>
            <a:r>
              <a:rPr lang="en-US" sz="1600" b="1" dirty="0">
                <a:solidFill>
                  <a:srgbClr val="564267"/>
                </a:solidFill>
                <a:latin typeface="Candara" panose="020E0502030303020204" pitchFamily="34" charset="0"/>
              </a:rPr>
              <a:t>LOREM IPSUM</a:t>
            </a:r>
          </a:p>
          <a:p>
            <a:pPr algn="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7" name="TextBox 36"/>
          <p:cNvSpPr txBox="1"/>
          <p:nvPr/>
        </p:nvSpPr>
        <p:spPr>
          <a:xfrm>
            <a:off x="8299331" y="5425557"/>
            <a:ext cx="3200400" cy="929485"/>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a:t>
            </a:r>
          </a:p>
          <a:p>
            <a:pPr defTabSz="1219170">
              <a:spcBef>
                <a:spcPct val="20000"/>
              </a:spcBef>
              <a:defRPr/>
            </a:pPr>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38" name="Freeform 517"/>
          <p:cNvSpPr>
            <a:spLocks noEditPoints="1"/>
          </p:cNvSpPr>
          <p:nvPr/>
        </p:nvSpPr>
        <p:spPr bwMode="auto">
          <a:xfrm>
            <a:off x="6709012" y="2252055"/>
            <a:ext cx="605397" cy="216453"/>
          </a:xfrm>
          <a:custGeom>
            <a:avLst/>
            <a:gdLst/>
            <a:ahLst/>
            <a:cxnLst>
              <a:cxn ang="0">
                <a:pos x="91" y="84"/>
              </a:cxn>
              <a:cxn ang="0">
                <a:pos x="35" y="47"/>
              </a:cxn>
              <a:cxn ang="0">
                <a:pos x="14" y="47"/>
              </a:cxn>
              <a:cxn ang="0">
                <a:pos x="30" y="31"/>
              </a:cxn>
              <a:cxn ang="0">
                <a:pos x="75" y="67"/>
              </a:cxn>
              <a:cxn ang="0">
                <a:pos x="52" y="67"/>
              </a:cxn>
              <a:cxn ang="0">
                <a:pos x="69" y="12"/>
              </a:cxn>
              <a:cxn ang="0">
                <a:pos x="244" y="0"/>
              </a:cxn>
              <a:cxn ang="0">
                <a:pos x="409" y="84"/>
              </a:cxn>
              <a:cxn ang="0">
                <a:pos x="133" y="53"/>
              </a:cxn>
              <a:cxn ang="0">
                <a:pos x="118" y="37"/>
              </a:cxn>
              <a:cxn ang="0">
                <a:pos x="139" y="37"/>
              </a:cxn>
              <a:cxn ang="0">
                <a:pos x="170" y="53"/>
              </a:cxn>
              <a:cxn ang="0">
                <a:pos x="154" y="37"/>
              </a:cxn>
              <a:cxn ang="0">
                <a:pos x="175" y="37"/>
              </a:cxn>
              <a:cxn ang="0">
                <a:pos x="206" y="53"/>
              </a:cxn>
              <a:cxn ang="0">
                <a:pos x="191" y="37"/>
              </a:cxn>
              <a:cxn ang="0">
                <a:pos x="212" y="37"/>
              </a:cxn>
              <a:cxn ang="0">
                <a:pos x="246" y="72"/>
              </a:cxn>
              <a:cxn ang="0">
                <a:pos x="229" y="17"/>
              </a:cxn>
              <a:cxn ang="0">
                <a:pos x="252" y="17"/>
              </a:cxn>
              <a:cxn ang="0">
                <a:pos x="276" y="21"/>
              </a:cxn>
              <a:cxn ang="0">
                <a:pos x="336" y="63"/>
              </a:cxn>
              <a:cxn ang="0">
                <a:pos x="410" y="138"/>
              </a:cxn>
              <a:cxn ang="0">
                <a:pos x="398" y="138"/>
              </a:cxn>
              <a:cxn ang="0">
                <a:pos x="375" y="146"/>
              </a:cxn>
              <a:cxn ang="0">
                <a:pos x="363" y="146"/>
              </a:cxn>
              <a:cxn ang="0">
                <a:pos x="339" y="138"/>
              </a:cxn>
              <a:cxn ang="0">
                <a:pos x="328" y="138"/>
              </a:cxn>
              <a:cxn ang="0">
                <a:pos x="305" y="146"/>
              </a:cxn>
              <a:cxn ang="0">
                <a:pos x="293" y="146"/>
              </a:cxn>
              <a:cxn ang="0">
                <a:pos x="269" y="138"/>
              </a:cxn>
              <a:cxn ang="0">
                <a:pos x="258" y="138"/>
              </a:cxn>
              <a:cxn ang="0">
                <a:pos x="234" y="146"/>
              </a:cxn>
              <a:cxn ang="0">
                <a:pos x="222" y="146"/>
              </a:cxn>
              <a:cxn ang="0">
                <a:pos x="199" y="138"/>
              </a:cxn>
              <a:cxn ang="0">
                <a:pos x="188" y="138"/>
              </a:cxn>
              <a:cxn ang="0">
                <a:pos x="164" y="146"/>
              </a:cxn>
              <a:cxn ang="0">
                <a:pos x="152" y="146"/>
              </a:cxn>
              <a:cxn ang="0">
                <a:pos x="129" y="138"/>
              </a:cxn>
              <a:cxn ang="0">
                <a:pos x="117" y="138"/>
              </a:cxn>
              <a:cxn ang="0">
                <a:pos x="94" y="146"/>
              </a:cxn>
              <a:cxn ang="0">
                <a:pos x="82" y="146"/>
              </a:cxn>
              <a:cxn ang="0">
                <a:pos x="59" y="138"/>
              </a:cxn>
              <a:cxn ang="0">
                <a:pos x="47" y="138"/>
              </a:cxn>
              <a:cxn ang="0">
                <a:pos x="24" y="146"/>
              </a:cxn>
              <a:cxn ang="0">
                <a:pos x="12" y="146"/>
              </a:cxn>
              <a:cxn ang="0">
                <a:pos x="0" y="138"/>
              </a:cxn>
              <a:cxn ang="0">
                <a:pos x="32" y="112"/>
              </a:cxn>
              <a:cxn ang="0">
                <a:pos x="32" y="112"/>
              </a:cxn>
              <a:cxn ang="0">
                <a:pos x="133" y="112"/>
              </a:cxn>
              <a:cxn ang="0">
                <a:pos x="282" y="125"/>
              </a:cxn>
              <a:cxn ang="0">
                <a:pos x="2" y="95"/>
              </a:cxn>
              <a:cxn ang="0">
                <a:pos x="73" y="116"/>
              </a:cxn>
              <a:cxn ang="0">
                <a:pos x="24" y="116"/>
              </a:cxn>
              <a:cxn ang="0">
                <a:pos x="105" y="95"/>
              </a:cxn>
              <a:cxn ang="0">
                <a:pos x="309" y="116"/>
              </a:cxn>
              <a:cxn ang="0">
                <a:pos x="260" y="116"/>
              </a:cxn>
              <a:cxn ang="0">
                <a:pos x="130" y="104"/>
              </a:cxn>
              <a:cxn ang="0">
                <a:pos x="105" y="95"/>
              </a:cxn>
            </a:cxnLst>
            <a:rect l="0" t="0" r="r" b="b"/>
            <a:pathLst>
              <a:path w="410" h="146">
                <a:moveTo>
                  <a:pt x="0" y="0"/>
                </a:moveTo>
                <a:cubicBezTo>
                  <a:pt x="0" y="84"/>
                  <a:pt x="0" y="84"/>
                  <a:pt x="0" y="84"/>
                </a:cubicBezTo>
                <a:cubicBezTo>
                  <a:pt x="91" y="84"/>
                  <a:pt x="91" y="84"/>
                  <a:pt x="91" y="84"/>
                </a:cubicBezTo>
                <a:cubicBezTo>
                  <a:pt x="91" y="0"/>
                  <a:pt x="91" y="0"/>
                  <a:pt x="91" y="0"/>
                </a:cubicBezTo>
                <a:lnTo>
                  <a:pt x="0" y="0"/>
                </a:lnTo>
                <a:close/>
                <a:moveTo>
                  <a:pt x="35" y="47"/>
                </a:moveTo>
                <a:cubicBezTo>
                  <a:pt x="35" y="50"/>
                  <a:pt x="33" y="53"/>
                  <a:pt x="30" y="53"/>
                </a:cubicBezTo>
                <a:cubicBezTo>
                  <a:pt x="20" y="53"/>
                  <a:pt x="20" y="53"/>
                  <a:pt x="20" y="53"/>
                </a:cubicBezTo>
                <a:cubicBezTo>
                  <a:pt x="17" y="53"/>
                  <a:pt x="14" y="50"/>
                  <a:pt x="14" y="47"/>
                </a:cubicBezTo>
                <a:cubicBezTo>
                  <a:pt x="14" y="37"/>
                  <a:pt x="14" y="37"/>
                  <a:pt x="14" y="37"/>
                </a:cubicBezTo>
                <a:cubicBezTo>
                  <a:pt x="14" y="34"/>
                  <a:pt x="17" y="31"/>
                  <a:pt x="20" y="31"/>
                </a:cubicBezTo>
                <a:cubicBezTo>
                  <a:pt x="30" y="31"/>
                  <a:pt x="30" y="31"/>
                  <a:pt x="30" y="31"/>
                </a:cubicBezTo>
                <a:cubicBezTo>
                  <a:pt x="33" y="31"/>
                  <a:pt x="35" y="34"/>
                  <a:pt x="35" y="37"/>
                </a:cubicBezTo>
                <a:lnTo>
                  <a:pt x="35" y="47"/>
                </a:lnTo>
                <a:close/>
                <a:moveTo>
                  <a:pt x="75" y="67"/>
                </a:moveTo>
                <a:cubicBezTo>
                  <a:pt x="75" y="70"/>
                  <a:pt x="72" y="72"/>
                  <a:pt x="69" y="72"/>
                </a:cubicBezTo>
                <a:cubicBezTo>
                  <a:pt x="58" y="72"/>
                  <a:pt x="58" y="72"/>
                  <a:pt x="58" y="72"/>
                </a:cubicBezTo>
                <a:cubicBezTo>
                  <a:pt x="54" y="72"/>
                  <a:pt x="52" y="70"/>
                  <a:pt x="52" y="67"/>
                </a:cubicBezTo>
                <a:cubicBezTo>
                  <a:pt x="52" y="17"/>
                  <a:pt x="52" y="17"/>
                  <a:pt x="52" y="17"/>
                </a:cubicBezTo>
                <a:cubicBezTo>
                  <a:pt x="52" y="14"/>
                  <a:pt x="54" y="12"/>
                  <a:pt x="58" y="12"/>
                </a:cubicBezTo>
                <a:cubicBezTo>
                  <a:pt x="69" y="12"/>
                  <a:pt x="69" y="12"/>
                  <a:pt x="69" y="12"/>
                </a:cubicBezTo>
                <a:cubicBezTo>
                  <a:pt x="72" y="12"/>
                  <a:pt x="75" y="14"/>
                  <a:pt x="75" y="17"/>
                </a:cubicBezTo>
                <a:lnTo>
                  <a:pt x="75" y="67"/>
                </a:lnTo>
                <a:close/>
                <a:moveTo>
                  <a:pt x="244" y="0"/>
                </a:moveTo>
                <a:cubicBezTo>
                  <a:pt x="155" y="0"/>
                  <a:pt x="113" y="0"/>
                  <a:pt x="103" y="0"/>
                </a:cubicBezTo>
                <a:cubicBezTo>
                  <a:pt x="103" y="84"/>
                  <a:pt x="103" y="84"/>
                  <a:pt x="103" y="84"/>
                </a:cubicBezTo>
                <a:cubicBezTo>
                  <a:pt x="409" y="84"/>
                  <a:pt x="409" y="84"/>
                  <a:pt x="409" y="84"/>
                </a:cubicBezTo>
                <a:cubicBezTo>
                  <a:pt x="406" y="61"/>
                  <a:pt x="336" y="0"/>
                  <a:pt x="244" y="0"/>
                </a:cubicBezTo>
                <a:close/>
                <a:moveTo>
                  <a:pt x="139" y="47"/>
                </a:moveTo>
                <a:cubicBezTo>
                  <a:pt x="139" y="50"/>
                  <a:pt x="136" y="53"/>
                  <a:pt x="133" y="53"/>
                </a:cubicBezTo>
                <a:cubicBezTo>
                  <a:pt x="123" y="53"/>
                  <a:pt x="123" y="53"/>
                  <a:pt x="123" y="53"/>
                </a:cubicBezTo>
                <a:cubicBezTo>
                  <a:pt x="120" y="53"/>
                  <a:pt x="118" y="50"/>
                  <a:pt x="118" y="47"/>
                </a:cubicBezTo>
                <a:cubicBezTo>
                  <a:pt x="118" y="37"/>
                  <a:pt x="118" y="37"/>
                  <a:pt x="118" y="37"/>
                </a:cubicBezTo>
                <a:cubicBezTo>
                  <a:pt x="118" y="34"/>
                  <a:pt x="120" y="31"/>
                  <a:pt x="123" y="31"/>
                </a:cubicBezTo>
                <a:cubicBezTo>
                  <a:pt x="133" y="31"/>
                  <a:pt x="133" y="31"/>
                  <a:pt x="133" y="31"/>
                </a:cubicBezTo>
                <a:cubicBezTo>
                  <a:pt x="136" y="31"/>
                  <a:pt x="139" y="34"/>
                  <a:pt x="139" y="37"/>
                </a:cubicBezTo>
                <a:lnTo>
                  <a:pt x="139" y="47"/>
                </a:lnTo>
                <a:close/>
                <a:moveTo>
                  <a:pt x="175" y="47"/>
                </a:moveTo>
                <a:cubicBezTo>
                  <a:pt x="175" y="50"/>
                  <a:pt x="173" y="53"/>
                  <a:pt x="170" y="53"/>
                </a:cubicBezTo>
                <a:cubicBezTo>
                  <a:pt x="160" y="53"/>
                  <a:pt x="160" y="53"/>
                  <a:pt x="160" y="53"/>
                </a:cubicBezTo>
                <a:cubicBezTo>
                  <a:pt x="157" y="53"/>
                  <a:pt x="154" y="50"/>
                  <a:pt x="154" y="47"/>
                </a:cubicBezTo>
                <a:cubicBezTo>
                  <a:pt x="154" y="37"/>
                  <a:pt x="154" y="37"/>
                  <a:pt x="154" y="37"/>
                </a:cubicBezTo>
                <a:cubicBezTo>
                  <a:pt x="154" y="34"/>
                  <a:pt x="157" y="31"/>
                  <a:pt x="160" y="31"/>
                </a:cubicBezTo>
                <a:cubicBezTo>
                  <a:pt x="170" y="31"/>
                  <a:pt x="170" y="31"/>
                  <a:pt x="170" y="31"/>
                </a:cubicBezTo>
                <a:cubicBezTo>
                  <a:pt x="173" y="31"/>
                  <a:pt x="175" y="34"/>
                  <a:pt x="175" y="37"/>
                </a:cubicBezTo>
                <a:lnTo>
                  <a:pt x="175" y="47"/>
                </a:lnTo>
                <a:close/>
                <a:moveTo>
                  <a:pt x="212" y="47"/>
                </a:moveTo>
                <a:cubicBezTo>
                  <a:pt x="212" y="50"/>
                  <a:pt x="210" y="53"/>
                  <a:pt x="206" y="53"/>
                </a:cubicBezTo>
                <a:cubicBezTo>
                  <a:pt x="197" y="53"/>
                  <a:pt x="197" y="53"/>
                  <a:pt x="197" y="53"/>
                </a:cubicBezTo>
                <a:cubicBezTo>
                  <a:pt x="194" y="53"/>
                  <a:pt x="191" y="50"/>
                  <a:pt x="191" y="47"/>
                </a:cubicBezTo>
                <a:cubicBezTo>
                  <a:pt x="191" y="37"/>
                  <a:pt x="191" y="37"/>
                  <a:pt x="191" y="37"/>
                </a:cubicBezTo>
                <a:cubicBezTo>
                  <a:pt x="191" y="34"/>
                  <a:pt x="194" y="31"/>
                  <a:pt x="197" y="31"/>
                </a:cubicBezTo>
                <a:cubicBezTo>
                  <a:pt x="206" y="31"/>
                  <a:pt x="206" y="31"/>
                  <a:pt x="206" y="31"/>
                </a:cubicBezTo>
                <a:cubicBezTo>
                  <a:pt x="210" y="31"/>
                  <a:pt x="212" y="34"/>
                  <a:pt x="212" y="37"/>
                </a:cubicBezTo>
                <a:lnTo>
                  <a:pt x="212" y="47"/>
                </a:lnTo>
                <a:close/>
                <a:moveTo>
                  <a:pt x="252" y="67"/>
                </a:moveTo>
                <a:cubicBezTo>
                  <a:pt x="252" y="70"/>
                  <a:pt x="249" y="72"/>
                  <a:pt x="246" y="72"/>
                </a:cubicBezTo>
                <a:cubicBezTo>
                  <a:pt x="235" y="72"/>
                  <a:pt x="235" y="72"/>
                  <a:pt x="235" y="72"/>
                </a:cubicBezTo>
                <a:cubicBezTo>
                  <a:pt x="231" y="72"/>
                  <a:pt x="229" y="70"/>
                  <a:pt x="229" y="67"/>
                </a:cubicBezTo>
                <a:cubicBezTo>
                  <a:pt x="229" y="17"/>
                  <a:pt x="229" y="17"/>
                  <a:pt x="229" y="17"/>
                </a:cubicBezTo>
                <a:cubicBezTo>
                  <a:pt x="229" y="14"/>
                  <a:pt x="231" y="12"/>
                  <a:pt x="235" y="12"/>
                </a:cubicBezTo>
                <a:cubicBezTo>
                  <a:pt x="246" y="12"/>
                  <a:pt x="246" y="12"/>
                  <a:pt x="246" y="12"/>
                </a:cubicBezTo>
                <a:cubicBezTo>
                  <a:pt x="249" y="12"/>
                  <a:pt x="252" y="14"/>
                  <a:pt x="252" y="17"/>
                </a:cubicBezTo>
                <a:lnTo>
                  <a:pt x="252" y="67"/>
                </a:lnTo>
                <a:close/>
                <a:moveTo>
                  <a:pt x="336" y="63"/>
                </a:moveTo>
                <a:cubicBezTo>
                  <a:pt x="300" y="63"/>
                  <a:pt x="276" y="53"/>
                  <a:pt x="276" y="21"/>
                </a:cubicBezTo>
                <a:cubicBezTo>
                  <a:pt x="276" y="19"/>
                  <a:pt x="276" y="16"/>
                  <a:pt x="276" y="13"/>
                </a:cubicBezTo>
                <a:cubicBezTo>
                  <a:pt x="325" y="21"/>
                  <a:pt x="363" y="45"/>
                  <a:pt x="383" y="64"/>
                </a:cubicBezTo>
                <a:lnTo>
                  <a:pt x="336" y="63"/>
                </a:lnTo>
                <a:close/>
                <a:moveTo>
                  <a:pt x="410" y="130"/>
                </a:moveTo>
                <a:cubicBezTo>
                  <a:pt x="410" y="138"/>
                  <a:pt x="410" y="138"/>
                  <a:pt x="410" y="138"/>
                </a:cubicBezTo>
                <a:cubicBezTo>
                  <a:pt x="410" y="138"/>
                  <a:pt x="410" y="138"/>
                  <a:pt x="410" y="138"/>
                </a:cubicBezTo>
                <a:cubicBezTo>
                  <a:pt x="410" y="146"/>
                  <a:pt x="410" y="146"/>
                  <a:pt x="410" y="146"/>
                </a:cubicBezTo>
                <a:cubicBezTo>
                  <a:pt x="398" y="146"/>
                  <a:pt x="398" y="146"/>
                  <a:pt x="398" y="146"/>
                </a:cubicBezTo>
                <a:cubicBezTo>
                  <a:pt x="398" y="138"/>
                  <a:pt x="398" y="138"/>
                  <a:pt x="398" y="138"/>
                </a:cubicBezTo>
                <a:cubicBezTo>
                  <a:pt x="386" y="138"/>
                  <a:pt x="386" y="138"/>
                  <a:pt x="386" y="138"/>
                </a:cubicBezTo>
                <a:cubicBezTo>
                  <a:pt x="386" y="146"/>
                  <a:pt x="386" y="146"/>
                  <a:pt x="386" y="146"/>
                </a:cubicBezTo>
                <a:cubicBezTo>
                  <a:pt x="375" y="146"/>
                  <a:pt x="375" y="146"/>
                  <a:pt x="375" y="146"/>
                </a:cubicBezTo>
                <a:cubicBezTo>
                  <a:pt x="375" y="138"/>
                  <a:pt x="375" y="138"/>
                  <a:pt x="375" y="138"/>
                </a:cubicBezTo>
                <a:cubicBezTo>
                  <a:pt x="363" y="138"/>
                  <a:pt x="363" y="138"/>
                  <a:pt x="363" y="138"/>
                </a:cubicBezTo>
                <a:cubicBezTo>
                  <a:pt x="363" y="146"/>
                  <a:pt x="363" y="146"/>
                  <a:pt x="363" y="146"/>
                </a:cubicBezTo>
                <a:cubicBezTo>
                  <a:pt x="351" y="146"/>
                  <a:pt x="351" y="146"/>
                  <a:pt x="351" y="146"/>
                </a:cubicBezTo>
                <a:cubicBezTo>
                  <a:pt x="351" y="138"/>
                  <a:pt x="351" y="138"/>
                  <a:pt x="351" y="138"/>
                </a:cubicBezTo>
                <a:cubicBezTo>
                  <a:pt x="339" y="138"/>
                  <a:pt x="339" y="138"/>
                  <a:pt x="339" y="138"/>
                </a:cubicBezTo>
                <a:cubicBezTo>
                  <a:pt x="339" y="146"/>
                  <a:pt x="339" y="146"/>
                  <a:pt x="339" y="146"/>
                </a:cubicBezTo>
                <a:cubicBezTo>
                  <a:pt x="328" y="146"/>
                  <a:pt x="328" y="146"/>
                  <a:pt x="328" y="146"/>
                </a:cubicBezTo>
                <a:cubicBezTo>
                  <a:pt x="328" y="138"/>
                  <a:pt x="328" y="138"/>
                  <a:pt x="328" y="138"/>
                </a:cubicBezTo>
                <a:cubicBezTo>
                  <a:pt x="316" y="138"/>
                  <a:pt x="316" y="138"/>
                  <a:pt x="316" y="138"/>
                </a:cubicBezTo>
                <a:cubicBezTo>
                  <a:pt x="316" y="146"/>
                  <a:pt x="316" y="146"/>
                  <a:pt x="316" y="146"/>
                </a:cubicBezTo>
                <a:cubicBezTo>
                  <a:pt x="305" y="146"/>
                  <a:pt x="305" y="146"/>
                  <a:pt x="305" y="146"/>
                </a:cubicBezTo>
                <a:cubicBezTo>
                  <a:pt x="305" y="138"/>
                  <a:pt x="305" y="138"/>
                  <a:pt x="305" y="138"/>
                </a:cubicBezTo>
                <a:cubicBezTo>
                  <a:pt x="293" y="138"/>
                  <a:pt x="293" y="138"/>
                  <a:pt x="293" y="138"/>
                </a:cubicBezTo>
                <a:cubicBezTo>
                  <a:pt x="293" y="146"/>
                  <a:pt x="293" y="146"/>
                  <a:pt x="293" y="146"/>
                </a:cubicBezTo>
                <a:cubicBezTo>
                  <a:pt x="281" y="146"/>
                  <a:pt x="281" y="146"/>
                  <a:pt x="281" y="146"/>
                </a:cubicBezTo>
                <a:cubicBezTo>
                  <a:pt x="281" y="138"/>
                  <a:pt x="281" y="138"/>
                  <a:pt x="281" y="138"/>
                </a:cubicBezTo>
                <a:cubicBezTo>
                  <a:pt x="269" y="138"/>
                  <a:pt x="269" y="138"/>
                  <a:pt x="269" y="138"/>
                </a:cubicBezTo>
                <a:cubicBezTo>
                  <a:pt x="269" y="146"/>
                  <a:pt x="269" y="146"/>
                  <a:pt x="269" y="146"/>
                </a:cubicBezTo>
                <a:cubicBezTo>
                  <a:pt x="258" y="146"/>
                  <a:pt x="258" y="146"/>
                  <a:pt x="258" y="146"/>
                </a:cubicBezTo>
                <a:cubicBezTo>
                  <a:pt x="258" y="138"/>
                  <a:pt x="258" y="138"/>
                  <a:pt x="258" y="138"/>
                </a:cubicBezTo>
                <a:cubicBezTo>
                  <a:pt x="246" y="138"/>
                  <a:pt x="246" y="138"/>
                  <a:pt x="246" y="138"/>
                </a:cubicBezTo>
                <a:cubicBezTo>
                  <a:pt x="246" y="146"/>
                  <a:pt x="246" y="146"/>
                  <a:pt x="246" y="146"/>
                </a:cubicBezTo>
                <a:cubicBezTo>
                  <a:pt x="234" y="146"/>
                  <a:pt x="234" y="146"/>
                  <a:pt x="234" y="146"/>
                </a:cubicBezTo>
                <a:cubicBezTo>
                  <a:pt x="234" y="138"/>
                  <a:pt x="234" y="138"/>
                  <a:pt x="234" y="138"/>
                </a:cubicBezTo>
                <a:cubicBezTo>
                  <a:pt x="222" y="138"/>
                  <a:pt x="222" y="138"/>
                  <a:pt x="222" y="138"/>
                </a:cubicBezTo>
                <a:cubicBezTo>
                  <a:pt x="222" y="146"/>
                  <a:pt x="222" y="146"/>
                  <a:pt x="222" y="146"/>
                </a:cubicBezTo>
                <a:cubicBezTo>
                  <a:pt x="211" y="146"/>
                  <a:pt x="211" y="146"/>
                  <a:pt x="211" y="146"/>
                </a:cubicBezTo>
                <a:cubicBezTo>
                  <a:pt x="211" y="138"/>
                  <a:pt x="211" y="138"/>
                  <a:pt x="211" y="138"/>
                </a:cubicBezTo>
                <a:cubicBezTo>
                  <a:pt x="199" y="138"/>
                  <a:pt x="199" y="138"/>
                  <a:pt x="199" y="138"/>
                </a:cubicBezTo>
                <a:cubicBezTo>
                  <a:pt x="199" y="146"/>
                  <a:pt x="199" y="146"/>
                  <a:pt x="199" y="146"/>
                </a:cubicBezTo>
                <a:cubicBezTo>
                  <a:pt x="188" y="146"/>
                  <a:pt x="188" y="146"/>
                  <a:pt x="188" y="146"/>
                </a:cubicBezTo>
                <a:cubicBezTo>
                  <a:pt x="188" y="138"/>
                  <a:pt x="188" y="138"/>
                  <a:pt x="188" y="138"/>
                </a:cubicBezTo>
                <a:cubicBezTo>
                  <a:pt x="176" y="138"/>
                  <a:pt x="176" y="138"/>
                  <a:pt x="176" y="138"/>
                </a:cubicBezTo>
                <a:cubicBezTo>
                  <a:pt x="176" y="146"/>
                  <a:pt x="176" y="146"/>
                  <a:pt x="176" y="146"/>
                </a:cubicBezTo>
                <a:cubicBezTo>
                  <a:pt x="164" y="146"/>
                  <a:pt x="164" y="146"/>
                  <a:pt x="164" y="146"/>
                </a:cubicBezTo>
                <a:cubicBezTo>
                  <a:pt x="164" y="138"/>
                  <a:pt x="164" y="138"/>
                  <a:pt x="164" y="138"/>
                </a:cubicBezTo>
                <a:cubicBezTo>
                  <a:pt x="152" y="138"/>
                  <a:pt x="152" y="138"/>
                  <a:pt x="152" y="138"/>
                </a:cubicBezTo>
                <a:cubicBezTo>
                  <a:pt x="152" y="146"/>
                  <a:pt x="152" y="146"/>
                  <a:pt x="152" y="146"/>
                </a:cubicBezTo>
                <a:cubicBezTo>
                  <a:pt x="141" y="146"/>
                  <a:pt x="141" y="146"/>
                  <a:pt x="141" y="146"/>
                </a:cubicBezTo>
                <a:cubicBezTo>
                  <a:pt x="141" y="138"/>
                  <a:pt x="141" y="138"/>
                  <a:pt x="141" y="138"/>
                </a:cubicBezTo>
                <a:cubicBezTo>
                  <a:pt x="129" y="138"/>
                  <a:pt x="129" y="138"/>
                  <a:pt x="129" y="138"/>
                </a:cubicBezTo>
                <a:cubicBezTo>
                  <a:pt x="129" y="146"/>
                  <a:pt x="129" y="146"/>
                  <a:pt x="129" y="146"/>
                </a:cubicBezTo>
                <a:cubicBezTo>
                  <a:pt x="117" y="146"/>
                  <a:pt x="117" y="146"/>
                  <a:pt x="117" y="146"/>
                </a:cubicBezTo>
                <a:cubicBezTo>
                  <a:pt x="117" y="138"/>
                  <a:pt x="117" y="138"/>
                  <a:pt x="117" y="138"/>
                </a:cubicBezTo>
                <a:cubicBezTo>
                  <a:pt x="105" y="138"/>
                  <a:pt x="105" y="138"/>
                  <a:pt x="105" y="138"/>
                </a:cubicBezTo>
                <a:cubicBezTo>
                  <a:pt x="105" y="146"/>
                  <a:pt x="105" y="146"/>
                  <a:pt x="105" y="146"/>
                </a:cubicBezTo>
                <a:cubicBezTo>
                  <a:pt x="94" y="146"/>
                  <a:pt x="94" y="146"/>
                  <a:pt x="94" y="146"/>
                </a:cubicBezTo>
                <a:cubicBezTo>
                  <a:pt x="94" y="138"/>
                  <a:pt x="94" y="138"/>
                  <a:pt x="94" y="138"/>
                </a:cubicBezTo>
                <a:cubicBezTo>
                  <a:pt x="82" y="138"/>
                  <a:pt x="82" y="138"/>
                  <a:pt x="82" y="138"/>
                </a:cubicBezTo>
                <a:cubicBezTo>
                  <a:pt x="82" y="146"/>
                  <a:pt x="82" y="146"/>
                  <a:pt x="82" y="146"/>
                </a:cubicBezTo>
                <a:cubicBezTo>
                  <a:pt x="71" y="146"/>
                  <a:pt x="71" y="146"/>
                  <a:pt x="71" y="146"/>
                </a:cubicBezTo>
                <a:cubicBezTo>
                  <a:pt x="71" y="138"/>
                  <a:pt x="71" y="138"/>
                  <a:pt x="71" y="138"/>
                </a:cubicBezTo>
                <a:cubicBezTo>
                  <a:pt x="59" y="138"/>
                  <a:pt x="59" y="138"/>
                  <a:pt x="59" y="138"/>
                </a:cubicBezTo>
                <a:cubicBezTo>
                  <a:pt x="59" y="146"/>
                  <a:pt x="59" y="146"/>
                  <a:pt x="59" y="146"/>
                </a:cubicBezTo>
                <a:cubicBezTo>
                  <a:pt x="47" y="146"/>
                  <a:pt x="47" y="146"/>
                  <a:pt x="47" y="146"/>
                </a:cubicBezTo>
                <a:cubicBezTo>
                  <a:pt x="47" y="138"/>
                  <a:pt x="47" y="138"/>
                  <a:pt x="47" y="138"/>
                </a:cubicBezTo>
                <a:cubicBezTo>
                  <a:pt x="35" y="138"/>
                  <a:pt x="35" y="138"/>
                  <a:pt x="35" y="138"/>
                </a:cubicBezTo>
                <a:cubicBezTo>
                  <a:pt x="35" y="146"/>
                  <a:pt x="35" y="146"/>
                  <a:pt x="35" y="146"/>
                </a:cubicBezTo>
                <a:cubicBezTo>
                  <a:pt x="24" y="146"/>
                  <a:pt x="24" y="146"/>
                  <a:pt x="24" y="146"/>
                </a:cubicBezTo>
                <a:cubicBezTo>
                  <a:pt x="24" y="138"/>
                  <a:pt x="24" y="138"/>
                  <a:pt x="24" y="138"/>
                </a:cubicBezTo>
                <a:cubicBezTo>
                  <a:pt x="12" y="138"/>
                  <a:pt x="12" y="138"/>
                  <a:pt x="12" y="138"/>
                </a:cubicBezTo>
                <a:cubicBezTo>
                  <a:pt x="12" y="146"/>
                  <a:pt x="12" y="146"/>
                  <a:pt x="12" y="146"/>
                </a:cubicBezTo>
                <a:cubicBezTo>
                  <a:pt x="0" y="146"/>
                  <a:pt x="0" y="146"/>
                  <a:pt x="0" y="146"/>
                </a:cubicBezTo>
                <a:cubicBezTo>
                  <a:pt x="0" y="138"/>
                  <a:pt x="0" y="138"/>
                  <a:pt x="0" y="138"/>
                </a:cubicBezTo>
                <a:cubicBezTo>
                  <a:pt x="0" y="138"/>
                  <a:pt x="0" y="138"/>
                  <a:pt x="0" y="138"/>
                </a:cubicBezTo>
                <a:cubicBezTo>
                  <a:pt x="0" y="130"/>
                  <a:pt x="0" y="130"/>
                  <a:pt x="0" y="130"/>
                </a:cubicBezTo>
                <a:lnTo>
                  <a:pt x="410" y="130"/>
                </a:lnTo>
                <a:close/>
                <a:moveTo>
                  <a:pt x="32" y="112"/>
                </a:moveTo>
                <a:cubicBezTo>
                  <a:pt x="33" y="119"/>
                  <a:pt x="39" y="125"/>
                  <a:pt x="46" y="125"/>
                </a:cubicBezTo>
                <a:cubicBezTo>
                  <a:pt x="54" y="125"/>
                  <a:pt x="60" y="119"/>
                  <a:pt x="60" y="112"/>
                </a:cubicBezTo>
                <a:lnTo>
                  <a:pt x="32" y="112"/>
                </a:lnTo>
                <a:close/>
                <a:moveTo>
                  <a:pt x="161" y="112"/>
                </a:moveTo>
                <a:cubicBezTo>
                  <a:pt x="160" y="119"/>
                  <a:pt x="154" y="125"/>
                  <a:pt x="147" y="125"/>
                </a:cubicBezTo>
                <a:cubicBezTo>
                  <a:pt x="140" y="125"/>
                  <a:pt x="134" y="119"/>
                  <a:pt x="133" y="112"/>
                </a:cubicBezTo>
                <a:lnTo>
                  <a:pt x="161" y="112"/>
                </a:lnTo>
                <a:close/>
                <a:moveTo>
                  <a:pt x="296" y="112"/>
                </a:moveTo>
                <a:cubicBezTo>
                  <a:pt x="296" y="119"/>
                  <a:pt x="290" y="125"/>
                  <a:pt x="282" y="125"/>
                </a:cubicBezTo>
                <a:cubicBezTo>
                  <a:pt x="275" y="125"/>
                  <a:pt x="269" y="119"/>
                  <a:pt x="268" y="112"/>
                </a:cubicBezTo>
                <a:lnTo>
                  <a:pt x="296" y="112"/>
                </a:lnTo>
                <a:close/>
                <a:moveTo>
                  <a:pt x="2" y="95"/>
                </a:moveTo>
                <a:cubicBezTo>
                  <a:pt x="93" y="95"/>
                  <a:pt x="93" y="95"/>
                  <a:pt x="93" y="95"/>
                </a:cubicBezTo>
                <a:cubicBezTo>
                  <a:pt x="93" y="116"/>
                  <a:pt x="93" y="116"/>
                  <a:pt x="93" y="116"/>
                </a:cubicBezTo>
                <a:cubicBezTo>
                  <a:pt x="73" y="116"/>
                  <a:pt x="73" y="116"/>
                  <a:pt x="73" y="116"/>
                </a:cubicBezTo>
                <a:cubicBezTo>
                  <a:pt x="67" y="104"/>
                  <a:pt x="67" y="104"/>
                  <a:pt x="67" y="104"/>
                </a:cubicBezTo>
                <a:cubicBezTo>
                  <a:pt x="29" y="104"/>
                  <a:pt x="29" y="104"/>
                  <a:pt x="29" y="104"/>
                </a:cubicBezTo>
                <a:cubicBezTo>
                  <a:pt x="24" y="116"/>
                  <a:pt x="24" y="116"/>
                  <a:pt x="24" y="116"/>
                </a:cubicBezTo>
                <a:cubicBezTo>
                  <a:pt x="2" y="116"/>
                  <a:pt x="2" y="116"/>
                  <a:pt x="2" y="116"/>
                </a:cubicBezTo>
                <a:lnTo>
                  <a:pt x="2" y="95"/>
                </a:lnTo>
                <a:close/>
                <a:moveTo>
                  <a:pt x="105" y="95"/>
                </a:moveTo>
                <a:cubicBezTo>
                  <a:pt x="407" y="95"/>
                  <a:pt x="407" y="95"/>
                  <a:pt x="407" y="95"/>
                </a:cubicBezTo>
                <a:cubicBezTo>
                  <a:pt x="390" y="116"/>
                  <a:pt x="323" y="116"/>
                  <a:pt x="323" y="116"/>
                </a:cubicBezTo>
                <a:cubicBezTo>
                  <a:pt x="309" y="116"/>
                  <a:pt x="309" y="116"/>
                  <a:pt x="309" y="116"/>
                </a:cubicBezTo>
                <a:cubicBezTo>
                  <a:pt x="303" y="104"/>
                  <a:pt x="303" y="104"/>
                  <a:pt x="303" y="104"/>
                </a:cubicBezTo>
                <a:cubicBezTo>
                  <a:pt x="265" y="104"/>
                  <a:pt x="265" y="104"/>
                  <a:pt x="265" y="104"/>
                </a:cubicBezTo>
                <a:cubicBezTo>
                  <a:pt x="260" y="116"/>
                  <a:pt x="260" y="116"/>
                  <a:pt x="260" y="116"/>
                </a:cubicBezTo>
                <a:cubicBezTo>
                  <a:pt x="174" y="116"/>
                  <a:pt x="174" y="116"/>
                  <a:pt x="174" y="116"/>
                </a:cubicBezTo>
                <a:cubicBezTo>
                  <a:pt x="169" y="104"/>
                  <a:pt x="169" y="104"/>
                  <a:pt x="169" y="104"/>
                </a:cubicBezTo>
                <a:cubicBezTo>
                  <a:pt x="130" y="104"/>
                  <a:pt x="130" y="104"/>
                  <a:pt x="130" y="104"/>
                </a:cubicBezTo>
                <a:cubicBezTo>
                  <a:pt x="125" y="116"/>
                  <a:pt x="125" y="116"/>
                  <a:pt x="125" y="116"/>
                </a:cubicBezTo>
                <a:cubicBezTo>
                  <a:pt x="105" y="116"/>
                  <a:pt x="105" y="116"/>
                  <a:pt x="105" y="116"/>
                </a:cubicBezTo>
                <a:lnTo>
                  <a:pt x="105" y="95"/>
                </a:ln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525"/>
          <p:cNvSpPr>
            <a:spLocks noEditPoints="1"/>
          </p:cNvSpPr>
          <p:nvPr/>
        </p:nvSpPr>
        <p:spPr bwMode="auto">
          <a:xfrm>
            <a:off x="6682771" y="5425557"/>
            <a:ext cx="710243" cy="317920"/>
          </a:xfrm>
          <a:custGeom>
            <a:avLst/>
            <a:gdLst/>
            <a:ahLst/>
            <a:cxnLst>
              <a:cxn ang="0">
                <a:pos x="61" y="50"/>
              </a:cxn>
              <a:cxn ang="0">
                <a:pos x="419" y="130"/>
              </a:cxn>
              <a:cxn ang="0">
                <a:pos x="68" y="61"/>
              </a:cxn>
              <a:cxn ang="0">
                <a:pos x="344" y="67"/>
              </a:cxn>
              <a:cxn ang="0">
                <a:pos x="63" y="73"/>
              </a:cxn>
              <a:cxn ang="0">
                <a:pos x="58" y="84"/>
              </a:cxn>
              <a:cxn ang="0">
                <a:pos x="369" y="90"/>
              </a:cxn>
              <a:cxn ang="0">
                <a:pos x="52" y="96"/>
              </a:cxn>
              <a:cxn ang="0">
                <a:pos x="383" y="119"/>
              </a:cxn>
              <a:cxn ang="0">
                <a:pos x="47" y="107"/>
              </a:cxn>
              <a:cxn ang="0">
                <a:pos x="388" y="113"/>
              </a:cxn>
              <a:cxn ang="0">
                <a:pos x="331" y="38"/>
              </a:cxn>
              <a:cxn ang="0">
                <a:pos x="212" y="27"/>
              </a:cxn>
              <a:cxn ang="0">
                <a:pos x="331" y="38"/>
              </a:cxn>
              <a:cxn ang="0">
                <a:pos x="101" y="0"/>
              </a:cxn>
              <a:cxn ang="0">
                <a:pos x="132" y="38"/>
              </a:cxn>
              <a:cxn ang="0">
                <a:pos x="481" y="141"/>
              </a:cxn>
              <a:cxn ang="0">
                <a:pos x="404" y="214"/>
              </a:cxn>
              <a:cxn ang="0">
                <a:pos x="6" y="168"/>
              </a:cxn>
              <a:cxn ang="0">
                <a:pos x="481" y="141"/>
              </a:cxn>
              <a:cxn ang="0">
                <a:pos x="75" y="153"/>
              </a:cxn>
              <a:cxn ang="0">
                <a:pos x="104" y="168"/>
              </a:cxn>
              <a:cxn ang="0">
                <a:pos x="150" y="153"/>
              </a:cxn>
              <a:cxn ang="0">
                <a:pos x="116" y="168"/>
              </a:cxn>
              <a:cxn ang="0">
                <a:pos x="150" y="153"/>
              </a:cxn>
              <a:cxn ang="0">
                <a:pos x="163" y="153"/>
              </a:cxn>
              <a:cxn ang="0">
                <a:pos x="197" y="168"/>
              </a:cxn>
              <a:cxn ang="0">
                <a:pos x="244" y="153"/>
              </a:cxn>
              <a:cxn ang="0">
                <a:pos x="209" y="168"/>
              </a:cxn>
              <a:cxn ang="0">
                <a:pos x="244" y="153"/>
              </a:cxn>
              <a:cxn ang="0">
                <a:pos x="256" y="153"/>
              </a:cxn>
              <a:cxn ang="0">
                <a:pos x="291" y="168"/>
              </a:cxn>
              <a:cxn ang="0">
                <a:pos x="387" y="184"/>
              </a:cxn>
              <a:cxn ang="0">
                <a:pos x="375" y="196"/>
              </a:cxn>
            </a:cxnLst>
            <a:rect l="0" t="0" r="r" b="b"/>
            <a:pathLst>
              <a:path w="481" h="214">
                <a:moveTo>
                  <a:pt x="331" y="50"/>
                </a:moveTo>
                <a:cubicBezTo>
                  <a:pt x="275" y="50"/>
                  <a:pt x="61" y="50"/>
                  <a:pt x="61" y="50"/>
                </a:cubicBezTo>
                <a:cubicBezTo>
                  <a:pt x="25" y="130"/>
                  <a:pt x="25" y="130"/>
                  <a:pt x="25" y="130"/>
                </a:cubicBezTo>
                <a:cubicBezTo>
                  <a:pt x="25" y="130"/>
                  <a:pt x="346" y="130"/>
                  <a:pt x="419" y="130"/>
                </a:cubicBezTo>
                <a:cubicBezTo>
                  <a:pt x="375" y="76"/>
                  <a:pt x="360" y="50"/>
                  <a:pt x="331" y="50"/>
                </a:cubicBezTo>
                <a:close/>
                <a:moveTo>
                  <a:pt x="68" y="61"/>
                </a:moveTo>
                <a:cubicBezTo>
                  <a:pt x="338" y="61"/>
                  <a:pt x="338" y="61"/>
                  <a:pt x="338" y="61"/>
                </a:cubicBezTo>
                <a:cubicBezTo>
                  <a:pt x="341" y="61"/>
                  <a:pt x="344" y="64"/>
                  <a:pt x="344" y="67"/>
                </a:cubicBezTo>
                <a:cubicBezTo>
                  <a:pt x="344" y="70"/>
                  <a:pt x="341" y="73"/>
                  <a:pt x="338" y="73"/>
                </a:cubicBezTo>
                <a:cubicBezTo>
                  <a:pt x="63" y="73"/>
                  <a:pt x="63" y="73"/>
                  <a:pt x="63" y="73"/>
                </a:cubicBezTo>
                <a:lnTo>
                  <a:pt x="68" y="61"/>
                </a:lnTo>
                <a:close/>
                <a:moveTo>
                  <a:pt x="58" y="84"/>
                </a:moveTo>
                <a:cubicBezTo>
                  <a:pt x="363" y="84"/>
                  <a:pt x="363" y="84"/>
                  <a:pt x="363" y="84"/>
                </a:cubicBezTo>
                <a:cubicBezTo>
                  <a:pt x="366" y="84"/>
                  <a:pt x="369" y="87"/>
                  <a:pt x="369" y="90"/>
                </a:cubicBezTo>
                <a:cubicBezTo>
                  <a:pt x="369" y="93"/>
                  <a:pt x="366" y="96"/>
                  <a:pt x="363" y="96"/>
                </a:cubicBezTo>
                <a:cubicBezTo>
                  <a:pt x="52" y="96"/>
                  <a:pt x="52" y="96"/>
                  <a:pt x="52" y="96"/>
                </a:cubicBezTo>
                <a:lnTo>
                  <a:pt x="58" y="84"/>
                </a:lnTo>
                <a:close/>
                <a:moveTo>
                  <a:pt x="383" y="119"/>
                </a:moveTo>
                <a:cubicBezTo>
                  <a:pt x="42" y="119"/>
                  <a:pt x="42" y="119"/>
                  <a:pt x="42" y="119"/>
                </a:cubicBezTo>
                <a:cubicBezTo>
                  <a:pt x="47" y="107"/>
                  <a:pt x="47" y="107"/>
                  <a:pt x="47" y="107"/>
                </a:cubicBezTo>
                <a:cubicBezTo>
                  <a:pt x="383" y="107"/>
                  <a:pt x="383" y="107"/>
                  <a:pt x="383" y="107"/>
                </a:cubicBezTo>
                <a:cubicBezTo>
                  <a:pt x="386" y="107"/>
                  <a:pt x="388" y="110"/>
                  <a:pt x="388" y="113"/>
                </a:cubicBezTo>
                <a:cubicBezTo>
                  <a:pt x="388" y="116"/>
                  <a:pt x="386" y="119"/>
                  <a:pt x="383" y="119"/>
                </a:cubicBezTo>
                <a:close/>
                <a:moveTo>
                  <a:pt x="331" y="38"/>
                </a:moveTo>
                <a:cubicBezTo>
                  <a:pt x="207" y="38"/>
                  <a:pt x="207" y="38"/>
                  <a:pt x="207" y="38"/>
                </a:cubicBezTo>
                <a:cubicBezTo>
                  <a:pt x="212" y="27"/>
                  <a:pt x="212" y="27"/>
                  <a:pt x="212" y="27"/>
                </a:cubicBezTo>
                <a:cubicBezTo>
                  <a:pt x="309" y="27"/>
                  <a:pt x="309" y="27"/>
                  <a:pt x="309" y="27"/>
                </a:cubicBezTo>
                <a:cubicBezTo>
                  <a:pt x="321" y="27"/>
                  <a:pt x="322" y="29"/>
                  <a:pt x="331" y="38"/>
                </a:cubicBezTo>
                <a:close/>
                <a:moveTo>
                  <a:pt x="131" y="0"/>
                </a:moveTo>
                <a:cubicBezTo>
                  <a:pt x="101" y="0"/>
                  <a:pt x="101" y="0"/>
                  <a:pt x="101" y="0"/>
                </a:cubicBezTo>
                <a:cubicBezTo>
                  <a:pt x="84" y="38"/>
                  <a:pt x="84" y="38"/>
                  <a:pt x="84" y="38"/>
                </a:cubicBezTo>
                <a:cubicBezTo>
                  <a:pt x="132" y="38"/>
                  <a:pt x="132" y="38"/>
                  <a:pt x="132" y="38"/>
                </a:cubicBezTo>
                <a:lnTo>
                  <a:pt x="131" y="0"/>
                </a:lnTo>
                <a:close/>
                <a:moveTo>
                  <a:pt x="481" y="141"/>
                </a:moveTo>
                <a:cubicBezTo>
                  <a:pt x="481" y="147"/>
                  <a:pt x="481" y="147"/>
                  <a:pt x="481" y="147"/>
                </a:cubicBezTo>
                <a:cubicBezTo>
                  <a:pt x="428" y="182"/>
                  <a:pt x="404" y="195"/>
                  <a:pt x="404" y="214"/>
                </a:cubicBezTo>
                <a:cubicBezTo>
                  <a:pt x="382" y="214"/>
                  <a:pt x="71" y="214"/>
                  <a:pt x="42" y="214"/>
                </a:cubicBezTo>
                <a:cubicBezTo>
                  <a:pt x="0" y="214"/>
                  <a:pt x="6" y="194"/>
                  <a:pt x="6" y="168"/>
                </a:cubicBezTo>
                <a:cubicBezTo>
                  <a:pt x="19" y="141"/>
                  <a:pt x="19" y="141"/>
                  <a:pt x="19" y="141"/>
                </a:cubicBezTo>
                <a:lnTo>
                  <a:pt x="481" y="141"/>
                </a:lnTo>
                <a:close/>
                <a:moveTo>
                  <a:pt x="104" y="153"/>
                </a:moveTo>
                <a:cubicBezTo>
                  <a:pt x="75" y="153"/>
                  <a:pt x="75" y="153"/>
                  <a:pt x="75" y="153"/>
                </a:cubicBezTo>
                <a:cubicBezTo>
                  <a:pt x="68" y="168"/>
                  <a:pt x="68" y="168"/>
                  <a:pt x="68" y="168"/>
                </a:cubicBezTo>
                <a:cubicBezTo>
                  <a:pt x="104" y="168"/>
                  <a:pt x="104" y="168"/>
                  <a:pt x="104" y="168"/>
                </a:cubicBezTo>
                <a:lnTo>
                  <a:pt x="104" y="153"/>
                </a:lnTo>
                <a:close/>
                <a:moveTo>
                  <a:pt x="150" y="153"/>
                </a:moveTo>
                <a:cubicBezTo>
                  <a:pt x="116" y="153"/>
                  <a:pt x="116" y="153"/>
                  <a:pt x="116" y="153"/>
                </a:cubicBezTo>
                <a:cubicBezTo>
                  <a:pt x="116" y="168"/>
                  <a:pt x="116" y="168"/>
                  <a:pt x="116" y="168"/>
                </a:cubicBezTo>
                <a:cubicBezTo>
                  <a:pt x="150" y="168"/>
                  <a:pt x="150" y="168"/>
                  <a:pt x="150" y="168"/>
                </a:cubicBezTo>
                <a:lnTo>
                  <a:pt x="150" y="153"/>
                </a:lnTo>
                <a:close/>
                <a:moveTo>
                  <a:pt x="197" y="153"/>
                </a:moveTo>
                <a:cubicBezTo>
                  <a:pt x="163" y="153"/>
                  <a:pt x="163" y="153"/>
                  <a:pt x="163" y="153"/>
                </a:cubicBezTo>
                <a:cubicBezTo>
                  <a:pt x="163" y="168"/>
                  <a:pt x="163" y="168"/>
                  <a:pt x="163" y="168"/>
                </a:cubicBezTo>
                <a:cubicBezTo>
                  <a:pt x="197" y="168"/>
                  <a:pt x="197" y="168"/>
                  <a:pt x="197" y="168"/>
                </a:cubicBezTo>
                <a:lnTo>
                  <a:pt x="197" y="153"/>
                </a:lnTo>
                <a:close/>
                <a:moveTo>
                  <a:pt x="244" y="153"/>
                </a:moveTo>
                <a:cubicBezTo>
                  <a:pt x="209" y="153"/>
                  <a:pt x="209" y="153"/>
                  <a:pt x="209" y="153"/>
                </a:cubicBezTo>
                <a:cubicBezTo>
                  <a:pt x="209" y="168"/>
                  <a:pt x="209" y="168"/>
                  <a:pt x="209" y="168"/>
                </a:cubicBezTo>
                <a:cubicBezTo>
                  <a:pt x="244" y="168"/>
                  <a:pt x="244" y="168"/>
                  <a:pt x="244" y="168"/>
                </a:cubicBezTo>
                <a:lnTo>
                  <a:pt x="244" y="153"/>
                </a:lnTo>
                <a:close/>
                <a:moveTo>
                  <a:pt x="291" y="153"/>
                </a:moveTo>
                <a:cubicBezTo>
                  <a:pt x="256" y="153"/>
                  <a:pt x="256" y="153"/>
                  <a:pt x="256" y="153"/>
                </a:cubicBezTo>
                <a:cubicBezTo>
                  <a:pt x="256" y="168"/>
                  <a:pt x="256" y="168"/>
                  <a:pt x="256" y="168"/>
                </a:cubicBezTo>
                <a:cubicBezTo>
                  <a:pt x="291" y="168"/>
                  <a:pt x="291" y="168"/>
                  <a:pt x="291" y="168"/>
                </a:cubicBezTo>
                <a:lnTo>
                  <a:pt x="291" y="153"/>
                </a:lnTo>
                <a:close/>
                <a:moveTo>
                  <a:pt x="387" y="184"/>
                </a:moveTo>
                <a:cubicBezTo>
                  <a:pt x="364" y="184"/>
                  <a:pt x="364" y="184"/>
                  <a:pt x="364" y="184"/>
                </a:cubicBezTo>
                <a:cubicBezTo>
                  <a:pt x="364" y="191"/>
                  <a:pt x="369" y="196"/>
                  <a:pt x="375" y="196"/>
                </a:cubicBezTo>
                <a:cubicBezTo>
                  <a:pt x="382" y="196"/>
                  <a:pt x="387" y="191"/>
                  <a:pt x="387" y="18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578"/>
          <p:cNvSpPr>
            <a:spLocks noEditPoints="1"/>
          </p:cNvSpPr>
          <p:nvPr/>
        </p:nvSpPr>
        <p:spPr bwMode="auto">
          <a:xfrm>
            <a:off x="7671102" y="3913588"/>
            <a:ext cx="551285" cy="236749"/>
          </a:xfrm>
          <a:custGeom>
            <a:avLst/>
            <a:gdLst/>
            <a:ahLst/>
            <a:cxnLst>
              <a:cxn ang="0">
                <a:pos x="338" y="16"/>
              </a:cxn>
              <a:cxn ang="0">
                <a:pos x="285" y="0"/>
              </a:cxn>
              <a:cxn ang="0">
                <a:pos x="0" y="55"/>
              </a:cxn>
              <a:cxn ang="0">
                <a:pos x="25" y="141"/>
              </a:cxn>
              <a:cxn ang="0">
                <a:pos x="57" y="106"/>
              </a:cxn>
              <a:cxn ang="0">
                <a:pos x="89" y="141"/>
              </a:cxn>
              <a:cxn ang="0">
                <a:pos x="95" y="138"/>
              </a:cxn>
              <a:cxn ang="0">
                <a:pos x="159" y="138"/>
              </a:cxn>
              <a:cxn ang="0">
                <a:pos x="249" y="141"/>
              </a:cxn>
              <a:cxn ang="0">
                <a:pos x="281" y="106"/>
              </a:cxn>
              <a:cxn ang="0">
                <a:pos x="313" y="141"/>
              </a:cxn>
              <a:cxn ang="0">
                <a:pos x="361" y="116"/>
              </a:cxn>
              <a:cxn ang="0">
                <a:pos x="330" y="28"/>
              </a:cxn>
              <a:cxn ang="0">
                <a:pos x="361" y="46"/>
              </a:cxn>
              <a:cxn ang="0">
                <a:pos x="369" y="48"/>
              </a:cxn>
              <a:cxn ang="0">
                <a:pos x="235" y="64"/>
              </a:cxn>
              <a:cxn ang="0">
                <a:pos x="16" y="56"/>
              </a:cxn>
              <a:cxn ang="0">
                <a:pos x="27" y="16"/>
              </a:cxn>
              <a:cxn ang="0">
                <a:pos x="235" y="64"/>
              </a:cxn>
              <a:cxn ang="0">
                <a:pos x="346" y="120"/>
              </a:cxn>
              <a:cxn ang="0">
                <a:pos x="347" y="106"/>
              </a:cxn>
              <a:cxn ang="0">
                <a:pos x="345" y="92"/>
              </a:cxn>
              <a:cxn ang="0">
                <a:pos x="248" y="64"/>
              </a:cxn>
              <a:cxn ang="0">
                <a:pos x="247" y="16"/>
              </a:cxn>
              <a:cxn ang="0">
                <a:pos x="345" y="92"/>
              </a:cxn>
              <a:cxn ang="0">
                <a:pos x="36" y="138"/>
              </a:cxn>
              <a:cxn ang="0">
                <a:pos x="77" y="138"/>
              </a:cxn>
              <a:cxn ang="0">
                <a:pos x="57" y="151"/>
              </a:cxn>
              <a:cxn ang="0">
                <a:pos x="57" y="126"/>
              </a:cxn>
              <a:cxn ang="0">
                <a:pos x="57" y="151"/>
              </a:cxn>
              <a:cxn ang="0">
                <a:pos x="106" y="138"/>
              </a:cxn>
              <a:cxn ang="0">
                <a:pos x="148" y="138"/>
              </a:cxn>
              <a:cxn ang="0">
                <a:pos x="127" y="151"/>
              </a:cxn>
              <a:cxn ang="0">
                <a:pos x="127" y="126"/>
              </a:cxn>
              <a:cxn ang="0">
                <a:pos x="127" y="151"/>
              </a:cxn>
              <a:cxn ang="0">
                <a:pos x="260" y="138"/>
              </a:cxn>
              <a:cxn ang="0">
                <a:pos x="302" y="138"/>
              </a:cxn>
              <a:cxn ang="0">
                <a:pos x="281" y="151"/>
              </a:cxn>
              <a:cxn ang="0">
                <a:pos x="281" y="126"/>
              </a:cxn>
              <a:cxn ang="0">
                <a:pos x="281" y="151"/>
              </a:cxn>
            </a:cxnLst>
            <a:rect l="0" t="0" r="r" b="b"/>
            <a:pathLst>
              <a:path w="373" h="159">
                <a:moveTo>
                  <a:pt x="371" y="40"/>
                </a:moveTo>
                <a:cubicBezTo>
                  <a:pt x="363" y="28"/>
                  <a:pt x="354" y="16"/>
                  <a:pt x="338" y="16"/>
                </a:cubicBezTo>
                <a:cubicBezTo>
                  <a:pt x="319" y="16"/>
                  <a:pt x="319" y="16"/>
                  <a:pt x="319" y="16"/>
                </a:cubicBezTo>
                <a:cubicBezTo>
                  <a:pt x="307" y="6"/>
                  <a:pt x="295" y="0"/>
                  <a:pt x="285" y="0"/>
                </a:cubicBezTo>
                <a:cubicBezTo>
                  <a:pt x="25" y="0"/>
                  <a:pt x="25" y="0"/>
                  <a:pt x="25" y="0"/>
                </a:cubicBezTo>
                <a:cubicBezTo>
                  <a:pt x="9" y="0"/>
                  <a:pt x="6" y="30"/>
                  <a:pt x="0" y="55"/>
                </a:cubicBezTo>
                <a:cubicBezTo>
                  <a:pt x="0" y="116"/>
                  <a:pt x="0" y="116"/>
                  <a:pt x="0" y="116"/>
                </a:cubicBezTo>
                <a:cubicBezTo>
                  <a:pt x="0" y="130"/>
                  <a:pt x="11" y="140"/>
                  <a:pt x="25" y="141"/>
                </a:cubicBezTo>
                <a:cubicBezTo>
                  <a:pt x="24" y="140"/>
                  <a:pt x="24" y="139"/>
                  <a:pt x="24" y="138"/>
                </a:cubicBezTo>
                <a:cubicBezTo>
                  <a:pt x="24" y="121"/>
                  <a:pt x="39" y="106"/>
                  <a:pt x="57" y="106"/>
                </a:cubicBezTo>
                <a:cubicBezTo>
                  <a:pt x="74" y="106"/>
                  <a:pt x="89" y="121"/>
                  <a:pt x="89" y="138"/>
                </a:cubicBezTo>
                <a:cubicBezTo>
                  <a:pt x="89" y="139"/>
                  <a:pt x="89" y="140"/>
                  <a:pt x="89" y="141"/>
                </a:cubicBezTo>
                <a:cubicBezTo>
                  <a:pt x="95" y="141"/>
                  <a:pt x="95" y="141"/>
                  <a:pt x="95" y="141"/>
                </a:cubicBezTo>
                <a:cubicBezTo>
                  <a:pt x="95" y="140"/>
                  <a:pt x="95" y="139"/>
                  <a:pt x="95" y="138"/>
                </a:cubicBezTo>
                <a:cubicBezTo>
                  <a:pt x="95" y="121"/>
                  <a:pt x="109" y="106"/>
                  <a:pt x="127" y="106"/>
                </a:cubicBezTo>
                <a:cubicBezTo>
                  <a:pt x="145" y="106"/>
                  <a:pt x="159" y="121"/>
                  <a:pt x="159" y="138"/>
                </a:cubicBezTo>
                <a:cubicBezTo>
                  <a:pt x="159" y="139"/>
                  <a:pt x="159" y="140"/>
                  <a:pt x="159" y="141"/>
                </a:cubicBezTo>
                <a:cubicBezTo>
                  <a:pt x="249" y="141"/>
                  <a:pt x="249" y="141"/>
                  <a:pt x="249" y="141"/>
                </a:cubicBezTo>
                <a:cubicBezTo>
                  <a:pt x="249" y="140"/>
                  <a:pt x="249" y="139"/>
                  <a:pt x="249" y="138"/>
                </a:cubicBezTo>
                <a:cubicBezTo>
                  <a:pt x="249" y="121"/>
                  <a:pt x="263" y="106"/>
                  <a:pt x="281" y="106"/>
                </a:cubicBezTo>
                <a:cubicBezTo>
                  <a:pt x="299" y="106"/>
                  <a:pt x="313" y="121"/>
                  <a:pt x="313" y="138"/>
                </a:cubicBezTo>
                <a:cubicBezTo>
                  <a:pt x="313" y="139"/>
                  <a:pt x="313" y="140"/>
                  <a:pt x="313" y="141"/>
                </a:cubicBezTo>
                <a:cubicBezTo>
                  <a:pt x="336" y="141"/>
                  <a:pt x="336" y="141"/>
                  <a:pt x="336" y="141"/>
                </a:cubicBezTo>
                <a:cubicBezTo>
                  <a:pt x="350" y="141"/>
                  <a:pt x="361" y="130"/>
                  <a:pt x="361" y="116"/>
                </a:cubicBezTo>
                <a:cubicBezTo>
                  <a:pt x="361" y="90"/>
                  <a:pt x="361" y="90"/>
                  <a:pt x="361" y="90"/>
                </a:cubicBezTo>
                <a:cubicBezTo>
                  <a:pt x="356" y="66"/>
                  <a:pt x="344" y="44"/>
                  <a:pt x="330" y="28"/>
                </a:cubicBezTo>
                <a:cubicBezTo>
                  <a:pt x="338" y="28"/>
                  <a:pt x="338" y="28"/>
                  <a:pt x="338" y="28"/>
                </a:cubicBezTo>
                <a:cubicBezTo>
                  <a:pt x="347" y="28"/>
                  <a:pt x="353" y="34"/>
                  <a:pt x="361" y="46"/>
                </a:cubicBezTo>
                <a:cubicBezTo>
                  <a:pt x="362" y="48"/>
                  <a:pt x="364" y="49"/>
                  <a:pt x="366" y="49"/>
                </a:cubicBezTo>
                <a:cubicBezTo>
                  <a:pt x="367" y="49"/>
                  <a:pt x="368" y="49"/>
                  <a:pt x="369" y="48"/>
                </a:cubicBezTo>
                <a:cubicBezTo>
                  <a:pt x="372" y="46"/>
                  <a:pt x="373" y="43"/>
                  <a:pt x="371" y="40"/>
                </a:cubicBezTo>
                <a:close/>
                <a:moveTo>
                  <a:pt x="235" y="64"/>
                </a:moveTo>
                <a:cubicBezTo>
                  <a:pt x="16" y="64"/>
                  <a:pt x="16" y="64"/>
                  <a:pt x="16" y="64"/>
                </a:cubicBezTo>
                <a:cubicBezTo>
                  <a:pt x="16" y="56"/>
                  <a:pt x="16" y="56"/>
                  <a:pt x="16" y="56"/>
                </a:cubicBezTo>
                <a:cubicBezTo>
                  <a:pt x="17" y="53"/>
                  <a:pt x="18" y="49"/>
                  <a:pt x="18" y="45"/>
                </a:cubicBezTo>
                <a:cubicBezTo>
                  <a:pt x="20" y="36"/>
                  <a:pt x="23" y="20"/>
                  <a:pt x="27" y="16"/>
                </a:cubicBezTo>
                <a:cubicBezTo>
                  <a:pt x="235" y="16"/>
                  <a:pt x="235" y="16"/>
                  <a:pt x="235" y="16"/>
                </a:cubicBezTo>
                <a:lnTo>
                  <a:pt x="235" y="64"/>
                </a:lnTo>
                <a:close/>
                <a:moveTo>
                  <a:pt x="347" y="116"/>
                </a:moveTo>
                <a:cubicBezTo>
                  <a:pt x="347" y="118"/>
                  <a:pt x="346" y="119"/>
                  <a:pt x="346" y="120"/>
                </a:cubicBezTo>
                <a:cubicBezTo>
                  <a:pt x="337" y="120"/>
                  <a:pt x="329" y="120"/>
                  <a:pt x="329" y="116"/>
                </a:cubicBezTo>
                <a:cubicBezTo>
                  <a:pt x="329" y="112"/>
                  <a:pt x="336" y="107"/>
                  <a:pt x="347" y="106"/>
                </a:cubicBezTo>
                <a:lnTo>
                  <a:pt x="347" y="116"/>
                </a:lnTo>
                <a:close/>
                <a:moveTo>
                  <a:pt x="345" y="92"/>
                </a:moveTo>
                <a:cubicBezTo>
                  <a:pt x="345" y="95"/>
                  <a:pt x="345" y="95"/>
                  <a:pt x="345" y="95"/>
                </a:cubicBezTo>
                <a:cubicBezTo>
                  <a:pt x="316" y="87"/>
                  <a:pt x="280" y="64"/>
                  <a:pt x="248" y="64"/>
                </a:cubicBezTo>
                <a:cubicBezTo>
                  <a:pt x="247" y="64"/>
                  <a:pt x="247" y="64"/>
                  <a:pt x="247" y="64"/>
                </a:cubicBezTo>
                <a:cubicBezTo>
                  <a:pt x="247" y="16"/>
                  <a:pt x="247" y="16"/>
                  <a:pt x="247" y="16"/>
                </a:cubicBezTo>
                <a:cubicBezTo>
                  <a:pt x="285" y="16"/>
                  <a:pt x="285" y="16"/>
                  <a:pt x="285" y="16"/>
                </a:cubicBezTo>
                <a:cubicBezTo>
                  <a:pt x="303" y="16"/>
                  <a:pt x="336" y="47"/>
                  <a:pt x="345" y="92"/>
                </a:cubicBezTo>
                <a:close/>
                <a:moveTo>
                  <a:pt x="57" y="118"/>
                </a:moveTo>
                <a:cubicBezTo>
                  <a:pt x="45" y="118"/>
                  <a:pt x="36" y="127"/>
                  <a:pt x="36" y="138"/>
                </a:cubicBezTo>
                <a:cubicBezTo>
                  <a:pt x="36" y="150"/>
                  <a:pt x="45" y="159"/>
                  <a:pt x="57" y="159"/>
                </a:cubicBezTo>
                <a:cubicBezTo>
                  <a:pt x="68" y="159"/>
                  <a:pt x="77" y="150"/>
                  <a:pt x="77" y="138"/>
                </a:cubicBezTo>
                <a:cubicBezTo>
                  <a:pt x="77" y="127"/>
                  <a:pt x="68" y="118"/>
                  <a:pt x="57" y="118"/>
                </a:cubicBezTo>
                <a:close/>
                <a:moveTo>
                  <a:pt x="57" y="151"/>
                </a:moveTo>
                <a:cubicBezTo>
                  <a:pt x="50" y="151"/>
                  <a:pt x="45" y="145"/>
                  <a:pt x="45" y="138"/>
                </a:cubicBezTo>
                <a:cubicBezTo>
                  <a:pt x="45" y="132"/>
                  <a:pt x="50" y="126"/>
                  <a:pt x="57" y="126"/>
                </a:cubicBezTo>
                <a:cubicBezTo>
                  <a:pt x="63" y="126"/>
                  <a:pt x="69" y="132"/>
                  <a:pt x="69" y="138"/>
                </a:cubicBezTo>
                <a:cubicBezTo>
                  <a:pt x="69" y="145"/>
                  <a:pt x="63" y="151"/>
                  <a:pt x="57" y="151"/>
                </a:cubicBezTo>
                <a:close/>
                <a:moveTo>
                  <a:pt x="127" y="118"/>
                </a:moveTo>
                <a:cubicBezTo>
                  <a:pt x="116" y="118"/>
                  <a:pt x="106" y="127"/>
                  <a:pt x="106" y="138"/>
                </a:cubicBezTo>
                <a:cubicBezTo>
                  <a:pt x="106" y="150"/>
                  <a:pt x="116" y="159"/>
                  <a:pt x="127" y="159"/>
                </a:cubicBezTo>
                <a:cubicBezTo>
                  <a:pt x="139" y="159"/>
                  <a:pt x="148" y="150"/>
                  <a:pt x="148" y="138"/>
                </a:cubicBezTo>
                <a:cubicBezTo>
                  <a:pt x="148" y="127"/>
                  <a:pt x="139" y="118"/>
                  <a:pt x="127" y="118"/>
                </a:cubicBezTo>
                <a:close/>
                <a:moveTo>
                  <a:pt x="127" y="151"/>
                </a:moveTo>
                <a:cubicBezTo>
                  <a:pt x="120" y="151"/>
                  <a:pt x="115" y="145"/>
                  <a:pt x="115" y="138"/>
                </a:cubicBezTo>
                <a:cubicBezTo>
                  <a:pt x="115" y="132"/>
                  <a:pt x="120" y="126"/>
                  <a:pt x="127" y="126"/>
                </a:cubicBezTo>
                <a:cubicBezTo>
                  <a:pt x="134" y="126"/>
                  <a:pt x="139" y="132"/>
                  <a:pt x="139" y="138"/>
                </a:cubicBezTo>
                <a:cubicBezTo>
                  <a:pt x="139" y="145"/>
                  <a:pt x="134" y="151"/>
                  <a:pt x="127" y="151"/>
                </a:cubicBezTo>
                <a:close/>
                <a:moveTo>
                  <a:pt x="281" y="118"/>
                </a:moveTo>
                <a:cubicBezTo>
                  <a:pt x="269" y="118"/>
                  <a:pt x="260" y="127"/>
                  <a:pt x="260" y="138"/>
                </a:cubicBezTo>
                <a:cubicBezTo>
                  <a:pt x="260" y="150"/>
                  <a:pt x="269" y="159"/>
                  <a:pt x="281" y="159"/>
                </a:cubicBezTo>
                <a:cubicBezTo>
                  <a:pt x="292" y="159"/>
                  <a:pt x="302" y="150"/>
                  <a:pt x="302" y="138"/>
                </a:cubicBezTo>
                <a:cubicBezTo>
                  <a:pt x="302" y="127"/>
                  <a:pt x="292" y="118"/>
                  <a:pt x="281" y="118"/>
                </a:cubicBezTo>
                <a:close/>
                <a:moveTo>
                  <a:pt x="281" y="151"/>
                </a:moveTo>
                <a:cubicBezTo>
                  <a:pt x="274" y="151"/>
                  <a:pt x="269" y="145"/>
                  <a:pt x="269" y="138"/>
                </a:cubicBezTo>
                <a:cubicBezTo>
                  <a:pt x="269" y="132"/>
                  <a:pt x="274" y="126"/>
                  <a:pt x="281" y="126"/>
                </a:cubicBezTo>
                <a:cubicBezTo>
                  <a:pt x="288" y="126"/>
                  <a:pt x="293" y="132"/>
                  <a:pt x="293" y="138"/>
                </a:cubicBezTo>
                <a:cubicBezTo>
                  <a:pt x="293" y="145"/>
                  <a:pt x="288" y="151"/>
                  <a:pt x="281" y="151"/>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559"/>
          <p:cNvSpPr>
            <a:spLocks noChangeAspect="1" noEditPoints="1"/>
          </p:cNvSpPr>
          <p:nvPr/>
        </p:nvSpPr>
        <p:spPr bwMode="auto">
          <a:xfrm>
            <a:off x="3952273" y="3894802"/>
            <a:ext cx="602786" cy="274320"/>
          </a:xfrm>
          <a:custGeom>
            <a:avLst/>
            <a:gdLst/>
            <a:ahLst/>
            <a:cxnLst>
              <a:cxn ang="0">
                <a:pos x="30" y="132"/>
              </a:cxn>
              <a:cxn ang="0">
                <a:pos x="29" y="150"/>
              </a:cxn>
              <a:cxn ang="0">
                <a:pos x="1" y="135"/>
              </a:cxn>
              <a:cxn ang="0">
                <a:pos x="98" y="143"/>
              </a:cxn>
              <a:cxn ang="0">
                <a:pos x="38" y="143"/>
              </a:cxn>
              <a:cxn ang="0">
                <a:pos x="98" y="143"/>
              </a:cxn>
              <a:cxn ang="0">
                <a:pos x="68" y="127"/>
              </a:cxn>
              <a:cxn ang="0">
                <a:pos x="68" y="159"/>
              </a:cxn>
              <a:cxn ang="0">
                <a:pos x="334" y="143"/>
              </a:cxn>
              <a:cxn ang="0">
                <a:pos x="361" y="154"/>
              </a:cxn>
              <a:cxn ang="0">
                <a:pos x="332" y="132"/>
              </a:cxn>
              <a:cxn ang="0">
                <a:pos x="108" y="143"/>
              </a:cxn>
              <a:cxn ang="0">
                <a:pos x="255" y="158"/>
              </a:cxn>
              <a:cxn ang="0">
                <a:pos x="256" y="132"/>
              </a:cxn>
              <a:cxn ang="0">
                <a:pos x="108" y="143"/>
              </a:cxn>
              <a:cxn ang="0">
                <a:pos x="294" y="173"/>
              </a:cxn>
              <a:cxn ang="0">
                <a:pos x="294" y="113"/>
              </a:cxn>
              <a:cxn ang="0">
                <a:pos x="310" y="143"/>
              </a:cxn>
              <a:cxn ang="0">
                <a:pos x="278" y="143"/>
              </a:cxn>
              <a:cxn ang="0">
                <a:pos x="310" y="143"/>
              </a:cxn>
              <a:cxn ang="0">
                <a:pos x="326" y="120"/>
              </a:cxn>
              <a:cxn ang="0">
                <a:pos x="261" y="120"/>
              </a:cxn>
              <a:cxn ang="0">
                <a:pos x="176" y="75"/>
              </a:cxn>
              <a:cxn ang="0">
                <a:pos x="266" y="68"/>
              </a:cxn>
              <a:cxn ang="0">
                <a:pos x="165" y="120"/>
              </a:cxn>
              <a:cxn ang="0">
                <a:pos x="84" y="107"/>
              </a:cxn>
              <a:cxn ang="0">
                <a:pos x="78" y="75"/>
              </a:cxn>
              <a:cxn ang="0">
                <a:pos x="150" y="34"/>
              </a:cxn>
              <a:cxn ang="0">
                <a:pos x="67" y="74"/>
              </a:cxn>
              <a:cxn ang="0">
                <a:pos x="68" y="103"/>
              </a:cxn>
              <a:cxn ang="0">
                <a:pos x="34" y="120"/>
              </a:cxn>
              <a:cxn ang="0">
                <a:pos x="0" y="114"/>
              </a:cxn>
              <a:cxn ang="0">
                <a:pos x="20" y="71"/>
              </a:cxn>
              <a:cxn ang="0">
                <a:pos x="32" y="57"/>
              </a:cxn>
              <a:cxn ang="0">
                <a:pos x="133" y="21"/>
              </a:cxn>
              <a:cxn ang="0">
                <a:pos x="165" y="0"/>
              </a:cxn>
              <a:cxn ang="0">
                <a:pos x="287" y="63"/>
              </a:cxn>
              <a:cxn ang="0">
                <a:pos x="380" y="117"/>
              </a:cxn>
              <a:cxn ang="0">
                <a:pos x="29" y="78"/>
              </a:cxn>
              <a:cxn ang="0">
                <a:pos x="13" y="103"/>
              </a:cxn>
              <a:cxn ang="0">
                <a:pos x="29" y="78"/>
              </a:cxn>
              <a:cxn ang="0">
                <a:pos x="183" y="97"/>
              </a:cxn>
              <a:cxn ang="0">
                <a:pos x="197" y="111"/>
              </a:cxn>
              <a:cxn ang="0">
                <a:pos x="211" y="84"/>
              </a:cxn>
              <a:cxn ang="0">
                <a:pos x="197" y="97"/>
              </a:cxn>
              <a:cxn ang="0">
                <a:pos x="211" y="84"/>
              </a:cxn>
              <a:cxn ang="0">
                <a:pos x="211" y="97"/>
              </a:cxn>
              <a:cxn ang="0">
                <a:pos x="225" y="111"/>
              </a:cxn>
              <a:cxn ang="0">
                <a:pos x="239" y="84"/>
              </a:cxn>
              <a:cxn ang="0">
                <a:pos x="225" y="97"/>
              </a:cxn>
              <a:cxn ang="0">
                <a:pos x="239" y="84"/>
              </a:cxn>
              <a:cxn ang="0">
                <a:pos x="239" y="97"/>
              </a:cxn>
              <a:cxn ang="0">
                <a:pos x="253" y="111"/>
              </a:cxn>
              <a:cxn ang="0">
                <a:pos x="367" y="104"/>
              </a:cxn>
              <a:cxn ang="0">
                <a:pos x="308" y="85"/>
              </a:cxn>
              <a:cxn ang="0">
                <a:pos x="353" y="104"/>
              </a:cxn>
            </a:cxnLst>
            <a:rect l="0" t="0" r="r" b="b"/>
            <a:pathLst>
              <a:path w="380" h="173">
                <a:moveTo>
                  <a:pt x="1" y="132"/>
                </a:moveTo>
                <a:cubicBezTo>
                  <a:pt x="30" y="132"/>
                  <a:pt x="30" y="132"/>
                  <a:pt x="30" y="132"/>
                </a:cubicBezTo>
                <a:cubicBezTo>
                  <a:pt x="29" y="135"/>
                  <a:pt x="29" y="139"/>
                  <a:pt x="29" y="143"/>
                </a:cubicBezTo>
                <a:cubicBezTo>
                  <a:pt x="29" y="150"/>
                  <a:pt x="29" y="150"/>
                  <a:pt x="29" y="150"/>
                </a:cubicBezTo>
                <a:cubicBezTo>
                  <a:pt x="20" y="147"/>
                  <a:pt x="11" y="144"/>
                  <a:pt x="9" y="144"/>
                </a:cubicBezTo>
                <a:cubicBezTo>
                  <a:pt x="6" y="142"/>
                  <a:pt x="2" y="140"/>
                  <a:pt x="1" y="135"/>
                </a:cubicBezTo>
                <a:lnTo>
                  <a:pt x="1" y="132"/>
                </a:lnTo>
                <a:close/>
                <a:moveTo>
                  <a:pt x="98" y="143"/>
                </a:moveTo>
                <a:cubicBezTo>
                  <a:pt x="98" y="160"/>
                  <a:pt x="85" y="173"/>
                  <a:pt x="68" y="173"/>
                </a:cubicBezTo>
                <a:cubicBezTo>
                  <a:pt x="52" y="173"/>
                  <a:pt x="38" y="160"/>
                  <a:pt x="38" y="143"/>
                </a:cubicBezTo>
                <a:cubicBezTo>
                  <a:pt x="38" y="126"/>
                  <a:pt x="52" y="113"/>
                  <a:pt x="68" y="113"/>
                </a:cubicBezTo>
                <a:cubicBezTo>
                  <a:pt x="85" y="113"/>
                  <a:pt x="98" y="126"/>
                  <a:pt x="98" y="143"/>
                </a:cubicBezTo>
                <a:close/>
                <a:moveTo>
                  <a:pt x="84" y="143"/>
                </a:moveTo>
                <a:cubicBezTo>
                  <a:pt x="84" y="134"/>
                  <a:pt x="77" y="127"/>
                  <a:pt x="68" y="127"/>
                </a:cubicBezTo>
                <a:cubicBezTo>
                  <a:pt x="59" y="127"/>
                  <a:pt x="52" y="134"/>
                  <a:pt x="52" y="143"/>
                </a:cubicBezTo>
                <a:cubicBezTo>
                  <a:pt x="52" y="152"/>
                  <a:pt x="59" y="159"/>
                  <a:pt x="68" y="159"/>
                </a:cubicBezTo>
                <a:cubicBezTo>
                  <a:pt x="77" y="159"/>
                  <a:pt x="84" y="152"/>
                  <a:pt x="84" y="143"/>
                </a:cubicBezTo>
                <a:close/>
                <a:moveTo>
                  <a:pt x="334" y="143"/>
                </a:moveTo>
                <a:cubicBezTo>
                  <a:pt x="334" y="158"/>
                  <a:pt x="334" y="158"/>
                  <a:pt x="334" y="158"/>
                </a:cubicBezTo>
                <a:cubicBezTo>
                  <a:pt x="337" y="158"/>
                  <a:pt x="346" y="157"/>
                  <a:pt x="361" y="154"/>
                </a:cubicBezTo>
                <a:cubicBezTo>
                  <a:pt x="371" y="153"/>
                  <a:pt x="374" y="144"/>
                  <a:pt x="379" y="132"/>
                </a:cubicBezTo>
                <a:cubicBezTo>
                  <a:pt x="332" y="132"/>
                  <a:pt x="332" y="132"/>
                  <a:pt x="332" y="132"/>
                </a:cubicBezTo>
                <a:cubicBezTo>
                  <a:pt x="333" y="135"/>
                  <a:pt x="334" y="139"/>
                  <a:pt x="334" y="143"/>
                </a:cubicBezTo>
                <a:close/>
                <a:moveTo>
                  <a:pt x="108" y="143"/>
                </a:moveTo>
                <a:cubicBezTo>
                  <a:pt x="108" y="158"/>
                  <a:pt x="108" y="158"/>
                  <a:pt x="108" y="158"/>
                </a:cubicBezTo>
                <a:cubicBezTo>
                  <a:pt x="255" y="158"/>
                  <a:pt x="255" y="158"/>
                  <a:pt x="255" y="158"/>
                </a:cubicBezTo>
                <a:cubicBezTo>
                  <a:pt x="255" y="143"/>
                  <a:pt x="255" y="143"/>
                  <a:pt x="255" y="143"/>
                </a:cubicBezTo>
                <a:cubicBezTo>
                  <a:pt x="255" y="139"/>
                  <a:pt x="255" y="135"/>
                  <a:pt x="256" y="132"/>
                </a:cubicBezTo>
                <a:cubicBezTo>
                  <a:pt x="106" y="132"/>
                  <a:pt x="106" y="132"/>
                  <a:pt x="106" y="132"/>
                </a:cubicBezTo>
                <a:cubicBezTo>
                  <a:pt x="107" y="135"/>
                  <a:pt x="108" y="139"/>
                  <a:pt x="108" y="143"/>
                </a:cubicBezTo>
                <a:close/>
                <a:moveTo>
                  <a:pt x="324" y="143"/>
                </a:moveTo>
                <a:cubicBezTo>
                  <a:pt x="324" y="160"/>
                  <a:pt x="311" y="173"/>
                  <a:pt x="294" y="173"/>
                </a:cubicBezTo>
                <a:cubicBezTo>
                  <a:pt x="278" y="173"/>
                  <a:pt x="264" y="160"/>
                  <a:pt x="264" y="143"/>
                </a:cubicBezTo>
                <a:cubicBezTo>
                  <a:pt x="264" y="126"/>
                  <a:pt x="278" y="113"/>
                  <a:pt x="294" y="113"/>
                </a:cubicBezTo>
                <a:cubicBezTo>
                  <a:pt x="311" y="113"/>
                  <a:pt x="324" y="126"/>
                  <a:pt x="324" y="143"/>
                </a:cubicBezTo>
                <a:close/>
                <a:moveTo>
                  <a:pt x="310" y="143"/>
                </a:moveTo>
                <a:cubicBezTo>
                  <a:pt x="310" y="134"/>
                  <a:pt x="303" y="127"/>
                  <a:pt x="294" y="127"/>
                </a:cubicBezTo>
                <a:cubicBezTo>
                  <a:pt x="285" y="127"/>
                  <a:pt x="278" y="134"/>
                  <a:pt x="278" y="143"/>
                </a:cubicBezTo>
                <a:cubicBezTo>
                  <a:pt x="278" y="152"/>
                  <a:pt x="285" y="159"/>
                  <a:pt x="294" y="159"/>
                </a:cubicBezTo>
                <a:cubicBezTo>
                  <a:pt x="303" y="159"/>
                  <a:pt x="310" y="152"/>
                  <a:pt x="310" y="143"/>
                </a:cubicBezTo>
                <a:close/>
                <a:moveTo>
                  <a:pt x="380" y="120"/>
                </a:moveTo>
                <a:cubicBezTo>
                  <a:pt x="326" y="120"/>
                  <a:pt x="326" y="120"/>
                  <a:pt x="326" y="120"/>
                </a:cubicBezTo>
                <a:cubicBezTo>
                  <a:pt x="319" y="110"/>
                  <a:pt x="307" y="103"/>
                  <a:pt x="293" y="103"/>
                </a:cubicBezTo>
                <a:cubicBezTo>
                  <a:pt x="280" y="103"/>
                  <a:pt x="268" y="110"/>
                  <a:pt x="261" y="120"/>
                </a:cubicBezTo>
                <a:cubicBezTo>
                  <a:pt x="176" y="120"/>
                  <a:pt x="176" y="120"/>
                  <a:pt x="176" y="120"/>
                </a:cubicBezTo>
                <a:cubicBezTo>
                  <a:pt x="176" y="75"/>
                  <a:pt x="176" y="75"/>
                  <a:pt x="176" y="75"/>
                </a:cubicBezTo>
                <a:cubicBezTo>
                  <a:pt x="257" y="75"/>
                  <a:pt x="257" y="75"/>
                  <a:pt x="257" y="75"/>
                </a:cubicBezTo>
                <a:cubicBezTo>
                  <a:pt x="266" y="75"/>
                  <a:pt x="266" y="71"/>
                  <a:pt x="266" y="68"/>
                </a:cubicBezTo>
                <a:cubicBezTo>
                  <a:pt x="231" y="49"/>
                  <a:pt x="200" y="35"/>
                  <a:pt x="165" y="34"/>
                </a:cubicBezTo>
                <a:cubicBezTo>
                  <a:pt x="165" y="120"/>
                  <a:pt x="165" y="120"/>
                  <a:pt x="165" y="120"/>
                </a:cubicBezTo>
                <a:cubicBezTo>
                  <a:pt x="100" y="120"/>
                  <a:pt x="100" y="120"/>
                  <a:pt x="100" y="120"/>
                </a:cubicBezTo>
                <a:cubicBezTo>
                  <a:pt x="96" y="115"/>
                  <a:pt x="91" y="110"/>
                  <a:pt x="84" y="107"/>
                </a:cubicBezTo>
                <a:cubicBezTo>
                  <a:pt x="80" y="103"/>
                  <a:pt x="78" y="98"/>
                  <a:pt x="78" y="89"/>
                </a:cubicBezTo>
                <a:cubicBezTo>
                  <a:pt x="78" y="75"/>
                  <a:pt x="78" y="75"/>
                  <a:pt x="78" y="75"/>
                </a:cubicBezTo>
                <a:cubicBezTo>
                  <a:pt x="150" y="75"/>
                  <a:pt x="150" y="75"/>
                  <a:pt x="150" y="75"/>
                </a:cubicBezTo>
                <a:cubicBezTo>
                  <a:pt x="150" y="34"/>
                  <a:pt x="150" y="34"/>
                  <a:pt x="150" y="34"/>
                </a:cubicBezTo>
                <a:cubicBezTo>
                  <a:pt x="102" y="36"/>
                  <a:pt x="76" y="50"/>
                  <a:pt x="54" y="62"/>
                </a:cubicBezTo>
                <a:cubicBezTo>
                  <a:pt x="67" y="74"/>
                  <a:pt x="67" y="74"/>
                  <a:pt x="67" y="74"/>
                </a:cubicBezTo>
                <a:cubicBezTo>
                  <a:pt x="67" y="89"/>
                  <a:pt x="67" y="89"/>
                  <a:pt x="67" y="89"/>
                </a:cubicBezTo>
                <a:cubicBezTo>
                  <a:pt x="67" y="94"/>
                  <a:pt x="67" y="99"/>
                  <a:pt x="68" y="103"/>
                </a:cubicBezTo>
                <a:cubicBezTo>
                  <a:pt x="68" y="103"/>
                  <a:pt x="68" y="103"/>
                  <a:pt x="67" y="103"/>
                </a:cubicBezTo>
                <a:cubicBezTo>
                  <a:pt x="54" y="103"/>
                  <a:pt x="42" y="110"/>
                  <a:pt x="34" y="120"/>
                </a:cubicBezTo>
                <a:cubicBezTo>
                  <a:pt x="0" y="120"/>
                  <a:pt x="0" y="120"/>
                  <a:pt x="0" y="120"/>
                </a:cubicBezTo>
                <a:cubicBezTo>
                  <a:pt x="0" y="114"/>
                  <a:pt x="0" y="114"/>
                  <a:pt x="0" y="114"/>
                </a:cubicBezTo>
                <a:cubicBezTo>
                  <a:pt x="0" y="109"/>
                  <a:pt x="2" y="104"/>
                  <a:pt x="7" y="102"/>
                </a:cubicBezTo>
                <a:cubicBezTo>
                  <a:pt x="8" y="90"/>
                  <a:pt x="12" y="79"/>
                  <a:pt x="20" y="71"/>
                </a:cubicBezTo>
                <a:cubicBezTo>
                  <a:pt x="16" y="64"/>
                  <a:pt x="19" y="57"/>
                  <a:pt x="29" y="57"/>
                </a:cubicBezTo>
                <a:cubicBezTo>
                  <a:pt x="32" y="57"/>
                  <a:pt x="32" y="57"/>
                  <a:pt x="32" y="57"/>
                </a:cubicBezTo>
                <a:cubicBezTo>
                  <a:pt x="32" y="57"/>
                  <a:pt x="39" y="53"/>
                  <a:pt x="43" y="51"/>
                </a:cubicBezTo>
                <a:cubicBezTo>
                  <a:pt x="62" y="40"/>
                  <a:pt x="89" y="25"/>
                  <a:pt x="133" y="21"/>
                </a:cubicBezTo>
                <a:cubicBezTo>
                  <a:pt x="155" y="0"/>
                  <a:pt x="155" y="0"/>
                  <a:pt x="155" y="0"/>
                </a:cubicBezTo>
                <a:cubicBezTo>
                  <a:pt x="165" y="0"/>
                  <a:pt x="165" y="0"/>
                  <a:pt x="165" y="0"/>
                </a:cubicBezTo>
                <a:cubicBezTo>
                  <a:pt x="165" y="19"/>
                  <a:pt x="165" y="19"/>
                  <a:pt x="165" y="19"/>
                </a:cubicBezTo>
                <a:cubicBezTo>
                  <a:pt x="208" y="20"/>
                  <a:pt x="245" y="40"/>
                  <a:pt x="287" y="63"/>
                </a:cubicBezTo>
                <a:cubicBezTo>
                  <a:pt x="339" y="75"/>
                  <a:pt x="361" y="91"/>
                  <a:pt x="372" y="99"/>
                </a:cubicBezTo>
                <a:cubicBezTo>
                  <a:pt x="380" y="105"/>
                  <a:pt x="380" y="113"/>
                  <a:pt x="380" y="117"/>
                </a:cubicBezTo>
                <a:lnTo>
                  <a:pt x="380" y="120"/>
                </a:lnTo>
                <a:close/>
                <a:moveTo>
                  <a:pt x="29" y="78"/>
                </a:moveTo>
                <a:cubicBezTo>
                  <a:pt x="24" y="75"/>
                  <a:pt x="24" y="75"/>
                  <a:pt x="24" y="75"/>
                </a:cubicBezTo>
                <a:cubicBezTo>
                  <a:pt x="17" y="81"/>
                  <a:pt x="13" y="92"/>
                  <a:pt x="13" y="103"/>
                </a:cubicBezTo>
                <a:cubicBezTo>
                  <a:pt x="19" y="103"/>
                  <a:pt x="19" y="103"/>
                  <a:pt x="19" y="103"/>
                </a:cubicBezTo>
                <a:lnTo>
                  <a:pt x="29" y="78"/>
                </a:lnTo>
                <a:close/>
                <a:moveTo>
                  <a:pt x="197" y="97"/>
                </a:moveTo>
                <a:cubicBezTo>
                  <a:pt x="183" y="97"/>
                  <a:pt x="183" y="97"/>
                  <a:pt x="183" y="97"/>
                </a:cubicBezTo>
                <a:cubicBezTo>
                  <a:pt x="183" y="111"/>
                  <a:pt x="183" y="111"/>
                  <a:pt x="183" y="111"/>
                </a:cubicBezTo>
                <a:cubicBezTo>
                  <a:pt x="197" y="111"/>
                  <a:pt x="197" y="111"/>
                  <a:pt x="197" y="111"/>
                </a:cubicBezTo>
                <a:lnTo>
                  <a:pt x="197" y="97"/>
                </a:lnTo>
                <a:close/>
                <a:moveTo>
                  <a:pt x="211" y="84"/>
                </a:moveTo>
                <a:cubicBezTo>
                  <a:pt x="197" y="84"/>
                  <a:pt x="197" y="84"/>
                  <a:pt x="197" y="84"/>
                </a:cubicBezTo>
                <a:cubicBezTo>
                  <a:pt x="197" y="97"/>
                  <a:pt x="197" y="97"/>
                  <a:pt x="197" y="97"/>
                </a:cubicBezTo>
                <a:cubicBezTo>
                  <a:pt x="211" y="97"/>
                  <a:pt x="211" y="97"/>
                  <a:pt x="211" y="97"/>
                </a:cubicBezTo>
                <a:lnTo>
                  <a:pt x="211" y="84"/>
                </a:lnTo>
                <a:close/>
                <a:moveTo>
                  <a:pt x="225" y="97"/>
                </a:moveTo>
                <a:cubicBezTo>
                  <a:pt x="211" y="97"/>
                  <a:pt x="211" y="97"/>
                  <a:pt x="211" y="97"/>
                </a:cubicBezTo>
                <a:cubicBezTo>
                  <a:pt x="211" y="111"/>
                  <a:pt x="211" y="111"/>
                  <a:pt x="211" y="111"/>
                </a:cubicBezTo>
                <a:cubicBezTo>
                  <a:pt x="225" y="111"/>
                  <a:pt x="225" y="111"/>
                  <a:pt x="225" y="111"/>
                </a:cubicBezTo>
                <a:lnTo>
                  <a:pt x="225" y="97"/>
                </a:lnTo>
                <a:close/>
                <a:moveTo>
                  <a:pt x="239" y="84"/>
                </a:moveTo>
                <a:cubicBezTo>
                  <a:pt x="225" y="84"/>
                  <a:pt x="225" y="84"/>
                  <a:pt x="225" y="84"/>
                </a:cubicBezTo>
                <a:cubicBezTo>
                  <a:pt x="225" y="97"/>
                  <a:pt x="225" y="97"/>
                  <a:pt x="225" y="97"/>
                </a:cubicBezTo>
                <a:cubicBezTo>
                  <a:pt x="239" y="97"/>
                  <a:pt x="239" y="97"/>
                  <a:pt x="239" y="97"/>
                </a:cubicBezTo>
                <a:lnTo>
                  <a:pt x="239" y="84"/>
                </a:lnTo>
                <a:close/>
                <a:moveTo>
                  <a:pt x="253" y="97"/>
                </a:moveTo>
                <a:cubicBezTo>
                  <a:pt x="239" y="97"/>
                  <a:pt x="239" y="97"/>
                  <a:pt x="239" y="97"/>
                </a:cubicBezTo>
                <a:cubicBezTo>
                  <a:pt x="239" y="111"/>
                  <a:pt x="239" y="111"/>
                  <a:pt x="239" y="111"/>
                </a:cubicBezTo>
                <a:cubicBezTo>
                  <a:pt x="253" y="111"/>
                  <a:pt x="253" y="111"/>
                  <a:pt x="253" y="111"/>
                </a:cubicBezTo>
                <a:lnTo>
                  <a:pt x="253" y="97"/>
                </a:lnTo>
                <a:close/>
                <a:moveTo>
                  <a:pt x="367" y="104"/>
                </a:moveTo>
                <a:cubicBezTo>
                  <a:pt x="361" y="98"/>
                  <a:pt x="330" y="80"/>
                  <a:pt x="310" y="77"/>
                </a:cubicBezTo>
                <a:cubicBezTo>
                  <a:pt x="302" y="76"/>
                  <a:pt x="301" y="81"/>
                  <a:pt x="308" y="85"/>
                </a:cubicBezTo>
                <a:cubicBezTo>
                  <a:pt x="318" y="92"/>
                  <a:pt x="321" y="94"/>
                  <a:pt x="331" y="100"/>
                </a:cubicBezTo>
                <a:cubicBezTo>
                  <a:pt x="337" y="103"/>
                  <a:pt x="341" y="104"/>
                  <a:pt x="353" y="104"/>
                </a:cubicBezTo>
                <a:cubicBezTo>
                  <a:pt x="362" y="104"/>
                  <a:pt x="367" y="104"/>
                  <a:pt x="367" y="104"/>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596"/>
          <p:cNvSpPr>
            <a:spLocks noChangeAspect="1" noEditPoints="1"/>
          </p:cNvSpPr>
          <p:nvPr/>
        </p:nvSpPr>
        <p:spPr bwMode="auto">
          <a:xfrm>
            <a:off x="5053263" y="5423219"/>
            <a:ext cx="274320" cy="400183"/>
          </a:xfrm>
          <a:custGeom>
            <a:avLst/>
            <a:gdLst/>
            <a:ahLst/>
            <a:cxnLst>
              <a:cxn ang="0">
                <a:pos x="122" y="245"/>
              </a:cxn>
              <a:cxn ang="0">
                <a:pos x="72" y="284"/>
              </a:cxn>
              <a:cxn ang="0">
                <a:pos x="144" y="116"/>
              </a:cxn>
              <a:cxn ang="0">
                <a:pos x="79" y="87"/>
              </a:cxn>
              <a:cxn ang="0">
                <a:pos x="49" y="233"/>
              </a:cxn>
              <a:cxn ang="0">
                <a:pos x="144" y="116"/>
              </a:cxn>
              <a:cxn ang="0">
                <a:pos x="111" y="10"/>
              </a:cxn>
              <a:cxn ang="0">
                <a:pos x="149" y="0"/>
              </a:cxn>
              <a:cxn ang="0">
                <a:pos x="159" y="39"/>
              </a:cxn>
              <a:cxn ang="0">
                <a:pos x="148" y="12"/>
              </a:cxn>
              <a:cxn ang="0">
                <a:pos x="122" y="23"/>
              </a:cxn>
              <a:cxn ang="0">
                <a:pos x="111" y="22"/>
              </a:cxn>
              <a:cxn ang="0">
                <a:pos x="35" y="10"/>
              </a:cxn>
              <a:cxn ang="0">
                <a:pos x="73" y="0"/>
              </a:cxn>
              <a:cxn ang="0">
                <a:pos x="83" y="22"/>
              </a:cxn>
              <a:cxn ang="0">
                <a:pos x="72" y="23"/>
              </a:cxn>
              <a:cxn ang="0">
                <a:pos x="46" y="12"/>
              </a:cxn>
              <a:cxn ang="0">
                <a:pos x="35" y="39"/>
              </a:cxn>
              <a:cxn ang="0">
                <a:pos x="174" y="95"/>
              </a:cxn>
              <a:cxn ang="0">
                <a:pos x="82" y="33"/>
              </a:cxn>
              <a:cxn ang="0">
                <a:pos x="20" y="188"/>
              </a:cxn>
              <a:cxn ang="0">
                <a:pos x="0" y="234"/>
              </a:cxn>
              <a:cxn ang="0">
                <a:pos x="20" y="245"/>
              </a:cxn>
              <a:cxn ang="0">
                <a:pos x="41" y="284"/>
              </a:cxn>
              <a:cxn ang="0">
                <a:pos x="60" y="245"/>
              </a:cxn>
              <a:cxn ang="0">
                <a:pos x="38" y="116"/>
              </a:cxn>
              <a:cxn ang="0">
                <a:pos x="115" y="76"/>
              </a:cxn>
              <a:cxn ang="0">
                <a:pos x="156" y="245"/>
              </a:cxn>
              <a:cxn ang="0">
                <a:pos x="134" y="284"/>
              </a:cxn>
              <a:cxn ang="0">
                <a:pos x="174" y="262"/>
              </a:cxn>
              <a:cxn ang="0">
                <a:pos x="183" y="245"/>
              </a:cxn>
              <a:cxn ang="0">
                <a:pos x="194" y="188"/>
              </a:cxn>
              <a:cxn ang="0">
                <a:pos x="110" y="60"/>
              </a:cxn>
              <a:cxn ang="0">
                <a:pos x="78" y="55"/>
              </a:cxn>
              <a:cxn ang="0">
                <a:pos x="110" y="49"/>
              </a:cxn>
              <a:cxn ang="0">
                <a:pos x="110" y="60"/>
              </a:cxn>
            </a:cxnLst>
            <a:rect l="0" t="0" r="r" b="b"/>
            <a:pathLst>
              <a:path w="194" h="284">
                <a:moveTo>
                  <a:pt x="122" y="284"/>
                </a:moveTo>
                <a:cubicBezTo>
                  <a:pt x="122" y="245"/>
                  <a:pt x="122" y="245"/>
                  <a:pt x="122" y="245"/>
                </a:cubicBezTo>
                <a:cubicBezTo>
                  <a:pt x="72" y="245"/>
                  <a:pt x="72" y="245"/>
                  <a:pt x="72" y="245"/>
                </a:cubicBezTo>
                <a:cubicBezTo>
                  <a:pt x="72" y="284"/>
                  <a:pt x="72" y="284"/>
                  <a:pt x="72" y="284"/>
                </a:cubicBezTo>
                <a:lnTo>
                  <a:pt x="122" y="284"/>
                </a:lnTo>
                <a:close/>
                <a:moveTo>
                  <a:pt x="144" y="116"/>
                </a:moveTo>
                <a:cubicBezTo>
                  <a:pt x="144" y="100"/>
                  <a:pt x="131" y="87"/>
                  <a:pt x="115" y="87"/>
                </a:cubicBezTo>
                <a:cubicBezTo>
                  <a:pt x="79" y="87"/>
                  <a:pt x="79" y="87"/>
                  <a:pt x="79" y="87"/>
                </a:cubicBezTo>
                <a:cubicBezTo>
                  <a:pt x="62" y="87"/>
                  <a:pt x="49" y="100"/>
                  <a:pt x="49" y="116"/>
                </a:cubicBezTo>
                <a:cubicBezTo>
                  <a:pt x="49" y="233"/>
                  <a:pt x="49" y="233"/>
                  <a:pt x="49" y="233"/>
                </a:cubicBezTo>
                <a:cubicBezTo>
                  <a:pt x="144" y="233"/>
                  <a:pt x="144" y="233"/>
                  <a:pt x="144" y="233"/>
                </a:cubicBezTo>
                <a:lnTo>
                  <a:pt x="144" y="116"/>
                </a:lnTo>
                <a:close/>
                <a:moveTo>
                  <a:pt x="111" y="22"/>
                </a:moveTo>
                <a:cubicBezTo>
                  <a:pt x="111" y="10"/>
                  <a:pt x="111" y="10"/>
                  <a:pt x="111" y="10"/>
                </a:cubicBezTo>
                <a:cubicBezTo>
                  <a:pt x="111" y="5"/>
                  <a:pt x="115" y="0"/>
                  <a:pt x="121" y="0"/>
                </a:cubicBezTo>
                <a:cubicBezTo>
                  <a:pt x="149" y="0"/>
                  <a:pt x="149" y="0"/>
                  <a:pt x="149" y="0"/>
                </a:cubicBezTo>
                <a:cubicBezTo>
                  <a:pt x="155" y="0"/>
                  <a:pt x="159" y="5"/>
                  <a:pt x="159" y="10"/>
                </a:cubicBezTo>
                <a:cubicBezTo>
                  <a:pt x="159" y="39"/>
                  <a:pt x="159" y="39"/>
                  <a:pt x="159" y="39"/>
                </a:cubicBezTo>
                <a:cubicBezTo>
                  <a:pt x="156" y="36"/>
                  <a:pt x="152" y="34"/>
                  <a:pt x="148" y="31"/>
                </a:cubicBezTo>
                <a:cubicBezTo>
                  <a:pt x="148" y="12"/>
                  <a:pt x="148" y="12"/>
                  <a:pt x="148" y="12"/>
                </a:cubicBezTo>
                <a:cubicBezTo>
                  <a:pt x="122" y="12"/>
                  <a:pt x="122" y="12"/>
                  <a:pt x="122" y="12"/>
                </a:cubicBezTo>
                <a:cubicBezTo>
                  <a:pt x="122" y="23"/>
                  <a:pt x="122" y="23"/>
                  <a:pt x="122" y="23"/>
                </a:cubicBezTo>
                <a:cubicBezTo>
                  <a:pt x="119" y="22"/>
                  <a:pt x="115" y="22"/>
                  <a:pt x="112" y="22"/>
                </a:cubicBezTo>
                <a:lnTo>
                  <a:pt x="111" y="22"/>
                </a:lnTo>
                <a:close/>
                <a:moveTo>
                  <a:pt x="35" y="39"/>
                </a:moveTo>
                <a:cubicBezTo>
                  <a:pt x="35" y="10"/>
                  <a:pt x="35" y="10"/>
                  <a:pt x="35" y="10"/>
                </a:cubicBezTo>
                <a:cubicBezTo>
                  <a:pt x="35" y="5"/>
                  <a:pt x="39" y="0"/>
                  <a:pt x="45" y="0"/>
                </a:cubicBezTo>
                <a:cubicBezTo>
                  <a:pt x="73" y="0"/>
                  <a:pt x="73" y="0"/>
                  <a:pt x="73" y="0"/>
                </a:cubicBezTo>
                <a:cubicBezTo>
                  <a:pt x="78" y="0"/>
                  <a:pt x="83" y="5"/>
                  <a:pt x="83" y="10"/>
                </a:cubicBezTo>
                <a:cubicBezTo>
                  <a:pt x="83" y="22"/>
                  <a:pt x="83" y="22"/>
                  <a:pt x="83" y="22"/>
                </a:cubicBezTo>
                <a:cubicBezTo>
                  <a:pt x="82" y="22"/>
                  <a:pt x="82" y="22"/>
                  <a:pt x="82" y="22"/>
                </a:cubicBezTo>
                <a:cubicBezTo>
                  <a:pt x="78" y="22"/>
                  <a:pt x="75" y="22"/>
                  <a:pt x="72" y="23"/>
                </a:cubicBezTo>
                <a:cubicBezTo>
                  <a:pt x="72" y="12"/>
                  <a:pt x="72" y="12"/>
                  <a:pt x="72" y="12"/>
                </a:cubicBezTo>
                <a:cubicBezTo>
                  <a:pt x="46" y="12"/>
                  <a:pt x="46" y="12"/>
                  <a:pt x="46" y="12"/>
                </a:cubicBezTo>
                <a:cubicBezTo>
                  <a:pt x="46" y="31"/>
                  <a:pt x="46" y="31"/>
                  <a:pt x="46" y="31"/>
                </a:cubicBezTo>
                <a:cubicBezTo>
                  <a:pt x="42" y="34"/>
                  <a:pt x="38" y="36"/>
                  <a:pt x="35" y="39"/>
                </a:cubicBezTo>
                <a:close/>
                <a:moveTo>
                  <a:pt x="174" y="188"/>
                </a:moveTo>
                <a:cubicBezTo>
                  <a:pt x="174" y="95"/>
                  <a:pt x="174" y="95"/>
                  <a:pt x="174" y="95"/>
                </a:cubicBezTo>
                <a:cubicBezTo>
                  <a:pt x="174" y="61"/>
                  <a:pt x="146" y="33"/>
                  <a:pt x="112" y="33"/>
                </a:cubicBezTo>
                <a:cubicBezTo>
                  <a:pt x="82" y="33"/>
                  <a:pt x="82" y="33"/>
                  <a:pt x="82" y="33"/>
                </a:cubicBezTo>
                <a:cubicBezTo>
                  <a:pt x="48" y="33"/>
                  <a:pt x="20" y="61"/>
                  <a:pt x="20" y="95"/>
                </a:cubicBezTo>
                <a:cubicBezTo>
                  <a:pt x="20" y="188"/>
                  <a:pt x="20" y="188"/>
                  <a:pt x="20" y="188"/>
                </a:cubicBezTo>
                <a:cubicBezTo>
                  <a:pt x="0" y="188"/>
                  <a:pt x="0" y="188"/>
                  <a:pt x="0" y="188"/>
                </a:cubicBezTo>
                <a:cubicBezTo>
                  <a:pt x="0" y="234"/>
                  <a:pt x="0" y="234"/>
                  <a:pt x="0" y="234"/>
                </a:cubicBezTo>
                <a:cubicBezTo>
                  <a:pt x="0" y="241"/>
                  <a:pt x="4" y="245"/>
                  <a:pt x="11" y="245"/>
                </a:cubicBezTo>
                <a:cubicBezTo>
                  <a:pt x="20" y="245"/>
                  <a:pt x="20" y="245"/>
                  <a:pt x="20" y="245"/>
                </a:cubicBezTo>
                <a:cubicBezTo>
                  <a:pt x="20" y="262"/>
                  <a:pt x="20" y="262"/>
                  <a:pt x="20" y="262"/>
                </a:cubicBezTo>
                <a:cubicBezTo>
                  <a:pt x="20" y="274"/>
                  <a:pt x="29" y="284"/>
                  <a:pt x="41" y="284"/>
                </a:cubicBezTo>
                <a:cubicBezTo>
                  <a:pt x="60" y="284"/>
                  <a:pt x="60" y="284"/>
                  <a:pt x="60" y="284"/>
                </a:cubicBezTo>
                <a:cubicBezTo>
                  <a:pt x="60" y="245"/>
                  <a:pt x="60" y="245"/>
                  <a:pt x="60" y="245"/>
                </a:cubicBezTo>
                <a:cubicBezTo>
                  <a:pt x="38" y="245"/>
                  <a:pt x="38" y="245"/>
                  <a:pt x="38" y="245"/>
                </a:cubicBezTo>
                <a:cubicBezTo>
                  <a:pt x="38" y="116"/>
                  <a:pt x="38" y="116"/>
                  <a:pt x="38" y="116"/>
                </a:cubicBezTo>
                <a:cubicBezTo>
                  <a:pt x="38" y="94"/>
                  <a:pt x="56" y="76"/>
                  <a:pt x="79" y="76"/>
                </a:cubicBezTo>
                <a:cubicBezTo>
                  <a:pt x="115" y="76"/>
                  <a:pt x="115" y="76"/>
                  <a:pt x="115" y="76"/>
                </a:cubicBezTo>
                <a:cubicBezTo>
                  <a:pt x="137" y="76"/>
                  <a:pt x="156" y="94"/>
                  <a:pt x="156" y="116"/>
                </a:cubicBezTo>
                <a:cubicBezTo>
                  <a:pt x="156" y="245"/>
                  <a:pt x="156" y="245"/>
                  <a:pt x="156" y="245"/>
                </a:cubicBezTo>
                <a:cubicBezTo>
                  <a:pt x="134" y="245"/>
                  <a:pt x="134" y="245"/>
                  <a:pt x="134" y="245"/>
                </a:cubicBezTo>
                <a:cubicBezTo>
                  <a:pt x="134" y="284"/>
                  <a:pt x="134" y="284"/>
                  <a:pt x="134" y="284"/>
                </a:cubicBezTo>
                <a:cubicBezTo>
                  <a:pt x="153" y="284"/>
                  <a:pt x="153" y="284"/>
                  <a:pt x="153" y="284"/>
                </a:cubicBezTo>
                <a:cubicBezTo>
                  <a:pt x="164" y="284"/>
                  <a:pt x="174" y="274"/>
                  <a:pt x="174" y="262"/>
                </a:cubicBezTo>
                <a:cubicBezTo>
                  <a:pt x="174" y="245"/>
                  <a:pt x="174" y="245"/>
                  <a:pt x="174" y="245"/>
                </a:cubicBezTo>
                <a:cubicBezTo>
                  <a:pt x="183" y="245"/>
                  <a:pt x="183" y="245"/>
                  <a:pt x="183" y="245"/>
                </a:cubicBezTo>
                <a:cubicBezTo>
                  <a:pt x="190" y="245"/>
                  <a:pt x="194" y="241"/>
                  <a:pt x="194" y="234"/>
                </a:cubicBezTo>
                <a:cubicBezTo>
                  <a:pt x="194" y="188"/>
                  <a:pt x="194" y="188"/>
                  <a:pt x="194" y="188"/>
                </a:cubicBezTo>
                <a:lnTo>
                  <a:pt x="174" y="188"/>
                </a:lnTo>
                <a:close/>
                <a:moveTo>
                  <a:pt x="110" y="60"/>
                </a:moveTo>
                <a:cubicBezTo>
                  <a:pt x="83" y="60"/>
                  <a:pt x="83" y="60"/>
                  <a:pt x="83" y="60"/>
                </a:cubicBezTo>
                <a:cubicBezTo>
                  <a:pt x="80" y="60"/>
                  <a:pt x="78" y="58"/>
                  <a:pt x="78" y="55"/>
                </a:cubicBezTo>
                <a:cubicBezTo>
                  <a:pt x="78" y="51"/>
                  <a:pt x="80" y="49"/>
                  <a:pt x="83" y="49"/>
                </a:cubicBezTo>
                <a:cubicBezTo>
                  <a:pt x="110" y="49"/>
                  <a:pt x="110" y="49"/>
                  <a:pt x="110" y="49"/>
                </a:cubicBezTo>
                <a:cubicBezTo>
                  <a:pt x="114" y="49"/>
                  <a:pt x="116" y="51"/>
                  <a:pt x="116" y="55"/>
                </a:cubicBezTo>
                <a:cubicBezTo>
                  <a:pt x="116" y="58"/>
                  <a:pt x="114" y="60"/>
                  <a:pt x="110" y="60"/>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543"/>
          <p:cNvSpPr>
            <a:spLocks noChangeAspect="1" noEditPoints="1"/>
          </p:cNvSpPr>
          <p:nvPr/>
        </p:nvSpPr>
        <p:spPr bwMode="auto">
          <a:xfrm>
            <a:off x="4959642" y="2143395"/>
            <a:ext cx="599546" cy="365760"/>
          </a:xfrm>
          <a:custGeom>
            <a:avLst/>
            <a:gdLst/>
            <a:ahLst/>
            <a:cxnLst>
              <a:cxn ang="0">
                <a:pos x="43" y="115"/>
              </a:cxn>
              <a:cxn ang="0">
                <a:pos x="14" y="128"/>
              </a:cxn>
              <a:cxn ang="0">
                <a:pos x="238" y="59"/>
              </a:cxn>
              <a:cxn ang="0">
                <a:pos x="242" y="47"/>
              </a:cxn>
              <a:cxn ang="0">
                <a:pos x="214" y="48"/>
              </a:cxn>
              <a:cxn ang="0">
                <a:pos x="238" y="59"/>
              </a:cxn>
              <a:cxn ang="0">
                <a:pos x="247" y="59"/>
              </a:cxn>
              <a:cxn ang="0">
                <a:pos x="250" y="53"/>
              </a:cxn>
              <a:cxn ang="0">
                <a:pos x="247" y="162"/>
              </a:cxn>
              <a:cxn ang="0">
                <a:pos x="255" y="162"/>
              </a:cxn>
              <a:cxn ang="0">
                <a:pos x="245" y="145"/>
              </a:cxn>
              <a:cxn ang="0">
                <a:pos x="242" y="144"/>
              </a:cxn>
              <a:cxn ang="0">
                <a:pos x="226" y="179"/>
              </a:cxn>
              <a:cxn ang="0">
                <a:pos x="245" y="179"/>
              </a:cxn>
              <a:cxn ang="0">
                <a:pos x="245" y="145"/>
              </a:cxn>
              <a:cxn ang="0">
                <a:pos x="137" y="1"/>
              </a:cxn>
              <a:cxn ang="0">
                <a:pos x="138" y="59"/>
              </a:cxn>
              <a:cxn ang="0">
                <a:pos x="363" y="107"/>
              </a:cxn>
              <a:cxn ang="0">
                <a:pos x="249" y="125"/>
              </a:cxn>
              <a:cxn ang="0">
                <a:pos x="75" y="221"/>
              </a:cxn>
              <a:cxn ang="0">
                <a:pos x="139" y="125"/>
              </a:cxn>
              <a:cxn ang="0">
                <a:pos x="19" y="93"/>
              </a:cxn>
              <a:cxn ang="0">
                <a:pos x="19" y="70"/>
              </a:cxn>
              <a:cxn ang="0">
                <a:pos x="21" y="5"/>
              </a:cxn>
              <a:cxn ang="0">
                <a:pos x="103" y="70"/>
              </a:cxn>
              <a:cxn ang="0">
                <a:pos x="317" y="76"/>
              </a:cxn>
              <a:cxn ang="0">
                <a:pos x="363" y="107"/>
              </a:cxn>
              <a:cxn ang="0">
                <a:pos x="139" y="87"/>
              </a:cxn>
              <a:cxn ang="0">
                <a:pos x="139" y="104"/>
              </a:cxn>
              <a:cxn ang="0">
                <a:pos x="176" y="96"/>
              </a:cxn>
              <a:cxn ang="0">
                <a:pos x="159" y="96"/>
              </a:cxn>
              <a:cxn ang="0">
                <a:pos x="176" y="96"/>
              </a:cxn>
              <a:cxn ang="0">
                <a:pos x="197" y="87"/>
              </a:cxn>
              <a:cxn ang="0">
                <a:pos x="197" y="104"/>
              </a:cxn>
              <a:cxn ang="0">
                <a:pos x="234" y="96"/>
              </a:cxn>
              <a:cxn ang="0">
                <a:pos x="217" y="96"/>
              </a:cxn>
              <a:cxn ang="0">
                <a:pos x="234" y="96"/>
              </a:cxn>
              <a:cxn ang="0">
                <a:pos x="255" y="87"/>
              </a:cxn>
              <a:cxn ang="0">
                <a:pos x="255" y="104"/>
              </a:cxn>
              <a:cxn ang="0">
                <a:pos x="341" y="97"/>
              </a:cxn>
              <a:cxn ang="0">
                <a:pos x="310" y="92"/>
              </a:cxn>
              <a:cxn ang="0">
                <a:pos x="341" y="97"/>
              </a:cxn>
            </a:cxnLst>
            <a:rect l="0" t="0" r="r" b="b"/>
            <a:pathLst>
              <a:path w="363" h="221">
                <a:moveTo>
                  <a:pt x="26" y="108"/>
                </a:moveTo>
                <a:cubicBezTo>
                  <a:pt x="43" y="115"/>
                  <a:pt x="43" y="115"/>
                  <a:pt x="43" y="115"/>
                </a:cubicBezTo>
                <a:cubicBezTo>
                  <a:pt x="27" y="128"/>
                  <a:pt x="27" y="128"/>
                  <a:pt x="27" y="128"/>
                </a:cubicBezTo>
                <a:cubicBezTo>
                  <a:pt x="14" y="128"/>
                  <a:pt x="14" y="128"/>
                  <a:pt x="14" y="128"/>
                </a:cubicBezTo>
                <a:lnTo>
                  <a:pt x="26" y="108"/>
                </a:lnTo>
                <a:close/>
                <a:moveTo>
                  <a:pt x="238" y="59"/>
                </a:moveTo>
                <a:cubicBezTo>
                  <a:pt x="239" y="54"/>
                  <a:pt x="241" y="50"/>
                  <a:pt x="244" y="48"/>
                </a:cubicBezTo>
                <a:cubicBezTo>
                  <a:pt x="243" y="48"/>
                  <a:pt x="243" y="47"/>
                  <a:pt x="242" y="47"/>
                </a:cubicBezTo>
                <a:cubicBezTo>
                  <a:pt x="238" y="47"/>
                  <a:pt x="230" y="47"/>
                  <a:pt x="224" y="47"/>
                </a:cubicBezTo>
                <a:cubicBezTo>
                  <a:pt x="221" y="47"/>
                  <a:pt x="217" y="48"/>
                  <a:pt x="214" y="48"/>
                </a:cubicBezTo>
                <a:cubicBezTo>
                  <a:pt x="227" y="59"/>
                  <a:pt x="227" y="59"/>
                  <a:pt x="227" y="59"/>
                </a:cubicBezTo>
                <a:lnTo>
                  <a:pt x="238" y="59"/>
                </a:lnTo>
                <a:close/>
                <a:moveTo>
                  <a:pt x="250" y="53"/>
                </a:moveTo>
                <a:cubicBezTo>
                  <a:pt x="249" y="53"/>
                  <a:pt x="247" y="55"/>
                  <a:pt x="247" y="59"/>
                </a:cubicBezTo>
                <a:cubicBezTo>
                  <a:pt x="253" y="59"/>
                  <a:pt x="253" y="59"/>
                  <a:pt x="253" y="59"/>
                </a:cubicBezTo>
                <a:cubicBezTo>
                  <a:pt x="252" y="55"/>
                  <a:pt x="250" y="53"/>
                  <a:pt x="250" y="53"/>
                </a:cubicBezTo>
                <a:close/>
                <a:moveTo>
                  <a:pt x="251" y="150"/>
                </a:moveTo>
                <a:cubicBezTo>
                  <a:pt x="250" y="150"/>
                  <a:pt x="247" y="154"/>
                  <a:pt x="247" y="162"/>
                </a:cubicBezTo>
                <a:cubicBezTo>
                  <a:pt x="247" y="169"/>
                  <a:pt x="250" y="173"/>
                  <a:pt x="251" y="173"/>
                </a:cubicBezTo>
                <a:cubicBezTo>
                  <a:pt x="252" y="173"/>
                  <a:pt x="255" y="169"/>
                  <a:pt x="255" y="162"/>
                </a:cubicBezTo>
                <a:cubicBezTo>
                  <a:pt x="255" y="154"/>
                  <a:pt x="252" y="150"/>
                  <a:pt x="251" y="150"/>
                </a:cubicBezTo>
                <a:close/>
                <a:moveTo>
                  <a:pt x="245" y="145"/>
                </a:moveTo>
                <a:cubicBezTo>
                  <a:pt x="245" y="145"/>
                  <a:pt x="244" y="144"/>
                  <a:pt x="243" y="144"/>
                </a:cubicBezTo>
                <a:cubicBezTo>
                  <a:pt x="243" y="144"/>
                  <a:pt x="242" y="144"/>
                  <a:pt x="242" y="144"/>
                </a:cubicBezTo>
                <a:cubicBezTo>
                  <a:pt x="200" y="171"/>
                  <a:pt x="200" y="171"/>
                  <a:pt x="200" y="171"/>
                </a:cubicBezTo>
                <a:cubicBezTo>
                  <a:pt x="205" y="176"/>
                  <a:pt x="214" y="179"/>
                  <a:pt x="226" y="179"/>
                </a:cubicBezTo>
                <a:cubicBezTo>
                  <a:pt x="231" y="179"/>
                  <a:pt x="239" y="179"/>
                  <a:pt x="243" y="179"/>
                </a:cubicBezTo>
                <a:cubicBezTo>
                  <a:pt x="244" y="179"/>
                  <a:pt x="245" y="179"/>
                  <a:pt x="245" y="179"/>
                </a:cubicBezTo>
                <a:cubicBezTo>
                  <a:pt x="241" y="176"/>
                  <a:pt x="239" y="169"/>
                  <a:pt x="239" y="162"/>
                </a:cubicBezTo>
                <a:cubicBezTo>
                  <a:pt x="239" y="154"/>
                  <a:pt x="241" y="148"/>
                  <a:pt x="245" y="145"/>
                </a:cubicBezTo>
                <a:close/>
                <a:moveTo>
                  <a:pt x="209" y="59"/>
                </a:moveTo>
                <a:cubicBezTo>
                  <a:pt x="137" y="1"/>
                  <a:pt x="137" y="1"/>
                  <a:pt x="137" y="1"/>
                </a:cubicBezTo>
                <a:cubicBezTo>
                  <a:pt x="110" y="0"/>
                  <a:pt x="110" y="0"/>
                  <a:pt x="110" y="0"/>
                </a:cubicBezTo>
                <a:cubicBezTo>
                  <a:pt x="110" y="0"/>
                  <a:pt x="133" y="48"/>
                  <a:pt x="138" y="59"/>
                </a:cubicBezTo>
                <a:lnTo>
                  <a:pt x="209" y="59"/>
                </a:lnTo>
                <a:close/>
                <a:moveTo>
                  <a:pt x="363" y="107"/>
                </a:moveTo>
                <a:cubicBezTo>
                  <a:pt x="362" y="119"/>
                  <a:pt x="332" y="125"/>
                  <a:pt x="317" y="125"/>
                </a:cubicBezTo>
                <a:cubicBezTo>
                  <a:pt x="249" y="125"/>
                  <a:pt x="249" y="125"/>
                  <a:pt x="249" y="125"/>
                </a:cubicBezTo>
                <a:cubicBezTo>
                  <a:pt x="102" y="221"/>
                  <a:pt x="102" y="221"/>
                  <a:pt x="102" y="221"/>
                </a:cubicBezTo>
                <a:cubicBezTo>
                  <a:pt x="75" y="221"/>
                  <a:pt x="75" y="221"/>
                  <a:pt x="75" y="221"/>
                </a:cubicBezTo>
                <a:cubicBezTo>
                  <a:pt x="75" y="221"/>
                  <a:pt x="114" y="172"/>
                  <a:pt x="121" y="162"/>
                </a:cubicBezTo>
                <a:cubicBezTo>
                  <a:pt x="128" y="153"/>
                  <a:pt x="139" y="141"/>
                  <a:pt x="139" y="125"/>
                </a:cubicBezTo>
                <a:cubicBezTo>
                  <a:pt x="126" y="125"/>
                  <a:pt x="126" y="125"/>
                  <a:pt x="126" y="125"/>
                </a:cubicBezTo>
                <a:cubicBezTo>
                  <a:pt x="92" y="125"/>
                  <a:pt x="46" y="104"/>
                  <a:pt x="19" y="93"/>
                </a:cubicBezTo>
                <a:cubicBezTo>
                  <a:pt x="3" y="87"/>
                  <a:pt x="5" y="70"/>
                  <a:pt x="19" y="70"/>
                </a:cubicBezTo>
                <a:cubicBezTo>
                  <a:pt x="19" y="70"/>
                  <a:pt x="19" y="70"/>
                  <a:pt x="19" y="70"/>
                </a:cubicBezTo>
                <a:cubicBezTo>
                  <a:pt x="0" y="5"/>
                  <a:pt x="0" y="5"/>
                  <a:pt x="0" y="5"/>
                </a:cubicBezTo>
                <a:cubicBezTo>
                  <a:pt x="21" y="5"/>
                  <a:pt x="21" y="5"/>
                  <a:pt x="21" y="5"/>
                </a:cubicBezTo>
                <a:cubicBezTo>
                  <a:pt x="21" y="5"/>
                  <a:pt x="46" y="37"/>
                  <a:pt x="55" y="48"/>
                </a:cubicBezTo>
                <a:cubicBezTo>
                  <a:pt x="67" y="62"/>
                  <a:pt x="81" y="69"/>
                  <a:pt x="103" y="70"/>
                </a:cubicBezTo>
                <a:cubicBezTo>
                  <a:pt x="281" y="70"/>
                  <a:pt x="281" y="70"/>
                  <a:pt x="281" y="70"/>
                </a:cubicBezTo>
                <a:cubicBezTo>
                  <a:pt x="293" y="70"/>
                  <a:pt x="306" y="72"/>
                  <a:pt x="317" y="76"/>
                </a:cubicBezTo>
                <a:cubicBezTo>
                  <a:pt x="337" y="83"/>
                  <a:pt x="351" y="92"/>
                  <a:pt x="359" y="99"/>
                </a:cubicBezTo>
                <a:cubicBezTo>
                  <a:pt x="362" y="103"/>
                  <a:pt x="363" y="105"/>
                  <a:pt x="363" y="107"/>
                </a:cubicBezTo>
                <a:close/>
                <a:moveTo>
                  <a:pt x="147" y="96"/>
                </a:moveTo>
                <a:cubicBezTo>
                  <a:pt x="147" y="91"/>
                  <a:pt x="143" y="87"/>
                  <a:pt x="139" y="87"/>
                </a:cubicBezTo>
                <a:cubicBezTo>
                  <a:pt x="134" y="87"/>
                  <a:pt x="130" y="91"/>
                  <a:pt x="130" y="96"/>
                </a:cubicBezTo>
                <a:cubicBezTo>
                  <a:pt x="130" y="101"/>
                  <a:pt x="134" y="104"/>
                  <a:pt x="139" y="104"/>
                </a:cubicBezTo>
                <a:cubicBezTo>
                  <a:pt x="143" y="104"/>
                  <a:pt x="147" y="101"/>
                  <a:pt x="147" y="96"/>
                </a:cubicBezTo>
                <a:close/>
                <a:moveTo>
                  <a:pt x="176" y="96"/>
                </a:moveTo>
                <a:cubicBezTo>
                  <a:pt x="176" y="91"/>
                  <a:pt x="172" y="87"/>
                  <a:pt x="168" y="87"/>
                </a:cubicBezTo>
                <a:cubicBezTo>
                  <a:pt x="163" y="87"/>
                  <a:pt x="159" y="91"/>
                  <a:pt x="159" y="96"/>
                </a:cubicBezTo>
                <a:cubicBezTo>
                  <a:pt x="159" y="101"/>
                  <a:pt x="163" y="104"/>
                  <a:pt x="168" y="104"/>
                </a:cubicBezTo>
                <a:cubicBezTo>
                  <a:pt x="172" y="104"/>
                  <a:pt x="176" y="101"/>
                  <a:pt x="176" y="96"/>
                </a:cubicBezTo>
                <a:close/>
                <a:moveTo>
                  <a:pt x="205" y="96"/>
                </a:moveTo>
                <a:cubicBezTo>
                  <a:pt x="205" y="91"/>
                  <a:pt x="201" y="87"/>
                  <a:pt x="197" y="87"/>
                </a:cubicBezTo>
                <a:cubicBezTo>
                  <a:pt x="192" y="87"/>
                  <a:pt x="188" y="91"/>
                  <a:pt x="188" y="96"/>
                </a:cubicBezTo>
                <a:cubicBezTo>
                  <a:pt x="188" y="101"/>
                  <a:pt x="192" y="104"/>
                  <a:pt x="197" y="104"/>
                </a:cubicBezTo>
                <a:cubicBezTo>
                  <a:pt x="201" y="104"/>
                  <a:pt x="205" y="101"/>
                  <a:pt x="205" y="96"/>
                </a:cubicBezTo>
                <a:close/>
                <a:moveTo>
                  <a:pt x="234" y="96"/>
                </a:moveTo>
                <a:cubicBezTo>
                  <a:pt x="234" y="91"/>
                  <a:pt x="230" y="87"/>
                  <a:pt x="226" y="87"/>
                </a:cubicBezTo>
                <a:cubicBezTo>
                  <a:pt x="221" y="87"/>
                  <a:pt x="217" y="91"/>
                  <a:pt x="217" y="96"/>
                </a:cubicBezTo>
                <a:cubicBezTo>
                  <a:pt x="217" y="101"/>
                  <a:pt x="221" y="104"/>
                  <a:pt x="226" y="104"/>
                </a:cubicBezTo>
                <a:cubicBezTo>
                  <a:pt x="230" y="104"/>
                  <a:pt x="234" y="101"/>
                  <a:pt x="234" y="96"/>
                </a:cubicBezTo>
                <a:close/>
                <a:moveTo>
                  <a:pt x="263" y="96"/>
                </a:moveTo>
                <a:cubicBezTo>
                  <a:pt x="263" y="91"/>
                  <a:pt x="259" y="87"/>
                  <a:pt x="255" y="87"/>
                </a:cubicBezTo>
                <a:cubicBezTo>
                  <a:pt x="250" y="87"/>
                  <a:pt x="246" y="91"/>
                  <a:pt x="246" y="96"/>
                </a:cubicBezTo>
                <a:cubicBezTo>
                  <a:pt x="246" y="101"/>
                  <a:pt x="250" y="104"/>
                  <a:pt x="255" y="104"/>
                </a:cubicBezTo>
                <a:cubicBezTo>
                  <a:pt x="259" y="104"/>
                  <a:pt x="263" y="101"/>
                  <a:pt x="263" y="96"/>
                </a:cubicBezTo>
                <a:close/>
                <a:moveTo>
                  <a:pt x="341" y="97"/>
                </a:moveTo>
                <a:cubicBezTo>
                  <a:pt x="337" y="94"/>
                  <a:pt x="332" y="92"/>
                  <a:pt x="326" y="89"/>
                </a:cubicBezTo>
                <a:cubicBezTo>
                  <a:pt x="322" y="91"/>
                  <a:pt x="317" y="92"/>
                  <a:pt x="310" y="92"/>
                </a:cubicBezTo>
                <a:cubicBezTo>
                  <a:pt x="301" y="92"/>
                  <a:pt x="300" y="105"/>
                  <a:pt x="311" y="105"/>
                </a:cubicBezTo>
                <a:cubicBezTo>
                  <a:pt x="323" y="105"/>
                  <a:pt x="336" y="101"/>
                  <a:pt x="341" y="97"/>
                </a:cubicBezTo>
                <a:close/>
              </a:path>
            </a:pathLst>
          </a:custGeom>
          <a:solidFill>
            <a:srgbClr val="4C4F54"/>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779859119"/>
      </p:ext>
    </p:extLst>
  </p:cSld>
  <p:clrMapOvr>
    <a:masterClrMapping/>
  </p:clrMapOvr>
  <mc:AlternateContent xmlns:mc="http://schemas.openxmlformats.org/markup-compatibility/2006" xmlns:p14="http://schemas.microsoft.com/office/powerpoint/2010/main">
    <mc:Choice Requires="p14">
      <p:transition p14:dur="10"/>
    </mc:Choice>
    <mc:Fallback xmlns="">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000"/>
                            </p:stCondLst>
                            <p:childTnLst>
                              <p:par>
                                <p:cTn id="15" presetID="53" presetClass="entr" presetSubtype="16" fill="hold" grpId="0" nodeType="afterEffect">
                                  <p:stCondLst>
                                    <p:cond delay="0"/>
                                  </p:stCondLst>
                                  <p:childTnLst>
                                    <p:set>
                                      <p:cBhvr>
                                        <p:cTn id="16" dur="1" fill="hold">
                                          <p:stCondLst>
                                            <p:cond delay="0"/>
                                          </p:stCondLst>
                                        </p:cTn>
                                        <p:tgtEl>
                                          <p:spTgt spid="16"/>
                                        </p:tgtEl>
                                        <p:attrNameLst>
                                          <p:attrName>style.visibility</p:attrName>
                                        </p:attrNameLst>
                                      </p:cBhvr>
                                      <p:to>
                                        <p:strVal val="visible"/>
                                      </p:to>
                                    </p:set>
                                    <p:anim calcmode="lin" valueType="num">
                                      <p:cBhvr>
                                        <p:cTn id="17" dur="500" fill="hold"/>
                                        <p:tgtEl>
                                          <p:spTgt spid="16"/>
                                        </p:tgtEl>
                                        <p:attrNameLst>
                                          <p:attrName>ppt_w</p:attrName>
                                        </p:attrNameLst>
                                      </p:cBhvr>
                                      <p:tavLst>
                                        <p:tav tm="0">
                                          <p:val>
                                            <p:fltVal val="0"/>
                                          </p:val>
                                        </p:tav>
                                        <p:tav tm="100000">
                                          <p:val>
                                            <p:strVal val="#ppt_w"/>
                                          </p:val>
                                        </p:tav>
                                      </p:tavLst>
                                    </p:anim>
                                    <p:anim calcmode="lin" valueType="num">
                                      <p:cBhvr>
                                        <p:cTn id="18" dur="500" fill="hold"/>
                                        <p:tgtEl>
                                          <p:spTgt spid="16"/>
                                        </p:tgtEl>
                                        <p:attrNameLst>
                                          <p:attrName>ppt_h</p:attrName>
                                        </p:attrNameLst>
                                      </p:cBhvr>
                                      <p:tavLst>
                                        <p:tav tm="0">
                                          <p:val>
                                            <p:fltVal val="0"/>
                                          </p:val>
                                        </p:tav>
                                        <p:tav tm="100000">
                                          <p:val>
                                            <p:strVal val="#ppt_h"/>
                                          </p:val>
                                        </p:tav>
                                      </p:tavLst>
                                    </p:anim>
                                    <p:animEffect transition="in" filter="fade">
                                      <p:cBhvr>
                                        <p:cTn id="19" dur="500"/>
                                        <p:tgtEl>
                                          <p:spTgt spid="16"/>
                                        </p:tgtEl>
                                      </p:cBhvr>
                                    </p:animEffect>
                                  </p:childTnLst>
                                </p:cTn>
                              </p:par>
                              <p:par>
                                <p:cTn id="20" presetID="53" presetClass="entr" presetSubtype="16" fill="hold" grpId="0" nodeType="withEffect">
                                  <p:stCondLst>
                                    <p:cond delay="0"/>
                                  </p:stCondLst>
                                  <p:childTnLst>
                                    <p:set>
                                      <p:cBhvr>
                                        <p:cTn id="21" dur="1" fill="hold">
                                          <p:stCondLst>
                                            <p:cond delay="0"/>
                                          </p:stCondLst>
                                        </p:cTn>
                                        <p:tgtEl>
                                          <p:spTgt spid="44"/>
                                        </p:tgtEl>
                                        <p:attrNameLst>
                                          <p:attrName>style.visibility</p:attrName>
                                        </p:attrNameLst>
                                      </p:cBhvr>
                                      <p:to>
                                        <p:strVal val="visible"/>
                                      </p:to>
                                    </p:set>
                                    <p:anim calcmode="lin" valueType="num">
                                      <p:cBhvr>
                                        <p:cTn id="22" dur="500" fill="hold"/>
                                        <p:tgtEl>
                                          <p:spTgt spid="44"/>
                                        </p:tgtEl>
                                        <p:attrNameLst>
                                          <p:attrName>ppt_w</p:attrName>
                                        </p:attrNameLst>
                                      </p:cBhvr>
                                      <p:tavLst>
                                        <p:tav tm="0">
                                          <p:val>
                                            <p:fltVal val="0"/>
                                          </p:val>
                                        </p:tav>
                                        <p:tav tm="100000">
                                          <p:val>
                                            <p:strVal val="#ppt_w"/>
                                          </p:val>
                                        </p:tav>
                                      </p:tavLst>
                                    </p:anim>
                                    <p:anim calcmode="lin" valueType="num">
                                      <p:cBhvr>
                                        <p:cTn id="23" dur="500" fill="hold"/>
                                        <p:tgtEl>
                                          <p:spTgt spid="44"/>
                                        </p:tgtEl>
                                        <p:attrNameLst>
                                          <p:attrName>ppt_h</p:attrName>
                                        </p:attrNameLst>
                                      </p:cBhvr>
                                      <p:tavLst>
                                        <p:tav tm="0">
                                          <p:val>
                                            <p:fltVal val="0"/>
                                          </p:val>
                                        </p:tav>
                                        <p:tav tm="100000">
                                          <p:val>
                                            <p:strVal val="#ppt_h"/>
                                          </p:val>
                                        </p:tav>
                                      </p:tavLst>
                                    </p:anim>
                                    <p:animEffect transition="in" filter="fade">
                                      <p:cBhvr>
                                        <p:cTn id="24" dur="500"/>
                                        <p:tgtEl>
                                          <p:spTgt spid="44"/>
                                        </p:tgtEl>
                                      </p:cBhvr>
                                    </p:animEffect>
                                  </p:childTnLst>
                                </p:cTn>
                              </p:par>
                            </p:childTnLst>
                          </p:cTn>
                        </p:par>
                        <p:par>
                          <p:cTn id="25" fill="hold">
                            <p:stCondLst>
                              <p:cond delay="1500"/>
                            </p:stCondLst>
                            <p:childTnLst>
                              <p:par>
                                <p:cTn id="26" presetID="53" presetClass="entr" presetSubtype="16" fill="hold" grpId="0" nodeType="afterEffect">
                                  <p:stCondLst>
                                    <p:cond delay="0"/>
                                  </p:stCondLst>
                                  <p:childTnLst>
                                    <p:set>
                                      <p:cBhvr>
                                        <p:cTn id="27" dur="1" fill="hold">
                                          <p:stCondLst>
                                            <p:cond delay="0"/>
                                          </p:stCondLst>
                                        </p:cTn>
                                        <p:tgtEl>
                                          <p:spTgt spid="40"/>
                                        </p:tgtEl>
                                        <p:attrNameLst>
                                          <p:attrName>style.visibility</p:attrName>
                                        </p:attrNameLst>
                                      </p:cBhvr>
                                      <p:to>
                                        <p:strVal val="visible"/>
                                      </p:to>
                                    </p:set>
                                    <p:anim calcmode="lin" valueType="num">
                                      <p:cBhvr>
                                        <p:cTn id="28" dur="500" fill="hold"/>
                                        <p:tgtEl>
                                          <p:spTgt spid="40"/>
                                        </p:tgtEl>
                                        <p:attrNameLst>
                                          <p:attrName>ppt_w</p:attrName>
                                        </p:attrNameLst>
                                      </p:cBhvr>
                                      <p:tavLst>
                                        <p:tav tm="0">
                                          <p:val>
                                            <p:fltVal val="0"/>
                                          </p:val>
                                        </p:tav>
                                        <p:tav tm="100000">
                                          <p:val>
                                            <p:strVal val="#ppt_w"/>
                                          </p:val>
                                        </p:tav>
                                      </p:tavLst>
                                    </p:anim>
                                    <p:anim calcmode="lin" valueType="num">
                                      <p:cBhvr>
                                        <p:cTn id="29" dur="500" fill="hold"/>
                                        <p:tgtEl>
                                          <p:spTgt spid="40"/>
                                        </p:tgtEl>
                                        <p:attrNameLst>
                                          <p:attrName>ppt_h</p:attrName>
                                        </p:attrNameLst>
                                      </p:cBhvr>
                                      <p:tavLst>
                                        <p:tav tm="0">
                                          <p:val>
                                            <p:fltVal val="0"/>
                                          </p:val>
                                        </p:tav>
                                        <p:tav tm="100000">
                                          <p:val>
                                            <p:strVal val="#ppt_h"/>
                                          </p:val>
                                        </p:tav>
                                      </p:tavLst>
                                    </p:anim>
                                    <p:animEffect transition="in" filter="fade">
                                      <p:cBhvr>
                                        <p:cTn id="30" dur="500"/>
                                        <p:tgtEl>
                                          <p:spTgt spid="40"/>
                                        </p:tgtEl>
                                      </p:cBhvr>
                                    </p:animEffect>
                                  </p:childTnLst>
                                </p:cTn>
                              </p:par>
                            </p:childTnLst>
                          </p:cTn>
                        </p:par>
                        <p:par>
                          <p:cTn id="31" fill="hold">
                            <p:stCondLst>
                              <p:cond delay="2000"/>
                            </p:stCondLst>
                            <p:childTnLst>
                              <p:par>
                                <p:cTn id="32" presetID="22" presetClass="entr" presetSubtype="2" fill="hold" grpId="0" nodeType="afterEffect">
                                  <p:stCondLst>
                                    <p:cond delay="0"/>
                                  </p:stCondLst>
                                  <p:childTnLst>
                                    <p:set>
                                      <p:cBhvr>
                                        <p:cTn id="33" dur="1" fill="hold">
                                          <p:stCondLst>
                                            <p:cond delay="0"/>
                                          </p:stCondLst>
                                        </p:cTn>
                                        <p:tgtEl>
                                          <p:spTgt spid="32"/>
                                        </p:tgtEl>
                                        <p:attrNameLst>
                                          <p:attrName>style.visibility</p:attrName>
                                        </p:attrNameLst>
                                      </p:cBhvr>
                                      <p:to>
                                        <p:strVal val="visible"/>
                                      </p:to>
                                    </p:set>
                                    <p:animEffect transition="in" filter="wipe(right)">
                                      <p:cBhvr>
                                        <p:cTn id="34" dur="500"/>
                                        <p:tgtEl>
                                          <p:spTgt spid="32"/>
                                        </p:tgtEl>
                                      </p:cBhvr>
                                    </p:animEffect>
                                  </p:childTnLst>
                                </p:cTn>
                              </p:par>
                            </p:childTnLst>
                          </p:cTn>
                        </p:par>
                        <p:par>
                          <p:cTn id="35" fill="hold">
                            <p:stCondLst>
                              <p:cond delay="2500"/>
                            </p:stCondLst>
                            <p:childTnLst>
                              <p:par>
                                <p:cTn id="36" presetID="53" presetClass="entr" presetSubtype="16" fill="hold" grpId="0" nodeType="afterEffect">
                                  <p:stCondLst>
                                    <p:cond delay="0"/>
                                  </p:stCondLst>
                                  <p:childTnLst>
                                    <p:set>
                                      <p:cBhvr>
                                        <p:cTn id="37" dur="1" fill="hold">
                                          <p:stCondLst>
                                            <p:cond delay="0"/>
                                          </p:stCondLst>
                                        </p:cTn>
                                        <p:tgtEl>
                                          <p:spTgt spid="45"/>
                                        </p:tgtEl>
                                        <p:attrNameLst>
                                          <p:attrName>style.visibility</p:attrName>
                                        </p:attrNameLst>
                                      </p:cBhvr>
                                      <p:to>
                                        <p:strVal val="visible"/>
                                      </p:to>
                                    </p:set>
                                    <p:anim calcmode="lin" valueType="num">
                                      <p:cBhvr>
                                        <p:cTn id="38" dur="500" fill="hold"/>
                                        <p:tgtEl>
                                          <p:spTgt spid="45"/>
                                        </p:tgtEl>
                                        <p:attrNameLst>
                                          <p:attrName>ppt_w</p:attrName>
                                        </p:attrNameLst>
                                      </p:cBhvr>
                                      <p:tavLst>
                                        <p:tav tm="0">
                                          <p:val>
                                            <p:fltVal val="0"/>
                                          </p:val>
                                        </p:tav>
                                        <p:tav tm="100000">
                                          <p:val>
                                            <p:strVal val="#ppt_w"/>
                                          </p:val>
                                        </p:tav>
                                      </p:tavLst>
                                    </p:anim>
                                    <p:anim calcmode="lin" valueType="num">
                                      <p:cBhvr>
                                        <p:cTn id="39" dur="500" fill="hold"/>
                                        <p:tgtEl>
                                          <p:spTgt spid="45"/>
                                        </p:tgtEl>
                                        <p:attrNameLst>
                                          <p:attrName>ppt_h</p:attrName>
                                        </p:attrNameLst>
                                      </p:cBhvr>
                                      <p:tavLst>
                                        <p:tav tm="0">
                                          <p:val>
                                            <p:fltVal val="0"/>
                                          </p:val>
                                        </p:tav>
                                        <p:tav tm="100000">
                                          <p:val>
                                            <p:strVal val="#ppt_h"/>
                                          </p:val>
                                        </p:tav>
                                      </p:tavLst>
                                    </p:anim>
                                    <p:animEffect transition="in" filter="fade">
                                      <p:cBhvr>
                                        <p:cTn id="40" dur="500"/>
                                        <p:tgtEl>
                                          <p:spTgt spid="45"/>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46"/>
                                        </p:tgtEl>
                                        <p:attrNameLst>
                                          <p:attrName>style.visibility</p:attrName>
                                        </p:attrNameLst>
                                      </p:cBhvr>
                                      <p:to>
                                        <p:strVal val="visible"/>
                                      </p:to>
                                    </p:set>
                                    <p:anim calcmode="lin" valueType="num">
                                      <p:cBhvr>
                                        <p:cTn id="43" dur="500" fill="hold"/>
                                        <p:tgtEl>
                                          <p:spTgt spid="46"/>
                                        </p:tgtEl>
                                        <p:attrNameLst>
                                          <p:attrName>ppt_w</p:attrName>
                                        </p:attrNameLst>
                                      </p:cBhvr>
                                      <p:tavLst>
                                        <p:tav tm="0">
                                          <p:val>
                                            <p:fltVal val="0"/>
                                          </p:val>
                                        </p:tav>
                                        <p:tav tm="100000">
                                          <p:val>
                                            <p:strVal val="#ppt_w"/>
                                          </p:val>
                                        </p:tav>
                                      </p:tavLst>
                                    </p:anim>
                                    <p:anim calcmode="lin" valueType="num">
                                      <p:cBhvr>
                                        <p:cTn id="44" dur="500" fill="hold"/>
                                        <p:tgtEl>
                                          <p:spTgt spid="46"/>
                                        </p:tgtEl>
                                        <p:attrNameLst>
                                          <p:attrName>ppt_h</p:attrName>
                                        </p:attrNameLst>
                                      </p:cBhvr>
                                      <p:tavLst>
                                        <p:tav tm="0">
                                          <p:val>
                                            <p:fltVal val="0"/>
                                          </p:val>
                                        </p:tav>
                                        <p:tav tm="100000">
                                          <p:val>
                                            <p:strVal val="#ppt_h"/>
                                          </p:val>
                                        </p:tav>
                                      </p:tavLst>
                                    </p:anim>
                                    <p:animEffect transition="in" filter="fade">
                                      <p:cBhvr>
                                        <p:cTn id="45" dur="500"/>
                                        <p:tgtEl>
                                          <p:spTgt spid="46"/>
                                        </p:tgtEl>
                                      </p:cBhvr>
                                    </p:animEffect>
                                  </p:childTnLst>
                                </p:cTn>
                              </p:par>
                            </p:childTnLst>
                          </p:cTn>
                        </p:par>
                        <p:par>
                          <p:cTn id="46" fill="hold">
                            <p:stCondLst>
                              <p:cond delay="3000"/>
                            </p:stCondLst>
                            <p:childTnLst>
                              <p:par>
                                <p:cTn id="47" presetID="53" presetClass="entr" presetSubtype="16" fill="hold" grpId="0" nodeType="afterEffect">
                                  <p:stCondLst>
                                    <p:cond delay="0"/>
                                  </p:stCondLst>
                                  <p:childTnLst>
                                    <p:set>
                                      <p:cBhvr>
                                        <p:cTn id="48" dur="1" fill="hold">
                                          <p:stCondLst>
                                            <p:cond delay="0"/>
                                          </p:stCondLst>
                                        </p:cTn>
                                        <p:tgtEl>
                                          <p:spTgt spid="38"/>
                                        </p:tgtEl>
                                        <p:attrNameLst>
                                          <p:attrName>style.visibility</p:attrName>
                                        </p:attrNameLst>
                                      </p:cBhvr>
                                      <p:to>
                                        <p:strVal val="visible"/>
                                      </p:to>
                                    </p:set>
                                    <p:anim calcmode="lin" valueType="num">
                                      <p:cBhvr>
                                        <p:cTn id="49" dur="500" fill="hold"/>
                                        <p:tgtEl>
                                          <p:spTgt spid="38"/>
                                        </p:tgtEl>
                                        <p:attrNameLst>
                                          <p:attrName>ppt_w</p:attrName>
                                        </p:attrNameLst>
                                      </p:cBhvr>
                                      <p:tavLst>
                                        <p:tav tm="0">
                                          <p:val>
                                            <p:fltVal val="0"/>
                                          </p:val>
                                        </p:tav>
                                        <p:tav tm="100000">
                                          <p:val>
                                            <p:strVal val="#ppt_w"/>
                                          </p:val>
                                        </p:tav>
                                      </p:tavLst>
                                    </p:anim>
                                    <p:anim calcmode="lin" valueType="num">
                                      <p:cBhvr>
                                        <p:cTn id="50" dur="500" fill="hold"/>
                                        <p:tgtEl>
                                          <p:spTgt spid="38"/>
                                        </p:tgtEl>
                                        <p:attrNameLst>
                                          <p:attrName>ppt_h</p:attrName>
                                        </p:attrNameLst>
                                      </p:cBhvr>
                                      <p:tavLst>
                                        <p:tav tm="0">
                                          <p:val>
                                            <p:fltVal val="0"/>
                                          </p:val>
                                        </p:tav>
                                        <p:tav tm="100000">
                                          <p:val>
                                            <p:strVal val="#ppt_h"/>
                                          </p:val>
                                        </p:tav>
                                      </p:tavLst>
                                    </p:anim>
                                    <p:animEffect transition="in" filter="fade">
                                      <p:cBhvr>
                                        <p:cTn id="51" dur="500"/>
                                        <p:tgtEl>
                                          <p:spTgt spid="38"/>
                                        </p:tgtEl>
                                      </p:cBhvr>
                                    </p:animEffect>
                                  </p:childTnLst>
                                </p:cTn>
                              </p:par>
                            </p:childTnLst>
                          </p:cTn>
                        </p:par>
                        <p:par>
                          <p:cTn id="52" fill="hold">
                            <p:stCondLst>
                              <p:cond delay="3500"/>
                            </p:stCondLst>
                            <p:childTnLst>
                              <p:par>
                                <p:cTn id="53" presetID="22" presetClass="entr" presetSubtype="8" fill="hold" grpId="0" nodeType="afterEffect">
                                  <p:stCondLst>
                                    <p:cond delay="0"/>
                                  </p:stCondLst>
                                  <p:childTnLst>
                                    <p:set>
                                      <p:cBhvr>
                                        <p:cTn id="54" dur="1" fill="hold">
                                          <p:stCondLst>
                                            <p:cond delay="0"/>
                                          </p:stCondLst>
                                        </p:cTn>
                                        <p:tgtEl>
                                          <p:spTgt spid="34"/>
                                        </p:tgtEl>
                                        <p:attrNameLst>
                                          <p:attrName>style.visibility</p:attrName>
                                        </p:attrNameLst>
                                      </p:cBhvr>
                                      <p:to>
                                        <p:strVal val="visible"/>
                                      </p:to>
                                    </p:set>
                                    <p:animEffect transition="in" filter="wipe(left)">
                                      <p:cBhvr>
                                        <p:cTn id="55" dur="500"/>
                                        <p:tgtEl>
                                          <p:spTgt spid="34"/>
                                        </p:tgtEl>
                                      </p:cBhvr>
                                    </p:animEffect>
                                  </p:childTnLst>
                                </p:cTn>
                              </p:par>
                            </p:childTnLst>
                          </p:cTn>
                        </p:par>
                        <p:par>
                          <p:cTn id="56" fill="hold">
                            <p:stCondLst>
                              <p:cond delay="4000"/>
                            </p:stCondLst>
                            <p:childTnLst>
                              <p:par>
                                <p:cTn id="57" presetID="53" presetClass="entr" presetSubtype="16" fill="hold" grpId="0" nodeType="afterEffect">
                                  <p:stCondLst>
                                    <p:cond delay="0"/>
                                  </p:stCondLst>
                                  <p:childTnLst>
                                    <p:set>
                                      <p:cBhvr>
                                        <p:cTn id="58" dur="1" fill="hold">
                                          <p:stCondLst>
                                            <p:cond delay="0"/>
                                          </p:stCondLst>
                                        </p:cTn>
                                        <p:tgtEl>
                                          <p:spTgt spid="47"/>
                                        </p:tgtEl>
                                        <p:attrNameLst>
                                          <p:attrName>style.visibility</p:attrName>
                                        </p:attrNameLst>
                                      </p:cBhvr>
                                      <p:to>
                                        <p:strVal val="visible"/>
                                      </p:to>
                                    </p:set>
                                    <p:anim calcmode="lin" valueType="num">
                                      <p:cBhvr>
                                        <p:cTn id="59" dur="500" fill="hold"/>
                                        <p:tgtEl>
                                          <p:spTgt spid="47"/>
                                        </p:tgtEl>
                                        <p:attrNameLst>
                                          <p:attrName>ppt_w</p:attrName>
                                        </p:attrNameLst>
                                      </p:cBhvr>
                                      <p:tavLst>
                                        <p:tav tm="0">
                                          <p:val>
                                            <p:fltVal val="0"/>
                                          </p:val>
                                        </p:tav>
                                        <p:tav tm="100000">
                                          <p:val>
                                            <p:strVal val="#ppt_w"/>
                                          </p:val>
                                        </p:tav>
                                      </p:tavLst>
                                    </p:anim>
                                    <p:anim calcmode="lin" valueType="num">
                                      <p:cBhvr>
                                        <p:cTn id="60" dur="500" fill="hold"/>
                                        <p:tgtEl>
                                          <p:spTgt spid="47"/>
                                        </p:tgtEl>
                                        <p:attrNameLst>
                                          <p:attrName>ppt_h</p:attrName>
                                        </p:attrNameLst>
                                      </p:cBhvr>
                                      <p:tavLst>
                                        <p:tav tm="0">
                                          <p:val>
                                            <p:fltVal val="0"/>
                                          </p:val>
                                        </p:tav>
                                        <p:tav tm="100000">
                                          <p:val>
                                            <p:strVal val="#ppt_h"/>
                                          </p:val>
                                        </p:tav>
                                      </p:tavLst>
                                    </p:anim>
                                    <p:animEffect transition="in" filter="fade">
                                      <p:cBhvr>
                                        <p:cTn id="61" dur="500"/>
                                        <p:tgtEl>
                                          <p:spTgt spid="47"/>
                                        </p:tgtEl>
                                      </p:cBhvr>
                                    </p:animEffect>
                                  </p:childTnLst>
                                </p:cTn>
                              </p:par>
                              <p:par>
                                <p:cTn id="62" presetID="53" presetClass="entr" presetSubtype="16" fill="hold" grpId="0" nodeType="withEffect">
                                  <p:stCondLst>
                                    <p:cond delay="0"/>
                                  </p:stCondLst>
                                  <p:childTnLst>
                                    <p:set>
                                      <p:cBhvr>
                                        <p:cTn id="63" dur="1" fill="hold">
                                          <p:stCondLst>
                                            <p:cond delay="0"/>
                                          </p:stCondLst>
                                        </p:cTn>
                                        <p:tgtEl>
                                          <p:spTgt spid="48"/>
                                        </p:tgtEl>
                                        <p:attrNameLst>
                                          <p:attrName>style.visibility</p:attrName>
                                        </p:attrNameLst>
                                      </p:cBhvr>
                                      <p:to>
                                        <p:strVal val="visible"/>
                                      </p:to>
                                    </p:set>
                                    <p:anim calcmode="lin" valueType="num">
                                      <p:cBhvr>
                                        <p:cTn id="64" dur="500" fill="hold"/>
                                        <p:tgtEl>
                                          <p:spTgt spid="48"/>
                                        </p:tgtEl>
                                        <p:attrNameLst>
                                          <p:attrName>ppt_w</p:attrName>
                                        </p:attrNameLst>
                                      </p:cBhvr>
                                      <p:tavLst>
                                        <p:tav tm="0">
                                          <p:val>
                                            <p:fltVal val="0"/>
                                          </p:val>
                                        </p:tav>
                                        <p:tav tm="100000">
                                          <p:val>
                                            <p:strVal val="#ppt_w"/>
                                          </p:val>
                                        </p:tav>
                                      </p:tavLst>
                                    </p:anim>
                                    <p:anim calcmode="lin" valueType="num">
                                      <p:cBhvr>
                                        <p:cTn id="65" dur="500" fill="hold"/>
                                        <p:tgtEl>
                                          <p:spTgt spid="48"/>
                                        </p:tgtEl>
                                        <p:attrNameLst>
                                          <p:attrName>ppt_h</p:attrName>
                                        </p:attrNameLst>
                                      </p:cBhvr>
                                      <p:tavLst>
                                        <p:tav tm="0">
                                          <p:val>
                                            <p:fltVal val="0"/>
                                          </p:val>
                                        </p:tav>
                                        <p:tav tm="100000">
                                          <p:val>
                                            <p:strVal val="#ppt_h"/>
                                          </p:val>
                                        </p:tav>
                                      </p:tavLst>
                                    </p:anim>
                                    <p:animEffect transition="in" filter="fade">
                                      <p:cBhvr>
                                        <p:cTn id="66" dur="500"/>
                                        <p:tgtEl>
                                          <p:spTgt spid="48"/>
                                        </p:tgtEl>
                                      </p:cBhvr>
                                    </p:animEffect>
                                  </p:childTnLst>
                                </p:cTn>
                              </p:par>
                            </p:childTnLst>
                          </p:cTn>
                        </p:par>
                        <p:par>
                          <p:cTn id="67" fill="hold">
                            <p:stCondLst>
                              <p:cond delay="4500"/>
                            </p:stCondLst>
                            <p:childTnLst>
                              <p:par>
                                <p:cTn id="68" presetID="53" presetClass="entr" presetSubtype="16" fill="hold" grpId="0" nodeType="afterEffect">
                                  <p:stCondLst>
                                    <p:cond delay="0"/>
                                  </p:stCondLst>
                                  <p:childTnLst>
                                    <p:set>
                                      <p:cBhvr>
                                        <p:cTn id="69" dur="1" fill="hold">
                                          <p:stCondLst>
                                            <p:cond delay="0"/>
                                          </p:stCondLst>
                                        </p:cTn>
                                        <p:tgtEl>
                                          <p:spTgt spid="41"/>
                                        </p:tgtEl>
                                        <p:attrNameLst>
                                          <p:attrName>style.visibility</p:attrName>
                                        </p:attrNameLst>
                                      </p:cBhvr>
                                      <p:to>
                                        <p:strVal val="visible"/>
                                      </p:to>
                                    </p:set>
                                    <p:anim calcmode="lin" valueType="num">
                                      <p:cBhvr>
                                        <p:cTn id="70" dur="500" fill="hold"/>
                                        <p:tgtEl>
                                          <p:spTgt spid="41"/>
                                        </p:tgtEl>
                                        <p:attrNameLst>
                                          <p:attrName>ppt_w</p:attrName>
                                        </p:attrNameLst>
                                      </p:cBhvr>
                                      <p:tavLst>
                                        <p:tav tm="0">
                                          <p:val>
                                            <p:fltVal val="0"/>
                                          </p:val>
                                        </p:tav>
                                        <p:tav tm="100000">
                                          <p:val>
                                            <p:strVal val="#ppt_w"/>
                                          </p:val>
                                        </p:tav>
                                      </p:tavLst>
                                    </p:anim>
                                    <p:anim calcmode="lin" valueType="num">
                                      <p:cBhvr>
                                        <p:cTn id="71" dur="500" fill="hold"/>
                                        <p:tgtEl>
                                          <p:spTgt spid="41"/>
                                        </p:tgtEl>
                                        <p:attrNameLst>
                                          <p:attrName>ppt_h</p:attrName>
                                        </p:attrNameLst>
                                      </p:cBhvr>
                                      <p:tavLst>
                                        <p:tav tm="0">
                                          <p:val>
                                            <p:fltVal val="0"/>
                                          </p:val>
                                        </p:tav>
                                        <p:tav tm="100000">
                                          <p:val>
                                            <p:strVal val="#ppt_h"/>
                                          </p:val>
                                        </p:tav>
                                      </p:tavLst>
                                    </p:anim>
                                    <p:animEffect transition="in" filter="fade">
                                      <p:cBhvr>
                                        <p:cTn id="72" dur="500"/>
                                        <p:tgtEl>
                                          <p:spTgt spid="41"/>
                                        </p:tgtEl>
                                      </p:cBhvr>
                                    </p:animEffect>
                                  </p:childTnLst>
                                </p:cTn>
                              </p:par>
                            </p:childTnLst>
                          </p:cTn>
                        </p:par>
                        <p:par>
                          <p:cTn id="73" fill="hold">
                            <p:stCondLst>
                              <p:cond delay="5000"/>
                            </p:stCondLst>
                            <p:childTnLst>
                              <p:par>
                                <p:cTn id="74" presetID="22" presetClass="entr" presetSubtype="8" fill="hold" grpId="0" nodeType="afterEffect">
                                  <p:stCondLst>
                                    <p:cond delay="0"/>
                                  </p:stCondLst>
                                  <p:childTnLst>
                                    <p:set>
                                      <p:cBhvr>
                                        <p:cTn id="75" dur="1" fill="hold">
                                          <p:stCondLst>
                                            <p:cond delay="0"/>
                                          </p:stCondLst>
                                        </p:cTn>
                                        <p:tgtEl>
                                          <p:spTgt spid="33"/>
                                        </p:tgtEl>
                                        <p:attrNameLst>
                                          <p:attrName>style.visibility</p:attrName>
                                        </p:attrNameLst>
                                      </p:cBhvr>
                                      <p:to>
                                        <p:strVal val="visible"/>
                                      </p:to>
                                    </p:set>
                                    <p:animEffect transition="in" filter="wipe(left)">
                                      <p:cBhvr>
                                        <p:cTn id="76" dur="500"/>
                                        <p:tgtEl>
                                          <p:spTgt spid="33"/>
                                        </p:tgtEl>
                                      </p:cBhvr>
                                    </p:animEffect>
                                  </p:childTnLst>
                                </p:cTn>
                              </p:par>
                            </p:childTnLst>
                          </p:cTn>
                        </p:par>
                        <p:par>
                          <p:cTn id="77" fill="hold">
                            <p:stCondLst>
                              <p:cond delay="5500"/>
                            </p:stCondLst>
                            <p:childTnLst>
                              <p:par>
                                <p:cTn id="78" presetID="53" presetClass="entr" presetSubtype="16" fill="hold" grpId="0" nodeType="afterEffect">
                                  <p:stCondLst>
                                    <p:cond delay="0"/>
                                  </p:stCondLst>
                                  <p:childTnLst>
                                    <p:set>
                                      <p:cBhvr>
                                        <p:cTn id="79" dur="1" fill="hold">
                                          <p:stCondLst>
                                            <p:cond delay="0"/>
                                          </p:stCondLst>
                                        </p:cTn>
                                        <p:tgtEl>
                                          <p:spTgt spid="49"/>
                                        </p:tgtEl>
                                        <p:attrNameLst>
                                          <p:attrName>style.visibility</p:attrName>
                                        </p:attrNameLst>
                                      </p:cBhvr>
                                      <p:to>
                                        <p:strVal val="visible"/>
                                      </p:to>
                                    </p:set>
                                    <p:anim calcmode="lin" valueType="num">
                                      <p:cBhvr>
                                        <p:cTn id="80" dur="500" fill="hold"/>
                                        <p:tgtEl>
                                          <p:spTgt spid="49"/>
                                        </p:tgtEl>
                                        <p:attrNameLst>
                                          <p:attrName>ppt_w</p:attrName>
                                        </p:attrNameLst>
                                      </p:cBhvr>
                                      <p:tavLst>
                                        <p:tav tm="0">
                                          <p:val>
                                            <p:fltVal val="0"/>
                                          </p:val>
                                        </p:tav>
                                        <p:tav tm="100000">
                                          <p:val>
                                            <p:strVal val="#ppt_w"/>
                                          </p:val>
                                        </p:tav>
                                      </p:tavLst>
                                    </p:anim>
                                    <p:anim calcmode="lin" valueType="num">
                                      <p:cBhvr>
                                        <p:cTn id="81" dur="500" fill="hold"/>
                                        <p:tgtEl>
                                          <p:spTgt spid="49"/>
                                        </p:tgtEl>
                                        <p:attrNameLst>
                                          <p:attrName>ppt_h</p:attrName>
                                        </p:attrNameLst>
                                      </p:cBhvr>
                                      <p:tavLst>
                                        <p:tav tm="0">
                                          <p:val>
                                            <p:fltVal val="0"/>
                                          </p:val>
                                        </p:tav>
                                        <p:tav tm="100000">
                                          <p:val>
                                            <p:strVal val="#ppt_h"/>
                                          </p:val>
                                        </p:tav>
                                      </p:tavLst>
                                    </p:anim>
                                    <p:animEffect transition="in" filter="fade">
                                      <p:cBhvr>
                                        <p:cTn id="82" dur="500"/>
                                        <p:tgtEl>
                                          <p:spTgt spid="49"/>
                                        </p:tgtEl>
                                      </p:cBhvr>
                                    </p:animEffect>
                                  </p:childTnLst>
                                </p:cTn>
                              </p:par>
                              <p:par>
                                <p:cTn id="83" presetID="53" presetClass="entr" presetSubtype="16" fill="hold" grpId="0" nodeType="withEffect">
                                  <p:stCondLst>
                                    <p:cond delay="0"/>
                                  </p:stCondLst>
                                  <p:childTnLst>
                                    <p:set>
                                      <p:cBhvr>
                                        <p:cTn id="84" dur="1" fill="hold">
                                          <p:stCondLst>
                                            <p:cond delay="0"/>
                                          </p:stCondLst>
                                        </p:cTn>
                                        <p:tgtEl>
                                          <p:spTgt spid="50"/>
                                        </p:tgtEl>
                                        <p:attrNameLst>
                                          <p:attrName>style.visibility</p:attrName>
                                        </p:attrNameLst>
                                      </p:cBhvr>
                                      <p:to>
                                        <p:strVal val="visible"/>
                                      </p:to>
                                    </p:set>
                                    <p:anim calcmode="lin" valueType="num">
                                      <p:cBhvr>
                                        <p:cTn id="85" dur="500" fill="hold"/>
                                        <p:tgtEl>
                                          <p:spTgt spid="50"/>
                                        </p:tgtEl>
                                        <p:attrNameLst>
                                          <p:attrName>ppt_w</p:attrName>
                                        </p:attrNameLst>
                                      </p:cBhvr>
                                      <p:tavLst>
                                        <p:tav tm="0">
                                          <p:val>
                                            <p:fltVal val="0"/>
                                          </p:val>
                                        </p:tav>
                                        <p:tav tm="100000">
                                          <p:val>
                                            <p:strVal val="#ppt_w"/>
                                          </p:val>
                                        </p:tav>
                                      </p:tavLst>
                                    </p:anim>
                                    <p:anim calcmode="lin" valueType="num">
                                      <p:cBhvr>
                                        <p:cTn id="86" dur="500" fill="hold"/>
                                        <p:tgtEl>
                                          <p:spTgt spid="50"/>
                                        </p:tgtEl>
                                        <p:attrNameLst>
                                          <p:attrName>ppt_h</p:attrName>
                                        </p:attrNameLst>
                                      </p:cBhvr>
                                      <p:tavLst>
                                        <p:tav tm="0">
                                          <p:val>
                                            <p:fltVal val="0"/>
                                          </p:val>
                                        </p:tav>
                                        <p:tav tm="100000">
                                          <p:val>
                                            <p:strVal val="#ppt_h"/>
                                          </p:val>
                                        </p:tav>
                                      </p:tavLst>
                                    </p:anim>
                                    <p:animEffect transition="in" filter="fade">
                                      <p:cBhvr>
                                        <p:cTn id="87" dur="500"/>
                                        <p:tgtEl>
                                          <p:spTgt spid="50"/>
                                        </p:tgtEl>
                                      </p:cBhvr>
                                    </p:animEffect>
                                  </p:childTnLst>
                                </p:cTn>
                              </p:par>
                            </p:childTnLst>
                          </p:cTn>
                        </p:par>
                        <p:par>
                          <p:cTn id="88" fill="hold">
                            <p:stCondLst>
                              <p:cond delay="6000"/>
                            </p:stCondLst>
                            <p:childTnLst>
                              <p:par>
                                <p:cTn id="89" presetID="53" presetClass="entr" presetSubtype="16" fill="hold" grpId="0" nodeType="after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500" fill="hold"/>
                                        <p:tgtEl>
                                          <p:spTgt spid="39"/>
                                        </p:tgtEl>
                                        <p:attrNameLst>
                                          <p:attrName>ppt_w</p:attrName>
                                        </p:attrNameLst>
                                      </p:cBhvr>
                                      <p:tavLst>
                                        <p:tav tm="0">
                                          <p:val>
                                            <p:fltVal val="0"/>
                                          </p:val>
                                        </p:tav>
                                        <p:tav tm="100000">
                                          <p:val>
                                            <p:strVal val="#ppt_w"/>
                                          </p:val>
                                        </p:tav>
                                      </p:tavLst>
                                    </p:anim>
                                    <p:anim calcmode="lin" valueType="num">
                                      <p:cBhvr>
                                        <p:cTn id="92" dur="500" fill="hold"/>
                                        <p:tgtEl>
                                          <p:spTgt spid="39"/>
                                        </p:tgtEl>
                                        <p:attrNameLst>
                                          <p:attrName>ppt_h</p:attrName>
                                        </p:attrNameLst>
                                      </p:cBhvr>
                                      <p:tavLst>
                                        <p:tav tm="0">
                                          <p:val>
                                            <p:fltVal val="0"/>
                                          </p:val>
                                        </p:tav>
                                        <p:tav tm="100000">
                                          <p:val>
                                            <p:strVal val="#ppt_h"/>
                                          </p:val>
                                        </p:tav>
                                      </p:tavLst>
                                    </p:anim>
                                    <p:animEffect transition="in" filter="fade">
                                      <p:cBhvr>
                                        <p:cTn id="93" dur="500"/>
                                        <p:tgtEl>
                                          <p:spTgt spid="39"/>
                                        </p:tgtEl>
                                      </p:cBhvr>
                                    </p:animEffect>
                                  </p:childTnLst>
                                </p:cTn>
                              </p:par>
                            </p:childTnLst>
                          </p:cTn>
                        </p:par>
                        <p:par>
                          <p:cTn id="94" fill="hold">
                            <p:stCondLst>
                              <p:cond delay="6500"/>
                            </p:stCondLst>
                            <p:childTnLst>
                              <p:par>
                                <p:cTn id="95" presetID="22" presetClass="entr" presetSubtype="8" fill="hold" grpId="0" nodeType="afterEffect">
                                  <p:stCondLst>
                                    <p:cond delay="0"/>
                                  </p:stCondLst>
                                  <p:childTnLst>
                                    <p:set>
                                      <p:cBhvr>
                                        <p:cTn id="96" dur="1" fill="hold">
                                          <p:stCondLst>
                                            <p:cond delay="0"/>
                                          </p:stCondLst>
                                        </p:cTn>
                                        <p:tgtEl>
                                          <p:spTgt spid="37"/>
                                        </p:tgtEl>
                                        <p:attrNameLst>
                                          <p:attrName>style.visibility</p:attrName>
                                        </p:attrNameLst>
                                      </p:cBhvr>
                                      <p:to>
                                        <p:strVal val="visible"/>
                                      </p:to>
                                    </p:set>
                                    <p:animEffect transition="in" filter="wipe(left)">
                                      <p:cBhvr>
                                        <p:cTn id="97" dur="500"/>
                                        <p:tgtEl>
                                          <p:spTgt spid="37"/>
                                        </p:tgtEl>
                                      </p:cBhvr>
                                    </p:animEffect>
                                  </p:childTnLst>
                                </p:cTn>
                              </p:par>
                            </p:childTnLst>
                          </p:cTn>
                        </p:par>
                        <p:par>
                          <p:cTn id="98" fill="hold">
                            <p:stCondLst>
                              <p:cond delay="7000"/>
                            </p:stCondLst>
                            <p:childTnLst>
                              <p:par>
                                <p:cTn id="99" presetID="53" presetClass="entr" presetSubtype="16" fill="hold" grpId="0" nodeType="afterEffect">
                                  <p:stCondLst>
                                    <p:cond delay="0"/>
                                  </p:stCondLst>
                                  <p:childTnLst>
                                    <p:set>
                                      <p:cBhvr>
                                        <p:cTn id="100" dur="1" fill="hold">
                                          <p:stCondLst>
                                            <p:cond delay="0"/>
                                          </p:stCondLst>
                                        </p:cTn>
                                        <p:tgtEl>
                                          <p:spTgt spid="51"/>
                                        </p:tgtEl>
                                        <p:attrNameLst>
                                          <p:attrName>style.visibility</p:attrName>
                                        </p:attrNameLst>
                                      </p:cBhvr>
                                      <p:to>
                                        <p:strVal val="visible"/>
                                      </p:to>
                                    </p:set>
                                    <p:anim calcmode="lin" valueType="num">
                                      <p:cBhvr>
                                        <p:cTn id="101" dur="500" fill="hold"/>
                                        <p:tgtEl>
                                          <p:spTgt spid="51"/>
                                        </p:tgtEl>
                                        <p:attrNameLst>
                                          <p:attrName>ppt_w</p:attrName>
                                        </p:attrNameLst>
                                      </p:cBhvr>
                                      <p:tavLst>
                                        <p:tav tm="0">
                                          <p:val>
                                            <p:fltVal val="0"/>
                                          </p:val>
                                        </p:tav>
                                        <p:tav tm="100000">
                                          <p:val>
                                            <p:strVal val="#ppt_w"/>
                                          </p:val>
                                        </p:tav>
                                      </p:tavLst>
                                    </p:anim>
                                    <p:anim calcmode="lin" valueType="num">
                                      <p:cBhvr>
                                        <p:cTn id="102" dur="500" fill="hold"/>
                                        <p:tgtEl>
                                          <p:spTgt spid="51"/>
                                        </p:tgtEl>
                                        <p:attrNameLst>
                                          <p:attrName>ppt_h</p:attrName>
                                        </p:attrNameLst>
                                      </p:cBhvr>
                                      <p:tavLst>
                                        <p:tav tm="0">
                                          <p:val>
                                            <p:fltVal val="0"/>
                                          </p:val>
                                        </p:tav>
                                        <p:tav tm="100000">
                                          <p:val>
                                            <p:strVal val="#ppt_h"/>
                                          </p:val>
                                        </p:tav>
                                      </p:tavLst>
                                    </p:anim>
                                    <p:animEffect transition="in" filter="fade">
                                      <p:cBhvr>
                                        <p:cTn id="103" dur="500"/>
                                        <p:tgtEl>
                                          <p:spTgt spid="51"/>
                                        </p:tgtEl>
                                      </p:cBhvr>
                                    </p:animEffect>
                                  </p:childTnLst>
                                </p:cTn>
                              </p:par>
                              <p:par>
                                <p:cTn id="104" presetID="53" presetClass="entr" presetSubtype="16" fill="hold" grpId="0" nodeType="withEffect">
                                  <p:stCondLst>
                                    <p:cond delay="0"/>
                                  </p:stCondLst>
                                  <p:childTnLst>
                                    <p:set>
                                      <p:cBhvr>
                                        <p:cTn id="105" dur="1" fill="hold">
                                          <p:stCondLst>
                                            <p:cond delay="0"/>
                                          </p:stCondLst>
                                        </p:cTn>
                                        <p:tgtEl>
                                          <p:spTgt spid="52"/>
                                        </p:tgtEl>
                                        <p:attrNameLst>
                                          <p:attrName>style.visibility</p:attrName>
                                        </p:attrNameLst>
                                      </p:cBhvr>
                                      <p:to>
                                        <p:strVal val="visible"/>
                                      </p:to>
                                    </p:set>
                                    <p:anim calcmode="lin" valueType="num">
                                      <p:cBhvr>
                                        <p:cTn id="106" dur="500" fill="hold"/>
                                        <p:tgtEl>
                                          <p:spTgt spid="52"/>
                                        </p:tgtEl>
                                        <p:attrNameLst>
                                          <p:attrName>ppt_w</p:attrName>
                                        </p:attrNameLst>
                                      </p:cBhvr>
                                      <p:tavLst>
                                        <p:tav tm="0">
                                          <p:val>
                                            <p:fltVal val="0"/>
                                          </p:val>
                                        </p:tav>
                                        <p:tav tm="100000">
                                          <p:val>
                                            <p:strVal val="#ppt_w"/>
                                          </p:val>
                                        </p:tav>
                                      </p:tavLst>
                                    </p:anim>
                                    <p:anim calcmode="lin" valueType="num">
                                      <p:cBhvr>
                                        <p:cTn id="107" dur="500" fill="hold"/>
                                        <p:tgtEl>
                                          <p:spTgt spid="52"/>
                                        </p:tgtEl>
                                        <p:attrNameLst>
                                          <p:attrName>ppt_h</p:attrName>
                                        </p:attrNameLst>
                                      </p:cBhvr>
                                      <p:tavLst>
                                        <p:tav tm="0">
                                          <p:val>
                                            <p:fltVal val="0"/>
                                          </p:val>
                                        </p:tav>
                                        <p:tav tm="100000">
                                          <p:val>
                                            <p:strVal val="#ppt_h"/>
                                          </p:val>
                                        </p:tav>
                                      </p:tavLst>
                                    </p:anim>
                                    <p:animEffect transition="in" filter="fade">
                                      <p:cBhvr>
                                        <p:cTn id="108" dur="500"/>
                                        <p:tgtEl>
                                          <p:spTgt spid="52"/>
                                        </p:tgtEl>
                                      </p:cBhvr>
                                    </p:animEffect>
                                  </p:childTnLst>
                                </p:cTn>
                              </p:par>
                            </p:childTnLst>
                          </p:cTn>
                        </p:par>
                        <p:par>
                          <p:cTn id="109" fill="hold">
                            <p:stCondLst>
                              <p:cond delay="7500"/>
                            </p:stCondLst>
                            <p:childTnLst>
                              <p:par>
                                <p:cTn id="110" presetID="53" presetClass="entr" presetSubtype="16" fill="hold" grpId="0" nodeType="after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p:cTn id="112" dur="500" fill="hold"/>
                                        <p:tgtEl>
                                          <p:spTgt spid="43"/>
                                        </p:tgtEl>
                                        <p:attrNameLst>
                                          <p:attrName>ppt_w</p:attrName>
                                        </p:attrNameLst>
                                      </p:cBhvr>
                                      <p:tavLst>
                                        <p:tav tm="0">
                                          <p:val>
                                            <p:fltVal val="0"/>
                                          </p:val>
                                        </p:tav>
                                        <p:tav tm="100000">
                                          <p:val>
                                            <p:strVal val="#ppt_w"/>
                                          </p:val>
                                        </p:tav>
                                      </p:tavLst>
                                    </p:anim>
                                    <p:anim calcmode="lin" valueType="num">
                                      <p:cBhvr>
                                        <p:cTn id="113" dur="500" fill="hold"/>
                                        <p:tgtEl>
                                          <p:spTgt spid="43"/>
                                        </p:tgtEl>
                                        <p:attrNameLst>
                                          <p:attrName>ppt_h</p:attrName>
                                        </p:attrNameLst>
                                      </p:cBhvr>
                                      <p:tavLst>
                                        <p:tav tm="0">
                                          <p:val>
                                            <p:fltVal val="0"/>
                                          </p:val>
                                        </p:tav>
                                        <p:tav tm="100000">
                                          <p:val>
                                            <p:strVal val="#ppt_h"/>
                                          </p:val>
                                        </p:tav>
                                      </p:tavLst>
                                    </p:anim>
                                    <p:animEffect transition="in" filter="fade">
                                      <p:cBhvr>
                                        <p:cTn id="114" dur="500"/>
                                        <p:tgtEl>
                                          <p:spTgt spid="43"/>
                                        </p:tgtEl>
                                      </p:cBhvr>
                                    </p:animEffect>
                                  </p:childTnLst>
                                </p:cTn>
                              </p:par>
                            </p:childTnLst>
                          </p:cTn>
                        </p:par>
                        <p:par>
                          <p:cTn id="115" fill="hold">
                            <p:stCondLst>
                              <p:cond delay="8000"/>
                            </p:stCondLst>
                            <p:childTnLst>
                              <p:par>
                                <p:cTn id="116" presetID="22" presetClass="entr" presetSubtype="2" fill="hold" grpId="0" nodeType="afterEffect">
                                  <p:stCondLst>
                                    <p:cond delay="0"/>
                                  </p:stCondLst>
                                  <p:childTnLst>
                                    <p:set>
                                      <p:cBhvr>
                                        <p:cTn id="117" dur="1" fill="hold">
                                          <p:stCondLst>
                                            <p:cond delay="0"/>
                                          </p:stCondLst>
                                        </p:cTn>
                                        <p:tgtEl>
                                          <p:spTgt spid="36"/>
                                        </p:tgtEl>
                                        <p:attrNameLst>
                                          <p:attrName>style.visibility</p:attrName>
                                        </p:attrNameLst>
                                      </p:cBhvr>
                                      <p:to>
                                        <p:strVal val="visible"/>
                                      </p:to>
                                    </p:set>
                                    <p:animEffect transition="in" filter="wipe(right)">
                                      <p:cBhvr>
                                        <p:cTn id="118" dur="500"/>
                                        <p:tgtEl>
                                          <p:spTgt spid="36"/>
                                        </p:tgtEl>
                                      </p:cBhvr>
                                    </p:animEffect>
                                  </p:childTnLst>
                                </p:cTn>
                              </p:par>
                            </p:childTnLst>
                          </p:cTn>
                        </p:par>
                        <p:par>
                          <p:cTn id="119" fill="hold">
                            <p:stCondLst>
                              <p:cond delay="8500"/>
                            </p:stCondLst>
                            <p:childTnLst>
                              <p:par>
                                <p:cTn id="120" presetID="53" presetClass="entr" presetSubtype="16" fill="hold" grpId="0" nodeType="afterEffect">
                                  <p:stCondLst>
                                    <p:cond delay="0"/>
                                  </p:stCondLst>
                                  <p:childTnLst>
                                    <p:set>
                                      <p:cBhvr>
                                        <p:cTn id="121" dur="1" fill="hold">
                                          <p:stCondLst>
                                            <p:cond delay="0"/>
                                          </p:stCondLst>
                                        </p:cTn>
                                        <p:tgtEl>
                                          <p:spTgt spid="53"/>
                                        </p:tgtEl>
                                        <p:attrNameLst>
                                          <p:attrName>style.visibility</p:attrName>
                                        </p:attrNameLst>
                                      </p:cBhvr>
                                      <p:to>
                                        <p:strVal val="visible"/>
                                      </p:to>
                                    </p:set>
                                    <p:anim calcmode="lin" valueType="num">
                                      <p:cBhvr>
                                        <p:cTn id="122" dur="500" fill="hold"/>
                                        <p:tgtEl>
                                          <p:spTgt spid="53"/>
                                        </p:tgtEl>
                                        <p:attrNameLst>
                                          <p:attrName>ppt_w</p:attrName>
                                        </p:attrNameLst>
                                      </p:cBhvr>
                                      <p:tavLst>
                                        <p:tav tm="0">
                                          <p:val>
                                            <p:fltVal val="0"/>
                                          </p:val>
                                        </p:tav>
                                        <p:tav tm="100000">
                                          <p:val>
                                            <p:strVal val="#ppt_w"/>
                                          </p:val>
                                        </p:tav>
                                      </p:tavLst>
                                    </p:anim>
                                    <p:anim calcmode="lin" valueType="num">
                                      <p:cBhvr>
                                        <p:cTn id="123" dur="500" fill="hold"/>
                                        <p:tgtEl>
                                          <p:spTgt spid="53"/>
                                        </p:tgtEl>
                                        <p:attrNameLst>
                                          <p:attrName>ppt_h</p:attrName>
                                        </p:attrNameLst>
                                      </p:cBhvr>
                                      <p:tavLst>
                                        <p:tav tm="0">
                                          <p:val>
                                            <p:fltVal val="0"/>
                                          </p:val>
                                        </p:tav>
                                        <p:tav tm="100000">
                                          <p:val>
                                            <p:strVal val="#ppt_h"/>
                                          </p:val>
                                        </p:tav>
                                      </p:tavLst>
                                    </p:anim>
                                    <p:animEffect transition="in" filter="fade">
                                      <p:cBhvr>
                                        <p:cTn id="124" dur="500"/>
                                        <p:tgtEl>
                                          <p:spTgt spid="53"/>
                                        </p:tgtEl>
                                      </p:cBhvr>
                                    </p:animEffect>
                                  </p:childTnLst>
                                </p:cTn>
                              </p:par>
                              <p:par>
                                <p:cTn id="125" presetID="53" presetClass="entr" presetSubtype="16" fill="hold" grpId="0" nodeType="withEffect">
                                  <p:stCondLst>
                                    <p:cond delay="0"/>
                                  </p:stCondLst>
                                  <p:childTnLst>
                                    <p:set>
                                      <p:cBhvr>
                                        <p:cTn id="126" dur="1" fill="hold">
                                          <p:stCondLst>
                                            <p:cond delay="0"/>
                                          </p:stCondLst>
                                        </p:cTn>
                                        <p:tgtEl>
                                          <p:spTgt spid="54"/>
                                        </p:tgtEl>
                                        <p:attrNameLst>
                                          <p:attrName>style.visibility</p:attrName>
                                        </p:attrNameLst>
                                      </p:cBhvr>
                                      <p:to>
                                        <p:strVal val="visible"/>
                                      </p:to>
                                    </p:set>
                                    <p:anim calcmode="lin" valueType="num">
                                      <p:cBhvr>
                                        <p:cTn id="127" dur="500" fill="hold"/>
                                        <p:tgtEl>
                                          <p:spTgt spid="54"/>
                                        </p:tgtEl>
                                        <p:attrNameLst>
                                          <p:attrName>ppt_w</p:attrName>
                                        </p:attrNameLst>
                                      </p:cBhvr>
                                      <p:tavLst>
                                        <p:tav tm="0">
                                          <p:val>
                                            <p:fltVal val="0"/>
                                          </p:val>
                                        </p:tav>
                                        <p:tav tm="100000">
                                          <p:val>
                                            <p:strVal val="#ppt_w"/>
                                          </p:val>
                                        </p:tav>
                                      </p:tavLst>
                                    </p:anim>
                                    <p:anim calcmode="lin" valueType="num">
                                      <p:cBhvr>
                                        <p:cTn id="128" dur="500" fill="hold"/>
                                        <p:tgtEl>
                                          <p:spTgt spid="54"/>
                                        </p:tgtEl>
                                        <p:attrNameLst>
                                          <p:attrName>ppt_h</p:attrName>
                                        </p:attrNameLst>
                                      </p:cBhvr>
                                      <p:tavLst>
                                        <p:tav tm="0">
                                          <p:val>
                                            <p:fltVal val="0"/>
                                          </p:val>
                                        </p:tav>
                                        <p:tav tm="100000">
                                          <p:val>
                                            <p:strVal val="#ppt_h"/>
                                          </p:val>
                                        </p:tav>
                                      </p:tavLst>
                                    </p:anim>
                                    <p:animEffect transition="in" filter="fade">
                                      <p:cBhvr>
                                        <p:cTn id="129" dur="500"/>
                                        <p:tgtEl>
                                          <p:spTgt spid="54"/>
                                        </p:tgtEl>
                                      </p:cBhvr>
                                    </p:animEffect>
                                  </p:childTnLst>
                                </p:cTn>
                              </p:par>
                            </p:childTnLst>
                          </p:cTn>
                        </p:par>
                        <p:par>
                          <p:cTn id="130" fill="hold">
                            <p:stCondLst>
                              <p:cond delay="9000"/>
                            </p:stCondLst>
                            <p:childTnLst>
                              <p:par>
                                <p:cTn id="131" presetID="53" presetClass="entr" presetSubtype="16" fill="hold" grpId="0" nodeType="afterEffect">
                                  <p:stCondLst>
                                    <p:cond delay="0"/>
                                  </p:stCondLst>
                                  <p:childTnLst>
                                    <p:set>
                                      <p:cBhvr>
                                        <p:cTn id="132" dur="1" fill="hold">
                                          <p:stCondLst>
                                            <p:cond delay="0"/>
                                          </p:stCondLst>
                                        </p:cTn>
                                        <p:tgtEl>
                                          <p:spTgt spid="42"/>
                                        </p:tgtEl>
                                        <p:attrNameLst>
                                          <p:attrName>style.visibility</p:attrName>
                                        </p:attrNameLst>
                                      </p:cBhvr>
                                      <p:to>
                                        <p:strVal val="visible"/>
                                      </p:to>
                                    </p:set>
                                    <p:anim calcmode="lin" valueType="num">
                                      <p:cBhvr>
                                        <p:cTn id="133" dur="500" fill="hold"/>
                                        <p:tgtEl>
                                          <p:spTgt spid="42"/>
                                        </p:tgtEl>
                                        <p:attrNameLst>
                                          <p:attrName>ppt_w</p:attrName>
                                        </p:attrNameLst>
                                      </p:cBhvr>
                                      <p:tavLst>
                                        <p:tav tm="0">
                                          <p:val>
                                            <p:fltVal val="0"/>
                                          </p:val>
                                        </p:tav>
                                        <p:tav tm="100000">
                                          <p:val>
                                            <p:strVal val="#ppt_w"/>
                                          </p:val>
                                        </p:tav>
                                      </p:tavLst>
                                    </p:anim>
                                    <p:anim calcmode="lin" valueType="num">
                                      <p:cBhvr>
                                        <p:cTn id="134" dur="500" fill="hold"/>
                                        <p:tgtEl>
                                          <p:spTgt spid="42"/>
                                        </p:tgtEl>
                                        <p:attrNameLst>
                                          <p:attrName>ppt_h</p:attrName>
                                        </p:attrNameLst>
                                      </p:cBhvr>
                                      <p:tavLst>
                                        <p:tav tm="0">
                                          <p:val>
                                            <p:fltVal val="0"/>
                                          </p:val>
                                        </p:tav>
                                        <p:tav tm="100000">
                                          <p:val>
                                            <p:strVal val="#ppt_h"/>
                                          </p:val>
                                        </p:tav>
                                      </p:tavLst>
                                    </p:anim>
                                    <p:animEffect transition="in" filter="fade">
                                      <p:cBhvr>
                                        <p:cTn id="135" dur="500"/>
                                        <p:tgtEl>
                                          <p:spTgt spid="42"/>
                                        </p:tgtEl>
                                      </p:cBhvr>
                                    </p:animEffect>
                                  </p:childTnLst>
                                </p:cTn>
                              </p:par>
                            </p:childTnLst>
                          </p:cTn>
                        </p:par>
                        <p:par>
                          <p:cTn id="136" fill="hold">
                            <p:stCondLst>
                              <p:cond delay="9500"/>
                            </p:stCondLst>
                            <p:childTnLst>
                              <p:par>
                                <p:cTn id="137" presetID="22" presetClass="entr" presetSubtype="2" fill="hold" grpId="0" nodeType="afterEffect">
                                  <p:stCondLst>
                                    <p:cond delay="0"/>
                                  </p:stCondLst>
                                  <p:childTnLst>
                                    <p:set>
                                      <p:cBhvr>
                                        <p:cTn id="138" dur="1" fill="hold">
                                          <p:stCondLst>
                                            <p:cond delay="0"/>
                                          </p:stCondLst>
                                        </p:cTn>
                                        <p:tgtEl>
                                          <p:spTgt spid="35"/>
                                        </p:tgtEl>
                                        <p:attrNameLst>
                                          <p:attrName>style.visibility</p:attrName>
                                        </p:attrNameLst>
                                      </p:cBhvr>
                                      <p:to>
                                        <p:strVal val="visible"/>
                                      </p:to>
                                    </p:set>
                                    <p:animEffect transition="in" filter="wipe(right)">
                                      <p:cBhvr>
                                        <p:cTn id="139" dur="500"/>
                                        <p:tgtEl>
                                          <p:spTgt spid="3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3" grpId="0" animBg="1"/>
      <p:bldP spid="54" grpId="0" animBg="1"/>
      <p:bldP spid="51" grpId="0" animBg="1"/>
      <p:bldP spid="52" grpId="0" animBg="1"/>
      <p:bldP spid="49" grpId="0" animBg="1"/>
      <p:bldP spid="50" grpId="0" animBg="1"/>
      <p:bldP spid="47" grpId="0" animBg="1"/>
      <p:bldP spid="48" grpId="0" animBg="1"/>
      <p:bldP spid="45" grpId="0" animBg="1"/>
      <p:bldP spid="46" grpId="0" animBg="1"/>
      <p:bldP spid="16" grpId="0" animBg="1"/>
      <p:bldP spid="44" grpId="0" animBg="1"/>
      <p:bldP spid="7" grpId="0"/>
      <p:bldP spid="32" grpId="0"/>
      <p:bldP spid="33" grpId="0"/>
      <p:bldP spid="34" grpId="0"/>
      <p:bldP spid="35" grpId="0"/>
      <p:bldP spid="36" grpId="0"/>
      <p:bldP spid="37" grpId="0"/>
      <p:bldP spid="38" grpId="0" animBg="1"/>
      <p:bldP spid="39" grpId="0" animBg="1"/>
      <p:bldP spid="41" grpId="0" animBg="1"/>
      <p:bldP spid="42" grpId="0" animBg="1"/>
      <p:bldP spid="43" grpId="0" animBg="1"/>
      <p:bldP spid="40"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1502</TotalTime>
  <Words>5107</Words>
  <Application>Microsoft Office PowerPoint</Application>
  <PresentationFormat>Widescreen</PresentationFormat>
  <Paragraphs>379</Paragraphs>
  <Slides>36</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36</vt:i4>
      </vt:variant>
    </vt:vector>
  </HeadingPairs>
  <TitlesOfParts>
    <vt:vector size="46" baseType="lpstr">
      <vt:lpstr>Arial</vt:lpstr>
      <vt:lpstr>Calibri</vt:lpstr>
      <vt:lpstr>Calibri Light</vt:lpstr>
      <vt:lpstr>Candara</vt:lpstr>
      <vt:lpstr>Estrangelo Edessa</vt:lpstr>
      <vt:lpstr>Helvetica Light</vt:lpstr>
      <vt:lpstr>Open Sans</vt:lpstr>
      <vt:lpstr>Open Sans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409</cp:revision>
  <dcterms:created xsi:type="dcterms:W3CDTF">2016-09-28T22:08:47Z</dcterms:created>
  <dcterms:modified xsi:type="dcterms:W3CDTF">2018-11-22T18:31:07Z</dcterms:modified>
</cp:coreProperties>
</file>