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82" r:id="rId3"/>
    <p:sldId id="481" r:id="rId4"/>
    <p:sldId id="480" r:id="rId5"/>
    <p:sldId id="483" r:id="rId6"/>
    <p:sldId id="479" r:id="rId7"/>
    <p:sldId id="476" r:id="rId8"/>
    <p:sldId id="477" r:id="rId9"/>
    <p:sldId id="478" r:id="rId10"/>
    <p:sldId id="470" r:id="rId11"/>
    <p:sldId id="488" r:id="rId12"/>
    <p:sldId id="489" r:id="rId13"/>
    <p:sldId id="484" r:id="rId14"/>
    <p:sldId id="485" r:id="rId15"/>
    <p:sldId id="486" r:id="rId16"/>
    <p:sldId id="487" r:id="rId17"/>
    <p:sldId id="472" r:id="rId18"/>
    <p:sldId id="463" r:id="rId19"/>
    <p:sldId id="464" r:id="rId20"/>
    <p:sldId id="447" r:id="rId21"/>
    <p:sldId id="419" r:id="rId22"/>
    <p:sldId id="359" r:id="rId23"/>
    <p:sldId id="459" r:id="rId24"/>
    <p:sldId id="360" r:id="rId25"/>
    <p:sldId id="361" r:id="rId26"/>
    <p:sldId id="462" r:id="rId27"/>
    <p:sldId id="461" r:id="rId28"/>
    <p:sldId id="460"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78" d="100"/>
          <a:sy n="78" d="100"/>
        </p:scale>
        <p:origin x="108" y="65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9/6/2019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103798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231481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9/6/2019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49719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067682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67557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9/6/2019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9/6/2019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9/6/2019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9/6/2019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9/6/2019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9/6/2019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3"/>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6" r:id="rId14"/>
    <p:sldLayoutId id="2147483678" r:id="rId15"/>
    <p:sldLayoutId id="2147483679" r:id="rId16"/>
    <p:sldLayoutId id="2147483680" r:id="rId17"/>
    <p:sldLayoutId id="2147483681" r:id="rId18"/>
    <p:sldLayoutId id="2147483682" r:id="rId19"/>
    <p:sldLayoutId id="2147483683" r:id="rId20"/>
    <p:sldLayoutId id="2147483684"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0.jpg"/><Relationship Id="rId4" Type="http://schemas.openxmlformats.org/officeDocument/2006/relationships/image" Target="../media/image9.jpg"/></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1.xml"/><Relationship Id="rId4" Type="http://schemas.openxmlformats.org/officeDocument/2006/relationships/image" Target="../media/image12.jpg"/></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7"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5.jpg"/></Relationships>
</file>

<file path=ppt/slides/_rels/slide1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1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25.jpg"/><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7.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32.jpg"/><Relationship Id="rId4" Type="http://schemas.openxmlformats.org/officeDocument/2006/relationships/image" Target="../media/image31.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 Id="rId4" Type="http://schemas.openxmlformats.org/officeDocument/2006/relationships/image" Target="../media/image33.jpg"/></Relationships>
</file>

<file path=ppt/slides/_rels/slide28.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8.png"/><Relationship Id="rId5" Type="http://schemas.openxmlformats.org/officeDocument/2006/relationships/hyperlink" Target="http://powerpoint.sage-fox.com/" TargetMode="External"/><Relationship Id="rId4" Type="http://schemas.openxmlformats.org/officeDocument/2006/relationships/image" Target="../media/image39.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7.jpg"/><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752849" y="705740"/>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chemeClr val="accent5">
                <a:alpha val="30000"/>
              </a:schemeClr>
            </a:solidFill>
            <a:ln w="3175">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05,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cxnSp>
        <p:nvCxnSpPr>
          <p:cNvPr id="213" name="Straight Connector 212"/>
          <p:cNvCxnSpPr>
            <a:endCxn id="209" idx="6"/>
          </p:cNvCxnSpPr>
          <p:nvPr/>
        </p:nvCxnSpPr>
        <p:spPr>
          <a:xfrm flipH="1">
            <a:off x="4364716"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208" name="Freeform 130"/>
          <p:cNvSpPr>
            <a:spLocks noEditPoints="1"/>
          </p:cNvSpPr>
          <p:nvPr/>
        </p:nvSpPr>
        <p:spPr bwMode="auto">
          <a:xfrm>
            <a:off x="5046194" y="2675329"/>
            <a:ext cx="2097247" cy="2019043"/>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nvGrpSpPr>
          <p:cNvPr id="2" name="Group 210"/>
          <p:cNvGrpSpPr/>
          <p:nvPr/>
        </p:nvGrpSpPr>
        <p:grpSpPr>
          <a:xfrm>
            <a:off x="2639580" y="2849680"/>
            <a:ext cx="1725136" cy="1725136"/>
            <a:chOff x="2183615" y="1663567"/>
            <a:chExt cx="1293852" cy="1293852"/>
          </a:xfrm>
        </p:grpSpPr>
        <p:sp>
          <p:nvSpPr>
            <p:cNvPr id="196" name="Oval 195"/>
            <p:cNvSpPr/>
            <p:nvPr/>
          </p:nvSpPr>
          <p:spPr>
            <a:xfrm>
              <a:off x="2283175" y="1763127"/>
              <a:ext cx="1094733" cy="1094733"/>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09" name="Oval 208"/>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grpSp>
        <p:nvGrpSpPr>
          <p:cNvPr id="3" name="Group 211"/>
          <p:cNvGrpSpPr/>
          <p:nvPr/>
        </p:nvGrpSpPr>
        <p:grpSpPr>
          <a:xfrm>
            <a:off x="796157" y="3064711"/>
            <a:ext cx="1295079" cy="1295076"/>
            <a:chOff x="864537" y="1822859"/>
            <a:chExt cx="971309" cy="971307"/>
          </a:xfrm>
        </p:grpSpPr>
        <p:sp>
          <p:nvSpPr>
            <p:cNvPr id="190" name="Oval 189"/>
            <p:cNvSpPr/>
            <p:nvPr/>
          </p:nvSpPr>
          <p:spPr>
            <a:xfrm>
              <a:off x="932451" y="1890773"/>
              <a:ext cx="835480" cy="83547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10" name="Oval 209"/>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15" name="Arc 214"/>
          <p:cNvSpPr/>
          <p:nvPr/>
        </p:nvSpPr>
        <p:spPr>
          <a:xfrm>
            <a:off x="4912829" y="2536668"/>
            <a:ext cx="2351160" cy="2351160"/>
          </a:xfrm>
          <a:prstGeom prst="arc">
            <a:avLst>
              <a:gd name="adj1" fmla="val 21578092"/>
              <a:gd name="adj2" fmla="val 21479725"/>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cxnSp>
        <p:nvCxnSpPr>
          <p:cNvPr id="220" name="Straight Connector 219"/>
          <p:cNvCxnSpPr/>
          <p:nvPr/>
        </p:nvCxnSpPr>
        <p:spPr>
          <a:xfrm flipH="1">
            <a:off x="2091235"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flipH="1">
            <a:off x="7263989"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4" name="Group 221"/>
          <p:cNvGrpSpPr/>
          <p:nvPr/>
        </p:nvGrpSpPr>
        <p:grpSpPr>
          <a:xfrm>
            <a:off x="7812104" y="2849680"/>
            <a:ext cx="1725136" cy="1725136"/>
            <a:chOff x="2183615" y="1663567"/>
            <a:chExt cx="1293852" cy="1293852"/>
          </a:xfrm>
        </p:grpSpPr>
        <p:sp>
          <p:nvSpPr>
            <p:cNvPr id="223" name="Oval 222"/>
            <p:cNvSpPr/>
            <p:nvPr/>
          </p:nvSpPr>
          <p:spPr>
            <a:xfrm>
              <a:off x="2283175" y="1763127"/>
              <a:ext cx="1094733" cy="1094733"/>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4" name="Oval 223"/>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cxnSp>
        <p:nvCxnSpPr>
          <p:cNvPr id="225" name="Straight Connector 224"/>
          <p:cNvCxnSpPr/>
          <p:nvPr/>
        </p:nvCxnSpPr>
        <p:spPr>
          <a:xfrm flipH="1">
            <a:off x="9537240"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5" name="Group 225"/>
          <p:cNvGrpSpPr/>
          <p:nvPr/>
        </p:nvGrpSpPr>
        <p:grpSpPr>
          <a:xfrm>
            <a:off x="10085355" y="3064711"/>
            <a:ext cx="1295079" cy="1295076"/>
            <a:chOff x="864537" y="1822859"/>
            <a:chExt cx="971309" cy="971307"/>
          </a:xfrm>
        </p:grpSpPr>
        <p:sp>
          <p:nvSpPr>
            <p:cNvPr id="227" name="Oval 226"/>
            <p:cNvSpPr/>
            <p:nvPr/>
          </p:nvSpPr>
          <p:spPr>
            <a:xfrm>
              <a:off x="932451" y="1890773"/>
              <a:ext cx="835480" cy="835478"/>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8" name="Oval 227"/>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053" name="Freeform 5"/>
          <p:cNvSpPr>
            <a:spLocks noEditPoints="1"/>
          </p:cNvSpPr>
          <p:nvPr/>
        </p:nvSpPr>
        <p:spPr bwMode="auto">
          <a:xfrm>
            <a:off x="1158208" y="3305927"/>
            <a:ext cx="560269" cy="662136"/>
          </a:xfrm>
          <a:custGeom>
            <a:avLst/>
            <a:gdLst/>
            <a:ahLst/>
            <a:cxnLst>
              <a:cxn ang="0">
                <a:pos x="250" y="250"/>
              </a:cxn>
              <a:cxn ang="0">
                <a:pos x="125" y="296"/>
              </a:cxn>
              <a:cxn ang="0">
                <a:pos x="0" y="250"/>
              </a:cxn>
              <a:cxn ang="0">
                <a:pos x="66" y="210"/>
              </a:cxn>
              <a:cxn ang="0">
                <a:pos x="79" y="219"/>
              </a:cxn>
              <a:cxn ang="0">
                <a:pos x="70" y="232"/>
              </a:cxn>
              <a:cxn ang="0">
                <a:pos x="23" y="251"/>
              </a:cxn>
              <a:cxn ang="0">
                <a:pos x="125" y="273"/>
              </a:cxn>
              <a:cxn ang="0">
                <a:pos x="228" y="250"/>
              </a:cxn>
              <a:cxn ang="0">
                <a:pos x="180" y="232"/>
              </a:cxn>
              <a:cxn ang="0">
                <a:pos x="171" y="219"/>
              </a:cxn>
              <a:cxn ang="0">
                <a:pos x="184" y="210"/>
              </a:cxn>
              <a:cxn ang="0">
                <a:pos x="250" y="250"/>
              </a:cxn>
              <a:cxn ang="0">
                <a:pos x="80" y="182"/>
              </a:cxn>
              <a:cxn ang="0">
                <a:pos x="91" y="182"/>
              </a:cxn>
              <a:cxn ang="0">
                <a:pos x="91" y="250"/>
              </a:cxn>
              <a:cxn ang="0">
                <a:pos x="102" y="262"/>
              </a:cxn>
              <a:cxn ang="0">
                <a:pos x="148" y="262"/>
              </a:cxn>
              <a:cxn ang="0">
                <a:pos x="159" y="250"/>
              </a:cxn>
              <a:cxn ang="0">
                <a:pos x="159" y="182"/>
              </a:cxn>
              <a:cxn ang="0">
                <a:pos x="171" y="182"/>
              </a:cxn>
              <a:cxn ang="0">
                <a:pos x="182" y="171"/>
              </a:cxn>
              <a:cxn ang="0">
                <a:pos x="182" y="102"/>
              </a:cxn>
              <a:cxn ang="0">
                <a:pos x="157" y="82"/>
              </a:cxn>
              <a:cxn ang="0">
                <a:pos x="125" y="80"/>
              </a:cxn>
              <a:cxn ang="0">
                <a:pos x="93" y="82"/>
              </a:cxn>
              <a:cxn ang="0">
                <a:pos x="68" y="102"/>
              </a:cxn>
              <a:cxn ang="0">
                <a:pos x="68" y="171"/>
              </a:cxn>
              <a:cxn ang="0">
                <a:pos x="80" y="182"/>
              </a:cxn>
              <a:cxn ang="0">
                <a:pos x="125" y="68"/>
              </a:cxn>
              <a:cxn ang="0">
                <a:pos x="159" y="34"/>
              </a:cxn>
              <a:cxn ang="0">
                <a:pos x="125" y="0"/>
              </a:cxn>
              <a:cxn ang="0">
                <a:pos x="91" y="34"/>
              </a:cxn>
              <a:cxn ang="0">
                <a:pos x="125" y="68"/>
              </a:cxn>
              <a:cxn ang="0">
                <a:pos x="125" y="68"/>
              </a:cxn>
              <a:cxn ang="0">
                <a:pos x="125" y="68"/>
              </a:cxn>
            </a:cxnLst>
            <a:rect l="0" t="0" r="r" b="b"/>
            <a:pathLst>
              <a:path w="250" h="296">
                <a:moveTo>
                  <a:pt x="250" y="250"/>
                </a:moveTo>
                <a:cubicBezTo>
                  <a:pt x="250" y="282"/>
                  <a:pt x="185" y="296"/>
                  <a:pt x="125" y="296"/>
                </a:cubicBezTo>
                <a:cubicBezTo>
                  <a:pt x="65" y="296"/>
                  <a:pt x="0" y="282"/>
                  <a:pt x="0" y="250"/>
                </a:cubicBezTo>
                <a:cubicBezTo>
                  <a:pt x="0" y="226"/>
                  <a:pt x="36" y="215"/>
                  <a:pt x="66" y="210"/>
                </a:cubicBezTo>
                <a:cubicBezTo>
                  <a:pt x="72" y="209"/>
                  <a:pt x="78" y="213"/>
                  <a:pt x="79" y="219"/>
                </a:cubicBezTo>
                <a:cubicBezTo>
                  <a:pt x="80" y="225"/>
                  <a:pt x="76" y="231"/>
                  <a:pt x="70" y="232"/>
                </a:cubicBezTo>
                <a:cubicBezTo>
                  <a:pt x="33" y="239"/>
                  <a:pt x="23" y="249"/>
                  <a:pt x="23" y="251"/>
                </a:cubicBezTo>
                <a:cubicBezTo>
                  <a:pt x="24" y="257"/>
                  <a:pt x="58" y="273"/>
                  <a:pt x="125" y="273"/>
                </a:cubicBezTo>
                <a:cubicBezTo>
                  <a:pt x="192" y="273"/>
                  <a:pt x="226" y="257"/>
                  <a:pt x="228" y="250"/>
                </a:cubicBezTo>
                <a:cubicBezTo>
                  <a:pt x="227" y="249"/>
                  <a:pt x="217" y="238"/>
                  <a:pt x="180" y="232"/>
                </a:cubicBezTo>
                <a:cubicBezTo>
                  <a:pt x="174" y="231"/>
                  <a:pt x="170" y="225"/>
                  <a:pt x="171" y="219"/>
                </a:cubicBezTo>
                <a:cubicBezTo>
                  <a:pt x="172" y="213"/>
                  <a:pt x="178" y="209"/>
                  <a:pt x="184" y="210"/>
                </a:cubicBezTo>
                <a:cubicBezTo>
                  <a:pt x="214" y="215"/>
                  <a:pt x="250" y="226"/>
                  <a:pt x="250" y="250"/>
                </a:cubicBezTo>
                <a:close/>
                <a:moveTo>
                  <a:pt x="80" y="182"/>
                </a:moveTo>
                <a:cubicBezTo>
                  <a:pt x="91" y="182"/>
                  <a:pt x="91" y="182"/>
                  <a:pt x="91" y="182"/>
                </a:cubicBezTo>
                <a:cubicBezTo>
                  <a:pt x="91" y="250"/>
                  <a:pt x="91" y="250"/>
                  <a:pt x="91" y="250"/>
                </a:cubicBezTo>
                <a:cubicBezTo>
                  <a:pt x="91" y="257"/>
                  <a:pt x="96" y="262"/>
                  <a:pt x="102" y="262"/>
                </a:cubicBezTo>
                <a:cubicBezTo>
                  <a:pt x="148" y="262"/>
                  <a:pt x="148" y="262"/>
                  <a:pt x="148" y="262"/>
                </a:cubicBezTo>
                <a:cubicBezTo>
                  <a:pt x="154" y="262"/>
                  <a:pt x="159" y="257"/>
                  <a:pt x="159" y="250"/>
                </a:cubicBezTo>
                <a:cubicBezTo>
                  <a:pt x="159" y="182"/>
                  <a:pt x="159" y="182"/>
                  <a:pt x="159" y="182"/>
                </a:cubicBezTo>
                <a:cubicBezTo>
                  <a:pt x="171" y="182"/>
                  <a:pt x="171" y="182"/>
                  <a:pt x="171" y="182"/>
                </a:cubicBezTo>
                <a:cubicBezTo>
                  <a:pt x="177" y="182"/>
                  <a:pt x="182" y="177"/>
                  <a:pt x="182" y="171"/>
                </a:cubicBezTo>
                <a:cubicBezTo>
                  <a:pt x="182" y="102"/>
                  <a:pt x="182" y="102"/>
                  <a:pt x="182" y="102"/>
                </a:cubicBezTo>
                <a:cubicBezTo>
                  <a:pt x="182" y="97"/>
                  <a:pt x="173" y="84"/>
                  <a:pt x="157" y="82"/>
                </a:cubicBezTo>
                <a:cubicBezTo>
                  <a:pt x="150" y="81"/>
                  <a:pt x="138" y="80"/>
                  <a:pt x="125" y="80"/>
                </a:cubicBezTo>
                <a:cubicBezTo>
                  <a:pt x="112" y="80"/>
                  <a:pt x="100" y="81"/>
                  <a:pt x="93" y="82"/>
                </a:cubicBezTo>
                <a:cubicBezTo>
                  <a:pt x="77" y="84"/>
                  <a:pt x="68" y="97"/>
                  <a:pt x="68" y="102"/>
                </a:cubicBezTo>
                <a:cubicBezTo>
                  <a:pt x="68" y="171"/>
                  <a:pt x="68" y="171"/>
                  <a:pt x="68" y="171"/>
                </a:cubicBezTo>
                <a:cubicBezTo>
                  <a:pt x="68" y="177"/>
                  <a:pt x="73" y="182"/>
                  <a:pt x="80" y="182"/>
                </a:cubicBezTo>
                <a:close/>
                <a:moveTo>
                  <a:pt x="125" y="68"/>
                </a:moveTo>
                <a:cubicBezTo>
                  <a:pt x="144" y="68"/>
                  <a:pt x="159" y="53"/>
                  <a:pt x="159" y="34"/>
                </a:cubicBezTo>
                <a:cubicBezTo>
                  <a:pt x="159" y="15"/>
                  <a:pt x="144" y="0"/>
                  <a:pt x="125" y="0"/>
                </a:cubicBezTo>
                <a:cubicBezTo>
                  <a:pt x="106" y="0"/>
                  <a:pt x="91" y="15"/>
                  <a:pt x="91" y="34"/>
                </a:cubicBezTo>
                <a:cubicBezTo>
                  <a:pt x="91" y="53"/>
                  <a:pt x="106" y="68"/>
                  <a:pt x="125" y="68"/>
                </a:cubicBezTo>
                <a:close/>
                <a:moveTo>
                  <a:pt x="125" y="68"/>
                </a:moveTo>
                <a:cubicBezTo>
                  <a:pt x="125" y="68"/>
                  <a:pt x="125" y="68"/>
                  <a:pt x="125" y="6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57" name="Freeform 9"/>
          <p:cNvSpPr>
            <a:spLocks noEditPoints="1"/>
          </p:cNvSpPr>
          <p:nvPr/>
        </p:nvSpPr>
        <p:spPr bwMode="auto">
          <a:xfrm>
            <a:off x="3164417" y="3339512"/>
            <a:ext cx="681567" cy="687917"/>
          </a:xfrm>
          <a:custGeom>
            <a:avLst/>
            <a:gdLst/>
            <a:ahLst/>
            <a:cxnLst>
              <a:cxn ang="0">
                <a:pos x="46" y="125"/>
              </a:cxn>
              <a:cxn ang="0">
                <a:pos x="46" y="98"/>
              </a:cxn>
              <a:cxn ang="0">
                <a:pos x="49" y="90"/>
              </a:cxn>
              <a:cxn ang="0">
                <a:pos x="132" y="118"/>
              </a:cxn>
              <a:cxn ang="0">
                <a:pos x="216" y="90"/>
              </a:cxn>
              <a:cxn ang="0">
                <a:pos x="218" y="98"/>
              </a:cxn>
              <a:cxn ang="0">
                <a:pos x="218" y="125"/>
              </a:cxn>
              <a:cxn ang="0">
                <a:pos x="132" y="161"/>
              </a:cxn>
              <a:cxn ang="0">
                <a:pos x="46" y="125"/>
              </a:cxn>
              <a:cxn ang="0">
                <a:pos x="132" y="216"/>
              </a:cxn>
              <a:cxn ang="0">
                <a:pos x="218" y="179"/>
              </a:cxn>
              <a:cxn ang="0">
                <a:pos x="218" y="153"/>
              </a:cxn>
              <a:cxn ang="0">
                <a:pos x="216" y="144"/>
              </a:cxn>
              <a:cxn ang="0">
                <a:pos x="132" y="172"/>
              </a:cxn>
              <a:cxn ang="0">
                <a:pos x="49" y="144"/>
              </a:cxn>
              <a:cxn ang="0">
                <a:pos x="46" y="153"/>
              </a:cxn>
              <a:cxn ang="0">
                <a:pos x="46" y="179"/>
              </a:cxn>
              <a:cxn ang="0">
                <a:pos x="132" y="216"/>
              </a:cxn>
              <a:cxn ang="0">
                <a:pos x="132" y="109"/>
              </a:cxn>
              <a:cxn ang="0">
                <a:pos x="218" y="72"/>
              </a:cxn>
              <a:cxn ang="0">
                <a:pos x="218" y="46"/>
              </a:cxn>
              <a:cxn ang="0">
                <a:pos x="216" y="37"/>
              </a:cxn>
              <a:cxn ang="0">
                <a:pos x="132" y="64"/>
              </a:cxn>
              <a:cxn ang="0">
                <a:pos x="48" y="37"/>
              </a:cxn>
              <a:cxn ang="0">
                <a:pos x="46" y="46"/>
              </a:cxn>
              <a:cxn ang="0">
                <a:pos x="46" y="72"/>
              </a:cxn>
              <a:cxn ang="0">
                <a:pos x="132" y="109"/>
              </a:cxn>
              <a:cxn ang="0">
                <a:pos x="132" y="56"/>
              </a:cxn>
              <a:cxn ang="0">
                <a:pos x="216" y="28"/>
              </a:cxn>
              <a:cxn ang="0">
                <a:pos x="132" y="0"/>
              </a:cxn>
              <a:cxn ang="0">
                <a:pos x="48" y="28"/>
              </a:cxn>
              <a:cxn ang="0">
                <a:pos x="132" y="56"/>
              </a:cxn>
              <a:cxn ang="0">
                <a:pos x="138" y="257"/>
              </a:cxn>
              <a:cxn ang="0">
                <a:pos x="138" y="222"/>
              </a:cxn>
              <a:cxn ang="0">
                <a:pos x="126" y="222"/>
              </a:cxn>
              <a:cxn ang="0">
                <a:pos x="126" y="257"/>
              </a:cxn>
              <a:cxn ang="0">
                <a:pos x="0" y="257"/>
              </a:cxn>
              <a:cxn ang="0">
                <a:pos x="0" y="267"/>
              </a:cxn>
              <a:cxn ang="0">
                <a:pos x="264" y="267"/>
              </a:cxn>
              <a:cxn ang="0">
                <a:pos x="264" y="257"/>
              </a:cxn>
              <a:cxn ang="0">
                <a:pos x="138" y="257"/>
              </a:cxn>
              <a:cxn ang="0">
                <a:pos x="138" y="257"/>
              </a:cxn>
              <a:cxn ang="0">
                <a:pos x="138" y="257"/>
              </a:cxn>
            </a:cxnLst>
            <a:rect l="0" t="0" r="r" b="b"/>
            <a:pathLst>
              <a:path w="264" h="267">
                <a:moveTo>
                  <a:pt x="46" y="125"/>
                </a:moveTo>
                <a:cubicBezTo>
                  <a:pt x="46" y="98"/>
                  <a:pt x="46" y="98"/>
                  <a:pt x="46" y="98"/>
                </a:cubicBezTo>
                <a:cubicBezTo>
                  <a:pt x="46" y="95"/>
                  <a:pt x="47" y="92"/>
                  <a:pt x="49" y="90"/>
                </a:cubicBezTo>
                <a:cubicBezTo>
                  <a:pt x="58" y="106"/>
                  <a:pt x="92" y="118"/>
                  <a:pt x="132" y="118"/>
                </a:cubicBezTo>
                <a:cubicBezTo>
                  <a:pt x="173" y="118"/>
                  <a:pt x="207" y="106"/>
                  <a:pt x="216" y="90"/>
                </a:cubicBezTo>
                <a:cubicBezTo>
                  <a:pt x="217" y="92"/>
                  <a:pt x="218" y="95"/>
                  <a:pt x="218" y="98"/>
                </a:cubicBezTo>
                <a:cubicBezTo>
                  <a:pt x="218" y="125"/>
                  <a:pt x="218" y="125"/>
                  <a:pt x="218" y="125"/>
                </a:cubicBezTo>
                <a:cubicBezTo>
                  <a:pt x="218" y="145"/>
                  <a:pt x="180" y="161"/>
                  <a:pt x="132" y="161"/>
                </a:cubicBezTo>
                <a:cubicBezTo>
                  <a:pt x="85" y="161"/>
                  <a:pt x="46" y="145"/>
                  <a:pt x="46" y="125"/>
                </a:cubicBezTo>
                <a:close/>
                <a:moveTo>
                  <a:pt x="132" y="216"/>
                </a:moveTo>
                <a:cubicBezTo>
                  <a:pt x="180" y="216"/>
                  <a:pt x="218" y="199"/>
                  <a:pt x="218" y="179"/>
                </a:cubicBezTo>
                <a:cubicBezTo>
                  <a:pt x="218" y="153"/>
                  <a:pt x="218" y="153"/>
                  <a:pt x="218" y="153"/>
                </a:cubicBezTo>
                <a:cubicBezTo>
                  <a:pt x="218" y="150"/>
                  <a:pt x="217" y="147"/>
                  <a:pt x="216" y="144"/>
                </a:cubicBezTo>
                <a:cubicBezTo>
                  <a:pt x="207" y="160"/>
                  <a:pt x="173" y="172"/>
                  <a:pt x="132" y="172"/>
                </a:cubicBezTo>
                <a:cubicBezTo>
                  <a:pt x="92" y="172"/>
                  <a:pt x="58" y="160"/>
                  <a:pt x="49" y="144"/>
                </a:cubicBezTo>
                <a:cubicBezTo>
                  <a:pt x="47" y="147"/>
                  <a:pt x="46" y="150"/>
                  <a:pt x="46" y="153"/>
                </a:cubicBezTo>
                <a:cubicBezTo>
                  <a:pt x="46" y="179"/>
                  <a:pt x="46" y="179"/>
                  <a:pt x="46" y="179"/>
                </a:cubicBezTo>
                <a:cubicBezTo>
                  <a:pt x="46" y="199"/>
                  <a:pt x="85" y="216"/>
                  <a:pt x="132" y="216"/>
                </a:cubicBezTo>
                <a:close/>
                <a:moveTo>
                  <a:pt x="132" y="109"/>
                </a:moveTo>
                <a:cubicBezTo>
                  <a:pt x="180" y="109"/>
                  <a:pt x="218" y="92"/>
                  <a:pt x="218" y="72"/>
                </a:cubicBezTo>
                <a:cubicBezTo>
                  <a:pt x="218" y="46"/>
                  <a:pt x="218" y="46"/>
                  <a:pt x="218" y="46"/>
                </a:cubicBezTo>
                <a:cubicBezTo>
                  <a:pt x="218" y="43"/>
                  <a:pt x="218" y="40"/>
                  <a:pt x="216" y="37"/>
                </a:cubicBezTo>
                <a:cubicBezTo>
                  <a:pt x="214" y="52"/>
                  <a:pt x="178" y="64"/>
                  <a:pt x="132" y="64"/>
                </a:cubicBezTo>
                <a:cubicBezTo>
                  <a:pt x="87" y="64"/>
                  <a:pt x="50" y="52"/>
                  <a:pt x="48" y="37"/>
                </a:cubicBezTo>
                <a:cubicBezTo>
                  <a:pt x="47" y="40"/>
                  <a:pt x="46" y="43"/>
                  <a:pt x="46" y="46"/>
                </a:cubicBezTo>
                <a:cubicBezTo>
                  <a:pt x="46" y="72"/>
                  <a:pt x="46" y="72"/>
                  <a:pt x="46" y="72"/>
                </a:cubicBezTo>
                <a:cubicBezTo>
                  <a:pt x="46" y="92"/>
                  <a:pt x="85" y="109"/>
                  <a:pt x="132" y="109"/>
                </a:cubicBezTo>
                <a:close/>
                <a:moveTo>
                  <a:pt x="132" y="56"/>
                </a:moveTo>
                <a:cubicBezTo>
                  <a:pt x="179" y="56"/>
                  <a:pt x="216" y="43"/>
                  <a:pt x="216" y="28"/>
                </a:cubicBezTo>
                <a:cubicBezTo>
                  <a:pt x="216" y="12"/>
                  <a:pt x="179" y="0"/>
                  <a:pt x="132" y="0"/>
                </a:cubicBezTo>
                <a:cubicBezTo>
                  <a:pt x="86" y="0"/>
                  <a:pt x="48" y="12"/>
                  <a:pt x="48" y="28"/>
                </a:cubicBezTo>
                <a:cubicBezTo>
                  <a:pt x="48" y="43"/>
                  <a:pt x="86" y="56"/>
                  <a:pt x="132" y="56"/>
                </a:cubicBezTo>
                <a:close/>
                <a:moveTo>
                  <a:pt x="138" y="257"/>
                </a:moveTo>
                <a:cubicBezTo>
                  <a:pt x="138" y="222"/>
                  <a:pt x="138" y="222"/>
                  <a:pt x="138" y="222"/>
                </a:cubicBezTo>
                <a:cubicBezTo>
                  <a:pt x="126" y="222"/>
                  <a:pt x="126" y="222"/>
                  <a:pt x="126" y="222"/>
                </a:cubicBezTo>
                <a:cubicBezTo>
                  <a:pt x="126" y="257"/>
                  <a:pt x="126" y="257"/>
                  <a:pt x="126" y="257"/>
                </a:cubicBezTo>
                <a:cubicBezTo>
                  <a:pt x="0" y="257"/>
                  <a:pt x="0" y="257"/>
                  <a:pt x="0" y="257"/>
                </a:cubicBezTo>
                <a:cubicBezTo>
                  <a:pt x="0" y="267"/>
                  <a:pt x="0" y="267"/>
                  <a:pt x="0" y="267"/>
                </a:cubicBezTo>
                <a:cubicBezTo>
                  <a:pt x="264" y="267"/>
                  <a:pt x="264" y="267"/>
                  <a:pt x="264" y="267"/>
                </a:cubicBezTo>
                <a:cubicBezTo>
                  <a:pt x="264" y="257"/>
                  <a:pt x="264" y="257"/>
                  <a:pt x="264" y="257"/>
                </a:cubicBezTo>
                <a:lnTo>
                  <a:pt x="138" y="257"/>
                </a:lnTo>
                <a:close/>
                <a:moveTo>
                  <a:pt x="138" y="257"/>
                </a:moveTo>
                <a:cubicBezTo>
                  <a:pt x="138" y="257"/>
                  <a:pt x="138" y="257"/>
                  <a:pt x="138" y="25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6" name="Group 57"/>
          <p:cNvGrpSpPr/>
          <p:nvPr/>
        </p:nvGrpSpPr>
        <p:grpSpPr>
          <a:xfrm>
            <a:off x="8348871" y="3376757"/>
            <a:ext cx="697768" cy="670983"/>
            <a:chOff x="5354638" y="3341688"/>
            <a:chExt cx="827087" cy="795337"/>
          </a:xfrm>
          <a:solidFill>
            <a:schemeClr val="bg1"/>
          </a:solidFill>
          <a:effectLst>
            <a:outerShdw blurRad="50800" dist="38100" dir="2700000" algn="tl" rotWithShape="0">
              <a:prstClr val="black">
                <a:alpha val="40000"/>
              </a:prstClr>
            </a:outerShdw>
          </a:effectLst>
        </p:grpSpPr>
        <p:sp>
          <p:nvSpPr>
            <p:cNvPr id="2061" name="Freeform 13"/>
            <p:cNvSpPr>
              <a:spLocks noEditPoints="1"/>
            </p:cNvSpPr>
            <p:nvPr/>
          </p:nvSpPr>
          <p:spPr bwMode="auto">
            <a:xfrm>
              <a:off x="5354638" y="3968750"/>
              <a:ext cx="827087" cy="168275"/>
            </a:xfrm>
            <a:custGeom>
              <a:avLst/>
              <a:gdLst/>
              <a:ahLst/>
              <a:cxnLst>
                <a:cxn ang="0">
                  <a:pos x="208" y="12"/>
                </a:cxn>
                <a:cxn ang="0">
                  <a:pos x="137" y="12"/>
                </a:cxn>
                <a:cxn ang="0">
                  <a:pos x="137" y="7"/>
                </a:cxn>
                <a:cxn ang="0">
                  <a:pos x="129" y="0"/>
                </a:cxn>
                <a:cxn ang="0">
                  <a:pos x="89" y="0"/>
                </a:cxn>
                <a:cxn ang="0">
                  <a:pos x="81" y="7"/>
                </a:cxn>
                <a:cxn ang="0">
                  <a:pos x="81" y="12"/>
                </a:cxn>
                <a:cxn ang="0">
                  <a:pos x="10" y="12"/>
                </a:cxn>
                <a:cxn ang="0">
                  <a:pos x="0" y="22"/>
                </a:cxn>
                <a:cxn ang="0">
                  <a:pos x="10" y="32"/>
                </a:cxn>
                <a:cxn ang="0">
                  <a:pos x="81" y="32"/>
                </a:cxn>
                <a:cxn ang="0">
                  <a:pos x="81" y="36"/>
                </a:cxn>
                <a:cxn ang="0">
                  <a:pos x="89" y="44"/>
                </a:cxn>
                <a:cxn ang="0">
                  <a:pos x="129" y="44"/>
                </a:cxn>
                <a:cxn ang="0">
                  <a:pos x="137" y="36"/>
                </a:cxn>
                <a:cxn ang="0">
                  <a:pos x="137" y="32"/>
                </a:cxn>
                <a:cxn ang="0">
                  <a:pos x="208" y="32"/>
                </a:cxn>
                <a:cxn ang="0">
                  <a:pos x="218" y="22"/>
                </a:cxn>
                <a:cxn ang="0">
                  <a:pos x="208" y="12"/>
                </a:cxn>
                <a:cxn ang="0">
                  <a:pos x="122" y="15"/>
                </a:cxn>
                <a:cxn ang="0">
                  <a:pos x="122" y="29"/>
                </a:cxn>
                <a:cxn ang="0">
                  <a:pos x="96" y="29"/>
                </a:cxn>
                <a:cxn ang="0">
                  <a:pos x="96" y="15"/>
                </a:cxn>
                <a:cxn ang="0">
                  <a:pos x="122" y="15"/>
                </a:cxn>
                <a:cxn ang="0">
                  <a:pos x="122" y="15"/>
                </a:cxn>
                <a:cxn ang="0">
                  <a:pos x="122" y="15"/>
                </a:cxn>
              </a:cxnLst>
              <a:rect l="0" t="0" r="r" b="b"/>
              <a:pathLst>
                <a:path w="218" h="44">
                  <a:moveTo>
                    <a:pt x="208" y="12"/>
                  </a:moveTo>
                  <a:cubicBezTo>
                    <a:pt x="137" y="12"/>
                    <a:pt x="137" y="12"/>
                    <a:pt x="137" y="12"/>
                  </a:cubicBezTo>
                  <a:cubicBezTo>
                    <a:pt x="137" y="7"/>
                    <a:pt x="137" y="7"/>
                    <a:pt x="137" y="7"/>
                  </a:cubicBezTo>
                  <a:cubicBezTo>
                    <a:pt x="137" y="3"/>
                    <a:pt x="134" y="0"/>
                    <a:pt x="129" y="0"/>
                  </a:cubicBezTo>
                  <a:cubicBezTo>
                    <a:pt x="89" y="0"/>
                    <a:pt x="89" y="0"/>
                    <a:pt x="89" y="0"/>
                  </a:cubicBezTo>
                  <a:cubicBezTo>
                    <a:pt x="85" y="0"/>
                    <a:pt x="81" y="3"/>
                    <a:pt x="81" y="7"/>
                  </a:cubicBezTo>
                  <a:cubicBezTo>
                    <a:pt x="81" y="12"/>
                    <a:pt x="81" y="12"/>
                    <a:pt x="81" y="12"/>
                  </a:cubicBezTo>
                  <a:cubicBezTo>
                    <a:pt x="10" y="12"/>
                    <a:pt x="10" y="12"/>
                    <a:pt x="10" y="12"/>
                  </a:cubicBezTo>
                  <a:cubicBezTo>
                    <a:pt x="4" y="12"/>
                    <a:pt x="0" y="16"/>
                    <a:pt x="0" y="22"/>
                  </a:cubicBezTo>
                  <a:cubicBezTo>
                    <a:pt x="0" y="27"/>
                    <a:pt x="4" y="32"/>
                    <a:pt x="10" y="32"/>
                  </a:cubicBezTo>
                  <a:cubicBezTo>
                    <a:pt x="81" y="32"/>
                    <a:pt x="81" y="32"/>
                    <a:pt x="81" y="32"/>
                  </a:cubicBezTo>
                  <a:cubicBezTo>
                    <a:pt x="81" y="36"/>
                    <a:pt x="81" y="36"/>
                    <a:pt x="81" y="36"/>
                  </a:cubicBezTo>
                  <a:cubicBezTo>
                    <a:pt x="81" y="40"/>
                    <a:pt x="85" y="44"/>
                    <a:pt x="89" y="44"/>
                  </a:cubicBezTo>
                  <a:cubicBezTo>
                    <a:pt x="129" y="44"/>
                    <a:pt x="129" y="44"/>
                    <a:pt x="129" y="44"/>
                  </a:cubicBezTo>
                  <a:cubicBezTo>
                    <a:pt x="134" y="44"/>
                    <a:pt x="137" y="40"/>
                    <a:pt x="137" y="36"/>
                  </a:cubicBezTo>
                  <a:cubicBezTo>
                    <a:pt x="137" y="32"/>
                    <a:pt x="137" y="32"/>
                    <a:pt x="137" y="32"/>
                  </a:cubicBezTo>
                  <a:cubicBezTo>
                    <a:pt x="208" y="32"/>
                    <a:pt x="208" y="32"/>
                    <a:pt x="208" y="32"/>
                  </a:cubicBezTo>
                  <a:cubicBezTo>
                    <a:pt x="214" y="32"/>
                    <a:pt x="218" y="27"/>
                    <a:pt x="218" y="22"/>
                  </a:cubicBezTo>
                  <a:cubicBezTo>
                    <a:pt x="218" y="16"/>
                    <a:pt x="214" y="12"/>
                    <a:pt x="208" y="12"/>
                  </a:cubicBezTo>
                  <a:close/>
                  <a:moveTo>
                    <a:pt x="122" y="15"/>
                  </a:moveTo>
                  <a:cubicBezTo>
                    <a:pt x="122" y="29"/>
                    <a:pt x="122" y="29"/>
                    <a:pt x="122" y="29"/>
                  </a:cubicBezTo>
                  <a:cubicBezTo>
                    <a:pt x="96" y="29"/>
                    <a:pt x="96" y="29"/>
                    <a:pt x="96" y="29"/>
                  </a:cubicBezTo>
                  <a:cubicBezTo>
                    <a:pt x="96" y="15"/>
                    <a:pt x="96" y="15"/>
                    <a:pt x="96" y="15"/>
                  </a:cubicBezTo>
                  <a:lnTo>
                    <a:pt x="122" y="15"/>
                  </a:lnTo>
                  <a:close/>
                  <a:moveTo>
                    <a:pt x="122" y="15"/>
                  </a:moveTo>
                  <a:cubicBezTo>
                    <a:pt x="122" y="15"/>
                    <a:pt x="122" y="15"/>
                    <a:pt x="122" y="15"/>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2" name="Freeform 14"/>
            <p:cNvSpPr>
              <a:spLocks noEditPoints="1"/>
            </p:cNvSpPr>
            <p:nvPr/>
          </p:nvSpPr>
          <p:spPr bwMode="auto">
            <a:xfrm>
              <a:off x="5516563" y="36877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4" name="Freeform 16"/>
            <p:cNvSpPr>
              <a:spLocks noEditPoints="1"/>
            </p:cNvSpPr>
            <p:nvPr/>
          </p:nvSpPr>
          <p:spPr bwMode="auto">
            <a:xfrm>
              <a:off x="5516563" y="34972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6" name="Freeform 18"/>
            <p:cNvSpPr>
              <a:spLocks noEditPoints="1"/>
            </p:cNvSpPr>
            <p:nvPr/>
          </p:nvSpPr>
          <p:spPr bwMode="auto">
            <a:xfrm>
              <a:off x="5376863" y="3341688"/>
              <a:ext cx="782637" cy="577850"/>
            </a:xfrm>
            <a:custGeom>
              <a:avLst/>
              <a:gdLst/>
              <a:ahLst/>
              <a:cxnLst>
                <a:cxn ang="0">
                  <a:pos x="196" y="0"/>
                </a:cxn>
                <a:cxn ang="0">
                  <a:pos x="10" y="0"/>
                </a:cxn>
                <a:cxn ang="0">
                  <a:pos x="3" y="3"/>
                </a:cxn>
                <a:cxn ang="0">
                  <a:pos x="0" y="10"/>
                </a:cxn>
                <a:cxn ang="0">
                  <a:pos x="0" y="142"/>
                </a:cxn>
                <a:cxn ang="0">
                  <a:pos x="3" y="149"/>
                </a:cxn>
                <a:cxn ang="0">
                  <a:pos x="10" y="152"/>
                </a:cxn>
                <a:cxn ang="0">
                  <a:pos x="196" y="152"/>
                </a:cxn>
                <a:cxn ang="0">
                  <a:pos x="203" y="149"/>
                </a:cxn>
                <a:cxn ang="0">
                  <a:pos x="206" y="142"/>
                </a:cxn>
                <a:cxn ang="0">
                  <a:pos x="206" y="10"/>
                </a:cxn>
                <a:cxn ang="0">
                  <a:pos x="196" y="0"/>
                </a:cxn>
                <a:cxn ang="0">
                  <a:pos x="179" y="121"/>
                </a:cxn>
                <a:cxn ang="0">
                  <a:pos x="27" y="121"/>
                </a:cxn>
                <a:cxn ang="0">
                  <a:pos x="27" y="81"/>
                </a:cxn>
                <a:cxn ang="0">
                  <a:pos x="179" y="81"/>
                </a:cxn>
                <a:cxn ang="0">
                  <a:pos x="179" y="121"/>
                </a:cxn>
                <a:cxn ang="0">
                  <a:pos x="179" y="71"/>
                </a:cxn>
                <a:cxn ang="0">
                  <a:pos x="27" y="71"/>
                </a:cxn>
                <a:cxn ang="0">
                  <a:pos x="27" y="31"/>
                </a:cxn>
                <a:cxn ang="0">
                  <a:pos x="179" y="31"/>
                </a:cxn>
                <a:cxn ang="0">
                  <a:pos x="179" y="71"/>
                </a:cxn>
                <a:cxn ang="0">
                  <a:pos x="179" y="71"/>
                </a:cxn>
                <a:cxn ang="0">
                  <a:pos x="179" y="71"/>
                </a:cxn>
              </a:cxnLst>
              <a:rect l="0" t="0" r="r" b="b"/>
              <a:pathLst>
                <a:path w="206" h="152">
                  <a:moveTo>
                    <a:pt x="196" y="0"/>
                  </a:moveTo>
                  <a:cubicBezTo>
                    <a:pt x="10" y="0"/>
                    <a:pt x="10" y="0"/>
                    <a:pt x="10" y="0"/>
                  </a:cubicBezTo>
                  <a:cubicBezTo>
                    <a:pt x="8" y="0"/>
                    <a:pt x="5" y="1"/>
                    <a:pt x="3" y="3"/>
                  </a:cubicBezTo>
                  <a:cubicBezTo>
                    <a:pt x="2" y="5"/>
                    <a:pt x="0" y="7"/>
                    <a:pt x="0" y="10"/>
                  </a:cubicBezTo>
                  <a:cubicBezTo>
                    <a:pt x="0" y="142"/>
                    <a:pt x="0" y="142"/>
                    <a:pt x="0" y="142"/>
                  </a:cubicBezTo>
                  <a:cubicBezTo>
                    <a:pt x="0" y="145"/>
                    <a:pt x="2" y="148"/>
                    <a:pt x="3" y="149"/>
                  </a:cubicBezTo>
                  <a:cubicBezTo>
                    <a:pt x="5" y="151"/>
                    <a:pt x="8" y="152"/>
                    <a:pt x="10" y="152"/>
                  </a:cubicBezTo>
                  <a:cubicBezTo>
                    <a:pt x="196" y="152"/>
                    <a:pt x="196" y="152"/>
                    <a:pt x="196" y="152"/>
                  </a:cubicBezTo>
                  <a:cubicBezTo>
                    <a:pt x="199" y="152"/>
                    <a:pt x="201" y="151"/>
                    <a:pt x="203" y="149"/>
                  </a:cubicBezTo>
                  <a:cubicBezTo>
                    <a:pt x="205" y="148"/>
                    <a:pt x="206" y="145"/>
                    <a:pt x="206" y="142"/>
                  </a:cubicBezTo>
                  <a:cubicBezTo>
                    <a:pt x="206" y="10"/>
                    <a:pt x="206" y="10"/>
                    <a:pt x="206" y="10"/>
                  </a:cubicBezTo>
                  <a:cubicBezTo>
                    <a:pt x="206" y="4"/>
                    <a:pt x="201" y="0"/>
                    <a:pt x="196" y="0"/>
                  </a:cubicBezTo>
                  <a:close/>
                  <a:moveTo>
                    <a:pt x="179" y="121"/>
                  </a:moveTo>
                  <a:cubicBezTo>
                    <a:pt x="27" y="121"/>
                    <a:pt x="27" y="121"/>
                    <a:pt x="27" y="121"/>
                  </a:cubicBezTo>
                  <a:cubicBezTo>
                    <a:pt x="27" y="81"/>
                    <a:pt x="27" y="81"/>
                    <a:pt x="27" y="81"/>
                  </a:cubicBezTo>
                  <a:cubicBezTo>
                    <a:pt x="179" y="81"/>
                    <a:pt x="179" y="81"/>
                    <a:pt x="179" y="81"/>
                  </a:cubicBezTo>
                  <a:lnTo>
                    <a:pt x="179" y="121"/>
                  </a:lnTo>
                  <a:close/>
                  <a:moveTo>
                    <a:pt x="179" y="71"/>
                  </a:moveTo>
                  <a:cubicBezTo>
                    <a:pt x="27" y="71"/>
                    <a:pt x="27" y="71"/>
                    <a:pt x="27" y="71"/>
                  </a:cubicBezTo>
                  <a:cubicBezTo>
                    <a:pt x="27" y="31"/>
                    <a:pt x="27" y="31"/>
                    <a:pt x="27" y="31"/>
                  </a:cubicBezTo>
                  <a:cubicBezTo>
                    <a:pt x="179" y="31"/>
                    <a:pt x="179" y="31"/>
                    <a:pt x="179" y="31"/>
                  </a:cubicBezTo>
                  <a:lnTo>
                    <a:pt x="179" y="71"/>
                  </a:lnTo>
                  <a:close/>
                  <a:moveTo>
                    <a:pt x="179" y="71"/>
                  </a:moveTo>
                  <a:cubicBezTo>
                    <a:pt x="179" y="71"/>
                    <a:pt x="179" y="71"/>
                    <a:pt x="179" y="7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70" name="Freeform 22"/>
          <p:cNvSpPr>
            <a:spLocks noEditPoints="1"/>
          </p:cNvSpPr>
          <p:nvPr/>
        </p:nvSpPr>
        <p:spPr bwMode="auto">
          <a:xfrm>
            <a:off x="10447494" y="3420836"/>
            <a:ext cx="581237" cy="574251"/>
          </a:xfrm>
          <a:custGeom>
            <a:avLst/>
            <a:gdLst/>
            <a:ahLst/>
            <a:cxnLst>
              <a:cxn ang="0">
                <a:pos x="131" y="82"/>
              </a:cxn>
              <a:cxn ang="0">
                <a:pos x="122" y="98"/>
              </a:cxn>
              <a:cxn ang="0">
                <a:pos x="125" y="107"/>
              </a:cxn>
              <a:cxn ang="0">
                <a:pos x="65" y="141"/>
              </a:cxn>
              <a:cxn ang="0">
                <a:pos x="51" y="134"/>
              </a:cxn>
              <a:cxn ang="0">
                <a:pos x="44" y="97"/>
              </a:cxn>
              <a:cxn ang="0">
                <a:pos x="68" y="28"/>
              </a:cxn>
              <a:cxn ang="0">
                <a:pos x="74" y="29"/>
              </a:cxn>
              <a:cxn ang="0">
                <a:pos x="86" y="24"/>
              </a:cxn>
              <a:cxn ang="0">
                <a:pos x="131" y="82"/>
              </a:cxn>
              <a:cxn ang="0">
                <a:pos x="92" y="11"/>
              </a:cxn>
              <a:cxn ang="0">
                <a:pos x="91" y="15"/>
              </a:cxn>
              <a:cxn ang="0">
                <a:pos x="141" y="80"/>
              </a:cxn>
              <a:cxn ang="0">
                <a:pos x="142" y="80"/>
              </a:cxn>
              <a:cxn ang="0">
                <a:pos x="153" y="32"/>
              </a:cxn>
              <a:cxn ang="0">
                <a:pos x="153" y="29"/>
              </a:cxn>
              <a:cxn ang="0">
                <a:pos x="102" y="0"/>
              </a:cxn>
              <a:cxn ang="0">
                <a:pos x="91" y="6"/>
              </a:cxn>
              <a:cxn ang="0">
                <a:pos x="92" y="11"/>
              </a:cxn>
              <a:cxn ang="0">
                <a:pos x="40" y="137"/>
              </a:cxn>
              <a:cxn ang="0">
                <a:pos x="33" y="97"/>
              </a:cxn>
              <a:cxn ang="0">
                <a:pos x="59" y="22"/>
              </a:cxn>
              <a:cxn ang="0">
                <a:pos x="55" y="11"/>
              </a:cxn>
              <a:cxn ang="0">
                <a:pos x="46" y="9"/>
              </a:cxn>
              <a:cxn ang="0">
                <a:pos x="0" y="85"/>
              </a:cxn>
              <a:cxn ang="0">
                <a:pos x="20" y="140"/>
              </a:cxn>
              <a:cxn ang="0">
                <a:pos x="35" y="143"/>
              </a:cxn>
              <a:cxn ang="0">
                <a:pos x="40" y="137"/>
              </a:cxn>
              <a:cxn ang="0">
                <a:pos x="163" y="45"/>
              </a:cxn>
              <a:cxn ang="0">
                <a:pos x="153" y="84"/>
              </a:cxn>
              <a:cxn ang="0">
                <a:pos x="159" y="98"/>
              </a:cxn>
              <a:cxn ang="0">
                <a:pos x="147" y="115"/>
              </a:cxn>
              <a:cxn ang="0">
                <a:pos x="147" y="116"/>
              </a:cxn>
              <a:cxn ang="0">
                <a:pos x="142" y="151"/>
              </a:cxn>
              <a:cxn ang="0">
                <a:pos x="173" y="85"/>
              </a:cxn>
              <a:cxn ang="0">
                <a:pos x="163" y="45"/>
              </a:cxn>
              <a:cxn ang="0">
                <a:pos x="132" y="114"/>
              </a:cxn>
              <a:cxn ang="0">
                <a:pos x="69" y="151"/>
              </a:cxn>
              <a:cxn ang="0">
                <a:pos x="69" y="152"/>
              </a:cxn>
              <a:cxn ang="0">
                <a:pos x="66" y="162"/>
              </a:cxn>
              <a:cxn ang="0">
                <a:pos x="74" y="170"/>
              </a:cxn>
              <a:cxn ang="0">
                <a:pos x="86" y="171"/>
              </a:cxn>
              <a:cxn ang="0">
                <a:pos x="126" y="162"/>
              </a:cxn>
              <a:cxn ang="0">
                <a:pos x="136" y="116"/>
              </a:cxn>
              <a:cxn ang="0">
                <a:pos x="136" y="116"/>
              </a:cxn>
              <a:cxn ang="0">
                <a:pos x="132" y="114"/>
              </a:cxn>
              <a:cxn ang="0">
                <a:pos x="132" y="114"/>
              </a:cxn>
              <a:cxn ang="0">
                <a:pos x="132" y="114"/>
              </a:cxn>
            </a:cxnLst>
            <a:rect l="0" t="0" r="r" b="b"/>
            <a:pathLst>
              <a:path w="173" h="171">
                <a:moveTo>
                  <a:pt x="131" y="82"/>
                </a:moveTo>
                <a:cubicBezTo>
                  <a:pt x="126" y="86"/>
                  <a:pt x="122" y="91"/>
                  <a:pt x="122" y="98"/>
                </a:cubicBezTo>
                <a:cubicBezTo>
                  <a:pt x="122" y="101"/>
                  <a:pt x="123" y="104"/>
                  <a:pt x="125" y="107"/>
                </a:cubicBezTo>
                <a:cubicBezTo>
                  <a:pt x="109" y="124"/>
                  <a:pt x="88" y="136"/>
                  <a:pt x="65" y="141"/>
                </a:cubicBezTo>
                <a:cubicBezTo>
                  <a:pt x="62" y="137"/>
                  <a:pt x="57" y="134"/>
                  <a:pt x="51" y="134"/>
                </a:cubicBezTo>
                <a:cubicBezTo>
                  <a:pt x="47" y="122"/>
                  <a:pt x="44" y="110"/>
                  <a:pt x="44" y="97"/>
                </a:cubicBezTo>
                <a:cubicBezTo>
                  <a:pt x="44" y="71"/>
                  <a:pt x="53" y="47"/>
                  <a:pt x="68" y="28"/>
                </a:cubicBezTo>
                <a:cubicBezTo>
                  <a:pt x="70" y="29"/>
                  <a:pt x="72" y="29"/>
                  <a:pt x="74" y="29"/>
                </a:cubicBezTo>
                <a:cubicBezTo>
                  <a:pt x="78" y="29"/>
                  <a:pt x="82" y="27"/>
                  <a:pt x="86" y="24"/>
                </a:cubicBezTo>
                <a:cubicBezTo>
                  <a:pt x="107" y="38"/>
                  <a:pt x="123" y="58"/>
                  <a:pt x="131" y="82"/>
                </a:cubicBezTo>
                <a:close/>
                <a:moveTo>
                  <a:pt x="92" y="11"/>
                </a:moveTo>
                <a:cubicBezTo>
                  <a:pt x="92" y="12"/>
                  <a:pt x="92" y="13"/>
                  <a:pt x="91" y="15"/>
                </a:cubicBezTo>
                <a:cubicBezTo>
                  <a:pt x="115" y="30"/>
                  <a:pt x="133" y="53"/>
                  <a:pt x="141" y="80"/>
                </a:cubicBezTo>
                <a:cubicBezTo>
                  <a:pt x="142" y="80"/>
                  <a:pt x="142" y="80"/>
                  <a:pt x="142" y="80"/>
                </a:cubicBezTo>
                <a:cubicBezTo>
                  <a:pt x="149" y="65"/>
                  <a:pt x="153" y="49"/>
                  <a:pt x="153" y="32"/>
                </a:cubicBezTo>
                <a:cubicBezTo>
                  <a:pt x="153" y="31"/>
                  <a:pt x="153" y="30"/>
                  <a:pt x="153" y="29"/>
                </a:cubicBezTo>
                <a:cubicBezTo>
                  <a:pt x="140" y="14"/>
                  <a:pt x="122" y="4"/>
                  <a:pt x="102" y="0"/>
                </a:cubicBezTo>
                <a:cubicBezTo>
                  <a:pt x="98" y="2"/>
                  <a:pt x="95" y="4"/>
                  <a:pt x="91" y="6"/>
                </a:cubicBezTo>
                <a:cubicBezTo>
                  <a:pt x="92" y="8"/>
                  <a:pt x="92" y="9"/>
                  <a:pt x="92" y="11"/>
                </a:cubicBezTo>
                <a:close/>
                <a:moveTo>
                  <a:pt x="40" y="137"/>
                </a:moveTo>
                <a:cubicBezTo>
                  <a:pt x="36" y="124"/>
                  <a:pt x="33" y="111"/>
                  <a:pt x="33" y="97"/>
                </a:cubicBezTo>
                <a:cubicBezTo>
                  <a:pt x="33" y="69"/>
                  <a:pt x="43" y="42"/>
                  <a:pt x="59" y="22"/>
                </a:cubicBezTo>
                <a:cubicBezTo>
                  <a:pt x="57" y="19"/>
                  <a:pt x="55" y="15"/>
                  <a:pt x="55" y="11"/>
                </a:cubicBezTo>
                <a:cubicBezTo>
                  <a:pt x="52" y="10"/>
                  <a:pt x="49" y="9"/>
                  <a:pt x="46" y="9"/>
                </a:cubicBezTo>
                <a:cubicBezTo>
                  <a:pt x="19" y="23"/>
                  <a:pt x="0" y="52"/>
                  <a:pt x="0" y="85"/>
                </a:cubicBezTo>
                <a:cubicBezTo>
                  <a:pt x="0" y="106"/>
                  <a:pt x="8" y="125"/>
                  <a:pt x="20" y="140"/>
                </a:cubicBezTo>
                <a:cubicBezTo>
                  <a:pt x="25" y="141"/>
                  <a:pt x="30" y="142"/>
                  <a:pt x="35" y="143"/>
                </a:cubicBezTo>
                <a:cubicBezTo>
                  <a:pt x="36" y="140"/>
                  <a:pt x="38" y="138"/>
                  <a:pt x="40" y="137"/>
                </a:cubicBezTo>
                <a:close/>
                <a:moveTo>
                  <a:pt x="163" y="45"/>
                </a:moveTo>
                <a:cubicBezTo>
                  <a:pt x="162" y="59"/>
                  <a:pt x="158" y="72"/>
                  <a:pt x="153" y="84"/>
                </a:cubicBezTo>
                <a:cubicBezTo>
                  <a:pt x="157" y="87"/>
                  <a:pt x="159" y="92"/>
                  <a:pt x="159" y="98"/>
                </a:cubicBezTo>
                <a:cubicBezTo>
                  <a:pt x="159" y="106"/>
                  <a:pt x="154" y="112"/>
                  <a:pt x="147" y="115"/>
                </a:cubicBezTo>
                <a:cubicBezTo>
                  <a:pt x="147" y="115"/>
                  <a:pt x="147" y="116"/>
                  <a:pt x="147" y="116"/>
                </a:cubicBezTo>
                <a:cubicBezTo>
                  <a:pt x="147" y="128"/>
                  <a:pt x="145" y="140"/>
                  <a:pt x="142" y="151"/>
                </a:cubicBezTo>
                <a:cubicBezTo>
                  <a:pt x="161" y="135"/>
                  <a:pt x="173" y="112"/>
                  <a:pt x="173" y="85"/>
                </a:cubicBezTo>
                <a:cubicBezTo>
                  <a:pt x="173" y="71"/>
                  <a:pt x="169" y="57"/>
                  <a:pt x="163" y="45"/>
                </a:cubicBezTo>
                <a:close/>
                <a:moveTo>
                  <a:pt x="132" y="114"/>
                </a:moveTo>
                <a:cubicBezTo>
                  <a:pt x="116" y="133"/>
                  <a:pt x="94" y="146"/>
                  <a:pt x="69" y="151"/>
                </a:cubicBezTo>
                <a:cubicBezTo>
                  <a:pt x="69" y="151"/>
                  <a:pt x="69" y="152"/>
                  <a:pt x="69" y="152"/>
                </a:cubicBezTo>
                <a:cubicBezTo>
                  <a:pt x="69" y="156"/>
                  <a:pt x="68" y="159"/>
                  <a:pt x="66" y="162"/>
                </a:cubicBezTo>
                <a:cubicBezTo>
                  <a:pt x="69" y="165"/>
                  <a:pt x="71" y="168"/>
                  <a:pt x="74" y="170"/>
                </a:cubicBezTo>
                <a:cubicBezTo>
                  <a:pt x="78" y="171"/>
                  <a:pt x="82" y="171"/>
                  <a:pt x="86" y="171"/>
                </a:cubicBezTo>
                <a:cubicBezTo>
                  <a:pt x="101" y="171"/>
                  <a:pt x="114" y="168"/>
                  <a:pt x="126" y="162"/>
                </a:cubicBezTo>
                <a:cubicBezTo>
                  <a:pt x="132" y="148"/>
                  <a:pt x="136" y="133"/>
                  <a:pt x="136" y="116"/>
                </a:cubicBezTo>
                <a:cubicBezTo>
                  <a:pt x="136" y="116"/>
                  <a:pt x="136" y="116"/>
                  <a:pt x="136" y="116"/>
                </a:cubicBezTo>
                <a:cubicBezTo>
                  <a:pt x="135" y="115"/>
                  <a:pt x="134" y="115"/>
                  <a:pt x="132" y="114"/>
                </a:cubicBezTo>
                <a:close/>
                <a:moveTo>
                  <a:pt x="132" y="114"/>
                </a:moveTo>
                <a:cubicBezTo>
                  <a:pt x="132" y="114"/>
                  <a:pt x="132" y="114"/>
                  <a:pt x="132" y="11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7" name="Group 56"/>
          <p:cNvGrpSpPr/>
          <p:nvPr/>
        </p:nvGrpSpPr>
        <p:grpSpPr>
          <a:xfrm>
            <a:off x="2425359" y="4743072"/>
            <a:ext cx="2205687" cy="818989"/>
            <a:chOff x="-296510" y="1412561"/>
            <a:chExt cx="1654265" cy="614242"/>
          </a:xfrm>
        </p:grpSpPr>
        <p:sp>
          <p:nvSpPr>
            <p:cNvPr id="64" name="TextBox 63"/>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5" name="Rectangle 64"/>
            <p:cNvSpPr/>
            <p:nvPr/>
          </p:nvSpPr>
          <p:spPr>
            <a:xfrm>
              <a:off x="-273763" y="1412561"/>
              <a:ext cx="903084" cy="184666"/>
            </a:xfrm>
            <a:prstGeom prst="rect">
              <a:avLst/>
            </a:prstGeom>
          </p:spPr>
          <p:txBody>
            <a:bodyPr wrap="none" lIns="0" tIns="0" rIns="0" bIns="0">
              <a:spAutoFit/>
            </a:bodyPr>
            <a:lstStyle/>
            <a:p>
              <a:pPr algn="ctr"/>
              <a:r>
                <a:rPr lang="en-US" sz="1600" b="1" dirty="0">
                  <a:solidFill>
                    <a:srgbClr val="5C9AD3"/>
                  </a:solidFill>
                </a:rPr>
                <a:t>Keyword Here</a:t>
              </a:r>
            </a:p>
          </p:txBody>
        </p:sp>
      </p:grpSp>
      <p:grpSp>
        <p:nvGrpSpPr>
          <p:cNvPr id="8" name="Group 56"/>
          <p:cNvGrpSpPr/>
          <p:nvPr/>
        </p:nvGrpSpPr>
        <p:grpSpPr>
          <a:xfrm>
            <a:off x="7649514" y="4735468"/>
            <a:ext cx="2205687" cy="826593"/>
            <a:chOff x="-296510" y="1406858"/>
            <a:chExt cx="1654265" cy="619945"/>
          </a:xfrm>
        </p:grpSpPr>
        <p:sp>
          <p:nvSpPr>
            <p:cNvPr id="67" name="TextBox 66"/>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8" name="Rectangle 67"/>
            <p:cNvSpPr/>
            <p:nvPr/>
          </p:nvSpPr>
          <p:spPr>
            <a:xfrm>
              <a:off x="-277956" y="1406858"/>
              <a:ext cx="903084" cy="184666"/>
            </a:xfrm>
            <a:prstGeom prst="rect">
              <a:avLst/>
            </a:prstGeom>
          </p:spPr>
          <p:txBody>
            <a:bodyPr wrap="none" lIns="0" tIns="0" rIns="0" bIns="0">
              <a:spAutoFit/>
            </a:bodyPr>
            <a:lstStyle/>
            <a:p>
              <a:pPr algn="ctr"/>
              <a:r>
                <a:rPr lang="en-US" sz="1600" b="1" dirty="0">
                  <a:solidFill>
                    <a:srgbClr val="44546B"/>
                  </a:solidFill>
                </a:rPr>
                <a:t>Keyword Here</a:t>
              </a:r>
            </a:p>
          </p:txBody>
        </p:sp>
      </p:grpSp>
      <p:grpSp>
        <p:nvGrpSpPr>
          <p:cNvPr id="9" name="Group 56"/>
          <p:cNvGrpSpPr/>
          <p:nvPr/>
        </p:nvGrpSpPr>
        <p:grpSpPr>
          <a:xfrm>
            <a:off x="908679" y="1816004"/>
            <a:ext cx="2896208" cy="826593"/>
            <a:chOff x="-296510" y="1406858"/>
            <a:chExt cx="2172156" cy="619945"/>
          </a:xfrm>
        </p:grpSpPr>
        <p:sp>
          <p:nvSpPr>
            <p:cNvPr id="70" name="TextBox 69"/>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1" name="Rectangle 70"/>
            <p:cNvSpPr/>
            <p:nvPr/>
          </p:nvSpPr>
          <p:spPr>
            <a:xfrm>
              <a:off x="-296510" y="1406858"/>
              <a:ext cx="903084" cy="184666"/>
            </a:xfrm>
            <a:prstGeom prst="rect">
              <a:avLst/>
            </a:prstGeom>
          </p:spPr>
          <p:txBody>
            <a:bodyPr wrap="none" lIns="0" tIns="0" rIns="0" bIns="0">
              <a:spAutoFit/>
            </a:bodyPr>
            <a:lstStyle/>
            <a:p>
              <a:r>
                <a:rPr lang="en-US" sz="1600" b="1" dirty="0">
                  <a:solidFill>
                    <a:srgbClr val="FE4A1E"/>
                  </a:solidFill>
                </a:rPr>
                <a:t>Keyword Here</a:t>
              </a:r>
            </a:p>
          </p:txBody>
        </p:sp>
      </p:grpSp>
      <p:grpSp>
        <p:nvGrpSpPr>
          <p:cNvPr id="10" name="Group 56"/>
          <p:cNvGrpSpPr/>
          <p:nvPr/>
        </p:nvGrpSpPr>
        <p:grpSpPr>
          <a:xfrm>
            <a:off x="8387113" y="1804836"/>
            <a:ext cx="2896208" cy="837761"/>
            <a:chOff x="-296510" y="1398482"/>
            <a:chExt cx="2172156" cy="628321"/>
          </a:xfrm>
        </p:grpSpPr>
        <p:sp>
          <p:nvSpPr>
            <p:cNvPr id="76" name="TextBox 75"/>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7" name="Rectangle 76"/>
            <p:cNvSpPr/>
            <p:nvPr/>
          </p:nvSpPr>
          <p:spPr>
            <a:xfrm>
              <a:off x="-251015" y="1398482"/>
              <a:ext cx="903083" cy="184666"/>
            </a:xfrm>
            <a:prstGeom prst="rect">
              <a:avLst/>
            </a:prstGeom>
          </p:spPr>
          <p:txBody>
            <a:bodyPr wrap="none" lIns="0" tIns="0" rIns="0" bIns="0">
              <a:spAutoFit/>
            </a:bodyPr>
            <a:lstStyle/>
            <a:p>
              <a:pPr algn="r"/>
              <a:r>
                <a:rPr lang="en-US" sz="1600" b="1" dirty="0">
                  <a:solidFill>
                    <a:srgbClr val="7A7A7A"/>
                  </a:solidFill>
                </a:rPr>
                <a:t>Keyword Here</a:t>
              </a:r>
            </a:p>
          </p:txBody>
        </p:sp>
      </p:grpSp>
      <p:sp>
        <p:nvSpPr>
          <p:cNvPr id="44" name="TextBox 4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76277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053"/>
                                        </p:tgtEl>
                                        <p:attrNameLst>
                                          <p:attrName>style.visibility</p:attrName>
                                        </p:attrNameLst>
                                      </p:cBhvr>
                                      <p:to>
                                        <p:strVal val="visible"/>
                                      </p:to>
                                    </p:set>
                                    <p:anim calcmode="lin" valueType="num">
                                      <p:cBhvr>
                                        <p:cTn id="17" dur="500" fill="hold"/>
                                        <p:tgtEl>
                                          <p:spTgt spid="2053"/>
                                        </p:tgtEl>
                                        <p:attrNameLst>
                                          <p:attrName>ppt_w</p:attrName>
                                        </p:attrNameLst>
                                      </p:cBhvr>
                                      <p:tavLst>
                                        <p:tav tm="0">
                                          <p:val>
                                            <p:fltVal val="0"/>
                                          </p:val>
                                        </p:tav>
                                        <p:tav tm="100000">
                                          <p:val>
                                            <p:strVal val="#ppt_w"/>
                                          </p:val>
                                        </p:tav>
                                      </p:tavLst>
                                    </p:anim>
                                    <p:anim calcmode="lin" valueType="num">
                                      <p:cBhvr>
                                        <p:cTn id="18" dur="500" fill="hold"/>
                                        <p:tgtEl>
                                          <p:spTgt spid="2053"/>
                                        </p:tgtEl>
                                        <p:attrNameLst>
                                          <p:attrName>ppt_h</p:attrName>
                                        </p:attrNameLst>
                                      </p:cBhvr>
                                      <p:tavLst>
                                        <p:tav tm="0">
                                          <p:val>
                                            <p:fltVal val="0"/>
                                          </p:val>
                                        </p:tav>
                                        <p:tav tm="100000">
                                          <p:val>
                                            <p:strVal val="#ppt_h"/>
                                          </p:val>
                                        </p:tav>
                                      </p:tavLst>
                                    </p:anim>
                                    <p:animEffect transition="in" filter="fade">
                                      <p:cBhvr>
                                        <p:cTn id="19" dur="500"/>
                                        <p:tgtEl>
                                          <p:spTgt spid="2053"/>
                                        </p:tgtEl>
                                      </p:cBhvr>
                                    </p:animEffect>
                                  </p:childTnLst>
                                </p:cTn>
                              </p:par>
                            </p:childTnLst>
                          </p:cTn>
                        </p:par>
                        <p:par>
                          <p:cTn id="20" fill="hold">
                            <p:stCondLst>
                              <p:cond delay="1500"/>
                            </p:stCondLst>
                            <p:childTnLst>
                              <p:par>
                                <p:cTn id="21" presetID="2" presetClass="entr" presetSubtype="8" accel="50000" decel="5000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0-#ppt_w/2"/>
                                          </p:val>
                                        </p:tav>
                                        <p:tav tm="100000">
                                          <p:val>
                                            <p:strVal val="#ppt_x"/>
                                          </p:val>
                                        </p:tav>
                                      </p:tavLst>
                                    </p:anim>
                                    <p:anim calcmode="lin" valueType="num">
                                      <p:cBhvr additive="base">
                                        <p:cTn id="24" dur="500" fill="hold"/>
                                        <p:tgtEl>
                                          <p:spTgt spid="9"/>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18" presetClass="entr" presetSubtype="6" fill="hold" nodeType="afterEffect">
                                  <p:stCondLst>
                                    <p:cond delay="0"/>
                                  </p:stCondLst>
                                  <p:childTnLst>
                                    <p:set>
                                      <p:cBhvr>
                                        <p:cTn id="27" dur="1" fill="hold">
                                          <p:stCondLst>
                                            <p:cond delay="0"/>
                                          </p:stCondLst>
                                        </p:cTn>
                                        <p:tgtEl>
                                          <p:spTgt spid="220"/>
                                        </p:tgtEl>
                                        <p:attrNameLst>
                                          <p:attrName>style.visibility</p:attrName>
                                        </p:attrNameLst>
                                      </p:cBhvr>
                                      <p:to>
                                        <p:strVal val="visible"/>
                                      </p:to>
                                    </p:set>
                                    <p:animEffect transition="in" filter="strips(downRight)">
                                      <p:cBhvr>
                                        <p:cTn id="28" dur="500"/>
                                        <p:tgtEl>
                                          <p:spTgt spid="220"/>
                                        </p:tgtEl>
                                      </p:cBhvr>
                                    </p:animEffect>
                                  </p:childTnLst>
                                </p:cTn>
                              </p:par>
                            </p:childTnLst>
                          </p:cTn>
                        </p:par>
                        <p:par>
                          <p:cTn id="29" fill="hold">
                            <p:stCondLst>
                              <p:cond delay="2500"/>
                            </p:stCondLst>
                            <p:childTnLst>
                              <p:par>
                                <p:cTn id="30" presetID="53" presetClass="entr" presetSubtype="0" fill="hold"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2057"/>
                                        </p:tgtEl>
                                        <p:attrNameLst>
                                          <p:attrName>style.visibility</p:attrName>
                                        </p:attrNameLst>
                                      </p:cBhvr>
                                      <p:to>
                                        <p:strVal val="visible"/>
                                      </p:to>
                                    </p:set>
                                    <p:anim calcmode="lin" valueType="num">
                                      <p:cBhvr>
                                        <p:cTn id="38" dur="500" fill="hold"/>
                                        <p:tgtEl>
                                          <p:spTgt spid="2057"/>
                                        </p:tgtEl>
                                        <p:attrNameLst>
                                          <p:attrName>ppt_w</p:attrName>
                                        </p:attrNameLst>
                                      </p:cBhvr>
                                      <p:tavLst>
                                        <p:tav tm="0">
                                          <p:val>
                                            <p:fltVal val="0"/>
                                          </p:val>
                                        </p:tav>
                                        <p:tav tm="100000">
                                          <p:val>
                                            <p:strVal val="#ppt_w"/>
                                          </p:val>
                                        </p:tav>
                                      </p:tavLst>
                                    </p:anim>
                                    <p:anim calcmode="lin" valueType="num">
                                      <p:cBhvr>
                                        <p:cTn id="39" dur="500" fill="hold"/>
                                        <p:tgtEl>
                                          <p:spTgt spid="2057"/>
                                        </p:tgtEl>
                                        <p:attrNameLst>
                                          <p:attrName>ppt_h</p:attrName>
                                        </p:attrNameLst>
                                      </p:cBhvr>
                                      <p:tavLst>
                                        <p:tav tm="0">
                                          <p:val>
                                            <p:fltVal val="0"/>
                                          </p:val>
                                        </p:tav>
                                        <p:tav tm="100000">
                                          <p:val>
                                            <p:strVal val="#ppt_h"/>
                                          </p:val>
                                        </p:tav>
                                      </p:tavLst>
                                    </p:anim>
                                    <p:animEffect transition="in" filter="fade">
                                      <p:cBhvr>
                                        <p:cTn id="40" dur="500"/>
                                        <p:tgtEl>
                                          <p:spTgt spid="2057"/>
                                        </p:tgtEl>
                                      </p:cBhvr>
                                    </p:animEffect>
                                  </p:childTnLst>
                                </p:cTn>
                              </p:par>
                            </p:childTnLst>
                          </p:cTn>
                        </p:par>
                        <p:par>
                          <p:cTn id="41" fill="hold">
                            <p:stCondLst>
                              <p:cond delay="3500"/>
                            </p:stCondLst>
                            <p:childTnLst>
                              <p:par>
                                <p:cTn id="42" presetID="2" presetClass="entr" presetSubtype="4" accel="50000" decel="50000" fill="hold" nodeType="after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additive="base">
                                        <p:cTn id="44" dur="500" fill="hold"/>
                                        <p:tgtEl>
                                          <p:spTgt spid="7"/>
                                        </p:tgtEl>
                                        <p:attrNameLst>
                                          <p:attrName>ppt_x</p:attrName>
                                        </p:attrNameLst>
                                      </p:cBhvr>
                                      <p:tavLst>
                                        <p:tav tm="0">
                                          <p:val>
                                            <p:strVal val="#ppt_x"/>
                                          </p:val>
                                        </p:tav>
                                        <p:tav tm="100000">
                                          <p:val>
                                            <p:strVal val="#ppt_x"/>
                                          </p:val>
                                        </p:tav>
                                      </p:tavLst>
                                    </p:anim>
                                    <p:anim calcmode="lin" valueType="num">
                                      <p:cBhvr additive="base">
                                        <p:cTn id="45" dur="500" fill="hold"/>
                                        <p:tgtEl>
                                          <p:spTgt spid="7"/>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18" presetClass="entr" presetSubtype="6" fill="hold" nodeType="afterEffect">
                                  <p:stCondLst>
                                    <p:cond delay="0"/>
                                  </p:stCondLst>
                                  <p:childTnLst>
                                    <p:set>
                                      <p:cBhvr>
                                        <p:cTn id="48" dur="1" fill="hold">
                                          <p:stCondLst>
                                            <p:cond delay="0"/>
                                          </p:stCondLst>
                                        </p:cTn>
                                        <p:tgtEl>
                                          <p:spTgt spid="213"/>
                                        </p:tgtEl>
                                        <p:attrNameLst>
                                          <p:attrName>style.visibility</p:attrName>
                                        </p:attrNameLst>
                                      </p:cBhvr>
                                      <p:to>
                                        <p:strVal val="visible"/>
                                      </p:to>
                                    </p:set>
                                    <p:animEffect transition="in" filter="strips(downRight)">
                                      <p:cBhvr>
                                        <p:cTn id="49" dur="500"/>
                                        <p:tgtEl>
                                          <p:spTgt spid="213"/>
                                        </p:tgtEl>
                                      </p:cBhvr>
                                    </p:animEffect>
                                  </p:childTnLst>
                                </p:cTn>
                              </p:par>
                              <p:par>
                                <p:cTn id="50" presetID="20" presetClass="entr" presetSubtype="0" fill="hold" grpId="0" nodeType="withEffect">
                                  <p:stCondLst>
                                    <p:cond delay="0"/>
                                  </p:stCondLst>
                                  <p:childTnLst>
                                    <p:set>
                                      <p:cBhvr>
                                        <p:cTn id="51" dur="1" fill="hold">
                                          <p:stCondLst>
                                            <p:cond delay="0"/>
                                          </p:stCondLst>
                                        </p:cTn>
                                        <p:tgtEl>
                                          <p:spTgt spid="215"/>
                                        </p:tgtEl>
                                        <p:attrNameLst>
                                          <p:attrName>style.visibility</p:attrName>
                                        </p:attrNameLst>
                                      </p:cBhvr>
                                      <p:to>
                                        <p:strVal val="visible"/>
                                      </p:to>
                                    </p:set>
                                    <p:animEffect transition="in" filter="wedge">
                                      <p:cBhvr>
                                        <p:cTn id="52" dur="1000"/>
                                        <p:tgtEl>
                                          <p:spTgt spid="215"/>
                                        </p:tgtEl>
                                      </p:cBhvr>
                                    </p:animEffect>
                                  </p:childTnLst>
                                </p:cTn>
                              </p:par>
                            </p:childTnLst>
                          </p:cTn>
                        </p:par>
                        <p:par>
                          <p:cTn id="53" fill="hold">
                            <p:stCondLst>
                              <p:cond delay="5000"/>
                            </p:stCondLst>
                            <p:childTnLst>
                              <p:par>
                                <p:cTn id="54" presetID="53" presetClass="entr" presetSubtype="0" fill="hold" grpId="0" nodeType="afterEffect">
                                  <p:stCondLst>
                                    <p:cond delay="0"/>
                                  </p:stCondLst>
                                  <p:childTnLst>
                                    <p:set>
                                      <p:cBhvr>
                                        <p:cTn id="55" dur="1" fill="hold">
                                          <p:stCondLst>
                                            <p:cond delay="0"/>
                                          </p:stCondLst>
                                        </p:cTn>
                                        <p:tgtEl>
                                          <p:spTgt spid="208"/>
                                        </p:tgtEl>
                                        <p:attrNameLst>
                                          <p:attrName>style.visibility</p:attrName>
                                        </p:attrNameLst>
                                      </p:cBhvr>
                                      <p:to>
                                        <p:strVal val="visible"/>
                                      </p:to>
                                    </p:set>
                                    <p:anim calcmode="lin" valueType="num">
                                      <p:cBhvr>
                                        <p:cTn id="56" dur="500" fill="hold"/>
                                        <p:tgtEl>
                                          <p:spTgt spid="208"/>
                                        </p:tgtEl>
                                        <p:attrNameLst>
                                          <p:attrName>ppt_w</p:attrName>
                                        </p:attrNameLst>
                                      </p:cBhvr>
                                      <p:tavLst>
                                        <p:tav tm="0">
                                          <p:val>
                                            <p:fltVal val="0"/>
                                          </p:val>
                                        </p:tav>
                                        <p:tav tm="100000">
                                          <p:val>
                                            <p:strVal val="#ppt_w"/>
                                          </p:val>
                                        </p:tav>
                                      </p:tavLst>
                                    </p:anim>
                                    <p:anim calcmode="lin" valueType="num">
                                      <p:cBhvr>
                                        <p:cTn id="57" dur="500" fill="hold"/>
                                        <p:tgtEl>
                                          <p:spTgt spid="208"/>
                                        </p:tgtEl>
                                        <p:attrNameLst>
                                          <p:attrName>ppt_h</p:attrName>
                                        </p:attrNameLst>
                                      </p:cBhvr>
                                      <p:tavLst>
                                        <p:tav tm="0">
                                          <p:val>
                                            <p:fltVal val="0"/>
                                          </p:val>
                                        </p:tav>
                                        <p:tav tm="100000">
                                          <p:val>
                                            <p:strVal val="#ppt_h"/>
                                          </p:val>
                                        </p:tav>
                                      </p:tavLst>
                                    </p:anim>
                                    <p:animEffect transition="in" filter="fade">
                                      <p:cBhvr>
                                        <p:cTn id="58" dur="500"/>
                                        <p:tgtEl>
                                          <p:spTgt spid="208"/>
                                        </p:tgtEl>
                                      </p:cBhvr>
                                    </p:animEffect>
                                  </p:childTnLst>
                                </p:cTn>
                              </p:par>
                            </p:childTnLst>
                          </p:cTn>
                        </p:par>
                        <p:par>
                          <p:cTn id="59" fill="hold">
                            <p:stCondLst>
                              <p:cond delay="5500"/>
                            </p:stCondLst>
                            <p:childTnLst>
                              <p:par>
                                <p:cTn id="60" presetID="18" presetClass="entr" presetSubtype="6" fill="hold" nodeType="afterEffect">
                                  <p:stCondLst>
                                    <p:cond delay="0"/>
                                  </p:stCondLst>
                                  <p:childTnLst>
                                    <p:set>
                                      <p:cBhvr>
                                        <p:cTn id="61" dur="1" fill="hold">
                                          <p:stCondLst>
                                            <p:cond delay="0"/>
                                          </p:stCondLst>
                                        </p:cTn>
                                        <p:tgtEl>
                                          <p:spTgt spid="221"/>
                                        </p:tgtEl>
                                        <p:attrNameLst>
                                          <p:attrName>style.visibility</p:attrName>
                                        </p:attrNameLst>
                                      </p:cBhvr>
                                      <p:to>
                                        <p:strVal val="visible"/>
                                      </p:to>
                                    </p:set>
                                    <p:animEffect transition="in" filter="strips(downRight)">
                                      <p:cBhvr>
                                        <p:cTn id="62" dur="500"/>
                                        <p:tgtEl>
                                          <p:spTgt spid="221"/>
                                        </p:tgtEl>
                                      </p:cBhvr>
                                    </p:animEffect>
                                  </p:childTnLst>
                                </p:cTn>
                              </p:par>
                            </p:childTnLst>
                          </p:cTn>
                        </p:par>
                        <p:par>
                          <p:cTn id="63" fill="hold">
                            <p:stCondLst>
                              <p:cond delay="6000"/>
                            </p:stCondLst>
                            <p:childTnLst>
                              <p:par>
                                <p:cTn id="64" presetID="53" presetClass="entr" presetSubtype="0" fill="hold" nodeType="afterEffect">
                                  <p:stCondLst>
                                    <p:cond delay="0"/>
                                  </p:stCondLst>
                                  <p:childTnLst>
                                    <p:set>
                                      <p:cBhvr>
                                        <p:cTn id="65" dur="1" fill="hold">
                                          <p:stCondLst>
                                            <p:cond delay="0"/>
                                          </p:stCondLst>
                                        </p:cTn>
                                        <p:tgtEl>
                                          <p:spTgt spid="4"/>
                                        </p:tgtEl>
                                        <p:attrNameLst>
                                          <p:attrName>style.visibility</p:attrName>
                                        </p:attrNameLst>
                                      </p:cBhvr>
                                      <p:to>
                                        <p:strVal val="visible"/>
                                      </p:to>
                                    </p:set>
                                    <p:anim calcmode="lin" valueType="num">
                                      <p:cBhvr>
                                        <p:cTn id="66" dur="500" fill="hold"/>
                                        <p:tgtEl>
                                          <p:spTgt spid="4"/>
                                        </p:tgtEl>
                                        <p:attrNameLst>
                                          <p:attrName>ppt_w</p:attrName>
                                        </p:attrNameLst>
                                      </p:cBhvr>
                                      <p:tavLst>
                                        <p:tav tm="0">
                                          <p:val>
                                            <p:fltVal val="0"/>
                                          </p:val>
                                        </p:tav>
                                        <p:tav tm="100000">
                                          <p:val>
                                            <p:strVal val="#ppt_w"/>
                                          </p:val>
                                        </p:tav>
                                      </p:tavLst>
                                    </p:anim>
                                    <p:anim calcmode="lin" valueType="num">
                                      <p:cBhvr>
                                        <p:cTn id="67" dur="500" fill="hold"/>
                                        <p:tgtEl>
                                          <p:spTgt spid="4"/>
                                        </p:tgtEl>
                                        <p:attrNameLst>
                                          <p:attrName>ppt_h</p:attrName>
                                        </p:attrNameLst>
                                      </p:cBhvr>
                                      <p:tavLst>
                                        <p:tav tm="0">
                                          <p:val>
                                            <p:fltVal val="0"/>
                                          </p:val>
                                        </p:tav>
                                        <p:tav tm="100000">
                                          <p:val>
                                            <p:strVal val="#ppt_h"/>
                                          </p:val>
                                        </p:tav>
                                      </p:tavLst>
                                    </p:anim>
                                    <p:animEffect transition="in" filter="fade">
                                      <p:cBhvr>
                                        <p:cTn id="68" dur="500"/>
                                        <p:tgtEl>
                                          <p:spTgt spid="4"/>
                                        </p:tgtEl>
                                      </p:cBhvr>
                                    </p:animEffect>
                                  </p:childTnLst>
                                </p:cTn>
                              </p:par>
                            </p:childTnLst>
                          </p:cTn>
                        </p:par>
                        <p:par>
                          <p:cTn id="69" fill="hold">
                            <p:stCondLst>
                              <p:cond delay="6500"/>
                            </p:stCondLst>
                            <p:childTnLst>
                              <p:par>
                                <p:cTn id="70" presetID="53" presetClass="entr" presetSubtype="0" fill="hold" nodeType="after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p:cTn id="72" dur="500" fill="hold"/>
                                        <p:tgtEl>
                                          <p:spTgt spid="6"/>
                                        </p:tgtEl>
                                        <p:attrNameLst>
                                          <p:attrName>ppt_w</p:attrName>
                                        </p:attrNameLst>
                                      </p:cBhvr>
                                      <p:tavLst>
                                        <p:tav tm="0">
                                          <p:val>
                                            <p:fltVal val="0"/>
                                          </p:val>
                                        </p:tav>
                                        <p:tav tm="100000">
                                          <p:val>
                                            <p:strVal val="#ppt_w"/>
                                          </p:val>
                                        </p:tav>
                                      </p:tavLst>
                                    </p:anim>
                                    <p:anim calcmode="lin" valueType="num">
                                      <p:cBhvr>
                                        <p:cTn id="73" dur="500" fill="hold"/>
                                        <p:tgtEl>
                                          <p:spTgt spid="6"/>
                                        </p:tgtEl>
                                        <p:attrNameLst>
                                          <p:attrName>ppt_h</p:attrName>
                                        </p:attrNameLst>
                                      </p:cBhvr>
                                      <p:tavLst>
                                        <p:tav tm="0">
                                          <p:val>
                                            <p:fltVal val="0"/>
                                          </p:val>
                                        </p:tav>
                                        <p:tav tm="100000">
                                          <p:val>
                                            <p:strVal val="#ppt_h"/>
                                          </p:val>
                                        </p:tav>
                                      </p:tavLst>
                                    </p:anim>
                                    <p:animEffect transition="in" filter="fade">
                                      <p:cBhvr>
                                        <p:cTn id="74" dur="500"/>
                                        <p:tgtEl>
                                          <p:spTgt spid="6"/>
                                        </p:tgtEl>
                                      </p:cBhvr>
                                    </p:animEffect>
                                  </p:childTnLst>
                                </p:cTn>
                              </p:par>
                            </p:childTnLst>
                          </p:cTn>
                        </p:par>
                        <p:par>
                          <p:cTn id="75" fill="hold">
                            <p:stCondLst>
                              <p:cond delay="7000"/>
                            </p:stCondLst>
                            <p:childTnLst>
                              <p:par>
                                <p:cTn id="76" presetID="2" presetClass="entr" presetSubtype="4" accel="50000" decel="50000" fill="hold" nodeType="afterEffect">
                                  <p:stCondLst>
                                    <p:cond delay="0"/>
                                  </p:stCondLst>
                                  <p:childTnLst>
                                    <p:set>
                                      <p:cBhvr>
                                        <p:cTn id="77" dur="1" fill="hold">
                                          <p:stCondLst>
                                            <p:cond delay="0"/>
                                          </p:stCondLst>
                                        </p:cTn>
                                        <p:tgtEl>
                                          <p:spTgt spid="8"/>
                                        </p:tgtEl>
                                        <p:attrNameLst>
                                          <p:attrName>style.visibility</p:attrName>
                                        </p:attrNameLst>
                                      </p:cBhvr>
                                      <p:to>
                                        <p:strVal val="visible"/>
                                      </p:to>
                                    </p:set>
                                    <p:anim calcmode="lin" valueType="num">
                                      <p:cBhvr additive="base">
                                        <p:cTn id="78" dur="500" fill="hold"/>
                                        <p:tgtEl>
                                          <p:spTgt spid="8"/>
                                        </p:tgtEl>
                                        <p:attrNameLst>
                                          <p:attrName>ppt_x</p:attrName>
                                        </p:attrNameLst>
                                      </p:cBhvr>
                                      <p:tavLst>
                                        <p:tav tm="0">
                                          <p:val>
                                            <p:strVal val="#ppt_x"/>
                                          </p:val>
                                        </p:tav>
                                        <p:tav tm="100000">
                                          <p:val>
                                            <p:strVal val="#ppt_x"/>
                                          </p:val>
                                        </p:tav>
                                      </p:tavLst>
                                    </p:anim>
                                    <p:anim calcmode="lin" valueType="num">
                                      <p:cBhvr additive="base">
                                        <p:cTn id="79" dur="500" fill="hold"/>
                                        <p:tgtEl>
                                          <p:spTgt spid="8"/>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18" presetClass="entr" presetSubtype="6" fill="hold" nodeType="afterEffect">
                                  <p:stCondLst>
                                    <p:cond delay="0"/>
                                  </p:stCondLst>
                                  <p:childTnLst>
                                    <p:set>
                                      <p:cBhvr>
                                        <p:cTn id="82" dur="1" fill="hold">
                                          <p:stCondLst>
                                            <p:cond delay="0"/>
                                          </p:stCondLst>
                                        </p:cTn>
                                        <p:tgtEl>
                                          <p:spTgt spid="225"/>
                                        </p:tgtEl>
                                        <p:attrNameLst>
                                          <p:attrName>style.visibility</p:attrName>
                                        </p:attrNameLst>
                                      </p:cBhvr>
                                      <p:to>
                                        <p:strVal val="visible"/>
                                      </p:to>
                                    </p:set>
                                    <p:animEffect transition="in" filter="strips(downRight)">
                                      <p:cBhvr>
                                        <p:cTn id="83" dur="500"/>
                                        <p:tgtEl>
                                          <p:spTgt spid="225"/>
                                        </p:tgtEl>
                                      </p:cBhvr>
                                    </p:animEffect>
                                  </p:childTnLst>
                                </p:cTn>
                              </p:par>
                            </p:childTnLst>
                          </p:cTn>
                        </p:par>
                        <p:par>
                          <p:cTn id="84" fill="hold">
                            <p:stCondLst>
                              <p:cond delay="8000"/>
                            </p:stCondLst>
                            <p:childTnLst>
                              <p:par>
                                <p:cTn id="85" presetID="53" presetClass="entr" presetSubtype="0" fill="hold" nodeType="after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p:cTn id="87" dur="500" fill="hold"/>
                                        <p:tgtEl>
                                          <p:spTgt spid="5"/>
                                        </p:tgtEl>
                                        <p:attrNameLst>
                                          <p:attrName>ppt_w</p:attrName>
                                        </p:attrNameLst>
                                      </p:cBhvr>
                                      <p:tavLst>
                                        <p:tav tm="0">
                                          <p:val>
                                            <p:fltVal val="0"/>
                                          </p:val>
                                        </p:tav>
                                        <p:tav tm="100000">
                                          <p:val>
                                            <p:strVal val="#ppt_w"/>
                                          </p:val>
                                        </p:tav>
                                      </p:tavLst>
                                    </p:anim>
                                    <p:anim calcmode="lin" valueType="num">
                                      <p:cBhvr>
                                        <p:cTn id="88" dur="500" fill="hold"/>
                                        <p:tgtEl>
                                          <p:spTgt spid="5"/>
                                        </p:tgtEl>
                                        <p:attrNameLst>
                                          <p:attrName>ppt_h</p:attrName>
                                        </p:attrNameLst>
                                      </p:cBhvr>
                                      <p:tavLst>
                                        <p:tav tm="0">
                                          <p:val>
                                            <p:fltVal val="0"/>
                                          </p:val>
                                        </p:tav>
                                        <p:tav tm="100000">
                                          <p:val>
                                            <p:strVal val="#ppt_h"/>
                                          </p:val>
                                        </p:tav>
                                      </p:tavLst>
                                    </p:anim>
                                    <p:animEffect transition="in" filter="fade">
                                      <p:cBhvr>
                                        <p:cTn id="89" dur="500"/>
                                        <p:tgtEl>
                                          <p:spTgt spid="5"/>
                                        </p:tgtEl>
                                      </p:cBhvr>
                                    </p:animEffect>
                                  </p:childTnLst>
                                </p:cTn>
                              </p:par>
                            </p:childTnLst>
                          </p:cTn>
                        </p:par>
                        <p:par>
                          <p:cTn id="90" fill="hold">
                            <p:stCondLst>
                              <p:cond delay="8500"/>
                            </p:stCondLst>
                            <p:childTnLst>
                              <p:par>
                                <p:cTn id="91" presetID="53" presetClass="entr" presetSubtype="0" fill="hold" grpId="0" nodeType="afterEffect">
                                  <p:stCondLst>
                                    <p:cond delay="0"/>
                                  </p:stCondLst>
                                  <p:childTnLst>
                                    <p:set>
                                      <p:cBhvr>
                                        <p:cTn id="92" dur="1" fill="hold">
                                          <p:stCondLst>
                                            <p:cond delay="0"/>
                                          </p:stCondLst>
                                        </p:cTn>
                                        <p:tgtEl>
                                          <p:spTgt spid="2070"/>
                                        </p:tgtEl>
                                        <p:attrNameLst>
                                          <p:attrName>style.visibility</p:attrName>
                                        </p:attrNameLst>
                                      </p:cBhvr>
                                      <p:to>
                                        <p:strVal val="visible"/>
                                      </p:to>
                                    </p:set>
                                    <p:anim calcmode="lin" valueType="num">
                                      <p:cBhvr>
                                        <p:cTn id="93" dur="500" fill="hold"/>
                                        <p:tgtEl>
                                          <p:spTgt spid="2070"/>
                                        </p:tgtEl>
                                        <p:attrNameLst>
                                          <p:attrName>ppt_w</p:attrName>
                                        </p:attrNameLst>
                                      </p:cBhvr>
                                      <p:tavLst>
                                        <p:tav tm="0">
                                          <p:val>
                                            <p:fltVal val="0"/>
                                          </p:val>
                                        </p:tav>
                                        <p:tav tm="100000">
                                          <p:val>
                                            <p:strVal val="#ppt_w"/>
                                          </p:val>
                                        </p:tav>
                                      </p:tavLst>
                                    </p:anim>
                                    <p:anim calcmode="lin" valueType="num">
                                      <p:cBhvr>
                                        <p:cTn id="94" dur="500" fill="hold"/>
                                        <p:tgtEl>
                                          <p:spTgt spid="2070"/>
                                        </p:tgtEl>
                                        <p:attrNameLst>
                                          <p:attrName>ppt_h</p:attrName>
                                        </p:attrNameLst>
                                      </p:cBhvr>
                                      <p:tavLst>
                                        <p:tav tm="0">
                                          <p:val>
                                            <p:fltVal val="0"/>
                                          </p:val>
                                        </p:tav>
                                        <p:tav tm="100000">
                                          <p:val>
                                            <p:strVal val="#ppt_h"/>
                                          </p:val>
                                        </p:tav>
                                      </p:tavLst>
                                    </p:anim>
                                    <p:animEffect transition="in" filter="fade">
                                      <p:cBhvr>
                                        <p:cTn id="95" dur="500"/>
                                        <p:tgtEl>
                                          <p:spTgt spid="2070"/>
                                        </p:tgtEl>
                                      </p:cBhvr>
                                    </p:animEffect>
                                  </p:childTnLst>
                                </p:cTn>
                              </p:par>
                            </p:childTnLst>
                          </p:cTn>
                        </p:par>
                        <p:par>
                          <p:cTn id="96" fill="hold">
                            <p:stCondLst>
                              <p:cond delay="9000"/>
                            </p:stCondLst>
                            <p:childTnLst>
                              <p:par>
                                <p:cTn id="97" presetID="2" presetClass="entr" presetSubtype="2" accel="50000" decel="50000"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 calcmode="lin" valueType="num">
                                      <p:cBhvr additive="base">
                                        <p:cTn id="99" dur="500" fill="hold"/>
                                        <p:tgtEl>
                                          <p:spTgt spid="10"/>
                                        </p:tgtEl>
                                        <p:attrNameLst>
                                          <p:attrName>ppt_x</p:attrName>
                                        </p:attrNameLst>
                                      </p:cBhvr>
                                      <p:tavLst>
                                        <p:tav tm="0">
                                          <p:val>
                                            <p:strVal val="1+#ppt_w/2"/>
                                          </p:val>
                                        </p:tav>
                                        <p:tav tm="100000">
                                          <p:val>
                                            <p:strVal val="#ppt_x"/>
                                          </p:val>
                                        </p:tav>
                                      </p:tavLst>
                                    </p:anim>
                                    <p:anim calcmode="lin" valueType="num">
                                      <p:cBhvr additive="base">
                                        <p:cTn id="100"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 grpId="0" animBg="1"/>
      <p:bldP spid="215" grpId="0" animBg="1"/>
      <p:bldP spid="2053" grpId="0" animBg="1"/>
      <p:bldP spid="2057" grpId="0" animBg="1"/>
      <p:bldP spid="2070" grpId="0" animBg="1"/>
      <p:bldP spid="4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FE4A1E"/>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44546B">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03</a:t>
            </a:r>
          </a:p>
        </p:txBody>
      </p:sp>
      <p:sp>
        <p:nvSpPr>
          <p:cNvPr id="5151" name="Oval 31"/>
          <p:cNvSpPr>
            <a:spLocks noChangeArrowheads="1"/>
          </p:cNvSpPr>
          <p:nvPr/>
        </p:nvSpPr>
        <p:spPr bwMode="auto">
          <a:xfrm>
            <a:off x="3824664" y="4605867"/>
            <a:ext cx="1463040" cy="1463040"/>
          </a:xfrm>
          <a:prstGeom prst="ellipse">
            <a:avLst/>
          </a:prstGeom>
          <a:solidFill>
            <a:srgbClr val="5C9AD3">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02</a:t>
            </a:r>
          </a:p>
        </p:txBody>
      </p:sp>
      <p:sp>
        <p:nvSpPr>
          <p:cNvPr id="5153" name="Oval 33"/>
          <p:cNvSpPr>
            <a:spLocks noChangeArrowheads="1"/>
          </p:cNvSpPr>
          <p:nvPr/>
        </p:nvSpPr>
        <p:spPr bwMode="auto">
          <a:xfrm>
            <a:off x="5363469" y="1947335"/>
            <a:ext cx="1458712" cy="1460496"/>
          </a:xfrm>
          <a:prstGeom prst="ellipse">
            <a:avLst/>
          </a:prstGeom>
          <a:solidFill>
            <a:srgbClr val="FE4A1E">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FE4A1E"/>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772569" y="4978399"/>
            <a:ext cx="2194560" cy="1409617"/>
          </a:xfrm>
          <a:prstGeom prst="rect">
            <a:avLst/>
          </a:prstGeom>
          <a:noFill/>
        </p:spPr>
        <p:txBody>
          <a:bodyPr wrap="square" rtlCol="0">
            <a:spAutoFit/>
          </a:bodyPr>
          <a:lstStyle/>
          <a:p>
            <a:pPr algn="ctr" defTabSz="1219170">
              <a:spcBef>
                <a:spcPct val="20000"/>
              </a:spcBef>
              <a:defRPr/>
            </a:pPr>
            <a:r>
              <a:rPr lang="en-US" b="1" dirty="0">
                <a:solidFill>
                  <a:srgbClr val="5C9AD3"/>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3999" y="1653430"/>
            <a:ext cx="2194560" cy="1409617"/>
          </a:xfrm>
          <a:prstGeom prst="rect">
            <a:avLst/>
          </a:prstGeom>
          <a:noFill/>
        </p:spPr>
        <p:txBody>
          <a:bodyPr wrap="square" rtlCol="0">
            <a:spAutoFit/>
          </a:bodyPr>
          <a:lstStyle/>
          <a:p>
            <a:pPr algn="ctr" defTabSz="1219170">
              <a:spcBef>
                <a:spcPct val="20000"/>
              </a:spcBef>
              <a:defRPr/>
            </a:pPr>
            <a:r>
              <a:rPr lang="en-US" b="1" dirty="0">
                <a:solidFill>
                  <a:srgbClr val="FE4A1E"/>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861792" y="4974208"/>
            <a:ext cx="2194560" cy="1409617"/>
          </a:xfrm>
          <a:prstGeom prst="rect">
            <a:avLst/>
          </a:prstGeom>
          <a:noFill/>
        </p:spPr>
        <p:txBody>
          <a:bodyPr wrap="square" rtlCol="0">
            <a:spAutoFit/>
          </a:bodyPr>
          <a:lstStyle/>
          <a:p>
            <a:pPr algn="ctr" defTabSz="1219170">
              <a:spcBef>
                <a:spcPct val="20000"/>
              </a:spcBef>
              <a:defRPr/>
            </a:pPr>
            <a:r>
              <a:rPr lang="en-US" b="1" dirty="0">
                <a:solidFill>
                  <a:srgbClr val="44546B"/>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399043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2" name="Group 73"/>
          <p:cNvGrpSpPr/>
          <p:nvPr/>
        </p:nvGrpSpPr>
        <p:grpSpPr>
          <a:xfrm>
            <a:off x="3995752" y="2142753"/>
            <a:ext cx="620225" cy="290343"/>
            <a:chOff x="3366566" y="1459073"/>
            <a:chExt cx="465169" cy="221445"/>
          </a:xfrm>
        </p:grpSpPr>
        <p:cxnSp>
          <p:nvCxnSpPr>
            <p:cNvPr id="38" name="Straight Connector 37"/>
            <p:cNvCxnSpPr/>
            <p:nvPr/>
          </p:nvCxnSpPr>
          <p:spPr>
            <a:xfrm flipH="1" flipV="1">
              <a:off x="3592681" y="1460250"/>
              <a:ext cx="239054" cy="220268"/>
            </a:xfrm>
            <a:prstGeom prst="line">
              <a:avLst/>
            </a:prstGeom>
            <a:ln w="19050" cap="rnd">
              <a:solidFill>
                <a:srgbClr val="5C9AD3"/>
              </a:solidFill>
              <a:prstDash val="solid"/>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3366566" y="1459073"/>
              <a:ext cx="226116" cy="0"/>
            </a:xfrm>
            <a:prstGeom prst="line">
              <a:avLst/>
            </a:prstGeom>
            <a:ln w="19050" cap="rnd">
              <a:solidFill>
                <a:srgbClr val="5C9AD3"/>
              </a:solidFill>
              <a:prstDash val="solid"/>
            </a:ln>
          </p:spPr>
          <p:style>
            <a:lnRef idx="1">
              <a:schemeClr val="accent1"/>
            </a:lnRef>
            <a:fillRef idx="0">
              <a:schemeClr val="accent1"/>
            </a:fillRef>
            <a:effectRef idx="0">
              <a:schemeClr val="accent1"/>
            </a:effectRef>
            <a:fontRef idx="minor">
              <a:schemeClr val="tx1"/>
            </a:fontRef>
          </p:style>
        </p:cxnSp>
      </p:grpSp>
      <p:grpSp>
        <p:nvGrpSpPr>
          <p:cNvPr id="3" name="Group 74"/>
          <p:cNvGrpSpPr/>
          <p:nvPr/>
        </p:nvGrpSpPr>
        <p:grpSpPr>
          <a:xfrm flipH="1">
            <a:off x="7485585" y="2140349"/>
            <a:ext cx="684268" cy="295151"/>
            <a:chOff x="3318534" y="1459155"/>
            <a:chExt cx="513201" cy="221363"/>
          </a:xfrm>
        </p:grpSpPr>
        <p:cxnSp>
          <p:nvCxnSpPr>
            <p:cNvPr id="41" name="Straight Connector 40"/>
            <p:cNvCxnSpPr/>
            <p:nvPr/>
          </p:nvCxnSpPr>
          <p:spPr>
            <a:xfrm flipH="1" flipV="1">
              <a:off x="3592681" y="1460250"/>
              <a:ext cx="239054" cy="220268"/>
            </a:xfrm>
            <a:prstGeom prst="line">
              <a:avLst/>
            </a:prstGeom>
            <a:ln w="19050" cap="rnd">
              <a:solidFill>
                <a:srgbClr val="44546B"/>
              </a:solidFill>
              <a:prstDash val="solid"/>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3318534" y="1459155"/>
              <a:ext cx="274147" cy="0"/>
            </a:xfrm>
            <a:prstGeom prst="line">
              <a:avLst/>
            </a:prstGeom>
            <a:ln w="19050" cap="rnd">
              <a:solidFill>
                <a:srgbClr val="44546B"/>
              </a:solidFill>
              <a:prstDash val="solid"/>
            </a:ln>
          </p:spPr>
          <p:style>
            <a:lnRef idx="1">
              <a:schemeClr val="accent1"/>
            </a:lnRef>
            <a:fillRef idx="0">
              <a:schemeClr val="accent1"/>
            </a:fillRef>
            <a:effectRef idx="0">
              <a:schemeClr val="accent1"/>
            </a:effectRef>
            <a:fontRef idx="minor">
              <a:schemeClr val="tx1"/>
            </a:fontRef>
          </p:style>
        </p:cxnSp>
      </p:grpSp>
      <p:grpSp>
        <p:nvGrpSpPr>
          <p:cNvPr id="4" name="Group 81"/>
          <p:cNvGrpSpPr/>
          <p:nvPr/>
        </p:nvGrpSpPr>
        <p:grpSpPr>
          <a:xfrm flipV="1">
            <a:off x="3995751" y="5368505"/>
            <a:ext cx="607004" cy="290343"/>
            <a:chOff x="3376482" y="1459073"/>
            <a:chExt cx="455253" cy="221445"/>
          </a:xfrm>
        </p:grpSpPr>
        <p:cxnSp>
          <p:nvCxnSpPr>
            <p:cNvPr id="44" name="Straight Connector 43"/>
            <p:cNvCxnSpPr/>
            <p:nvPr/>
          </p:nvCxnSpPr>
          <p:spPr>
            <a:xfrm flipH="1" flipV="1">
              <a:off x="3592681" y="1460250"/>
              <a:ext cx="239054" cy="220268"/>
            </a:xfrm>
            <a:prstGeom prst="line">
              <a:avLst/>
            </a:prstGeom>
            <a:ln w="19050" cap="rnd">
              <a:solidFill>
                <a:srgbClr val="FE4A1E"/>
              </a:solidFill>
              <a:prstDash val="solid"/>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flipV="1">
              <a:off x="3376482" y="1459073"/>
              <a:ext cx="216200" cy="0"/>
            </a:xfrm>
            <a:prstGeom prst="line">
              <a:avLst/>
            </a:prstGeom>
            <a:ln w="19050" cap="rnd">
              <a:solidFill>
                <a:srgbClr val="FE4A1E"/>
              </a:solidFill>
              <a:prstDash val="solid"/>
            </a:ln>
          </p:spPr>
          <p:style>
            <a:lnRef idx="1">
              <a:schemeClr val="accent1"/>
            </a:lnRef>
            <a:fillRef idx="0">
              <a:schemeClr val="accent1"/>
            </a:fillRef>
            <a:effectRef idx="0">
              <a:schemeClr val="accent1"/>
            </a:effectRef>
            <a:fontRef idx="minor">
              <a:schemeClr val="tx1"/>
            </a:fontRef>
          </p:style>
        </p:cxnSp>
      </p:grpSp>
      <p:grpSp>
        <p:nvGrpSpPr>
          <p:cNvPr id="5" name="Group 84"/>
          <p:cNvGrpSpPr/>
          <p:nvPr/>
        </p:nvGrpSpPr>
        <p:grpSpPr>
          <a:xfrm flipH="1" flipV="1">
            <a:off x="7513388" y="5366101"/>
            <a:ext cx="656464" cy="295151"/>
            <a:chOff x="3339387" y="1459155"/>
            <a:chExt cx="492348" cy="221363"/>
          </a:xfrm>
        </p:grpSpPr>
        <p:cxnSp>
          <p:nvCxnSpPr>
            <p:cNvPr id="47" name="Straight Connector 46"/>
            <p:cNvCxnSpPr/>
            <p:nvPr/>
          </p:nvCxnSpPr>
          <p:spPr>
            <a:xfrm flipH="1" flipV="1">
              <a:off x="3592681" y="1460250"/>
              <a:ext cx="239054" cy="220268"/>
            </a:xfrm>
            <a:prstGeom prst="line">
              <a:avLst/>
            </a:prstGeom>
            <a:ln w="19050" cap="rnd">
              <a:solidFill>
                <a:srgbClr val="7A7A7A"/>
              </a:solidFill>
              <a:prstDash val="solid"/>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flipV="1">
              <a:off x="3339387" y="1459155"/>
              <a:ext cx="253294" cy="0"/>
            </a:xfrm>
            <a:prstGeom prst="line">
              <a:avLst/>
            </a:prstGeom>
            <a:ln w="19050" cap="rnd">
              <a:solidFill>
                <a:srgbClr val="7A7A7A"/>
              </a:solidFill>
              <a:prstDash val="solid"/>
            </a:ln>
          </p:spPr>
          <p:style>
            <a:lnRef idx="1">
              <a:schemeClr val="accent1"/>
            </a:lnRef>
            <a:fillRef idx="0">
              <a:schemeClr val="accent1"/>
            </a:fillRef>
            <a:effectRef idx="0">
              <a:schemeClr val="accent1"/>
            </a:effectRef>
            <a:fontRef idx="minor">
              <a:schemeClr val="tx1"/>
            </a:fontRef>
          </p:style>
        </p:cxnSp>
      </p:grpSp>
      <p:sp>
        <p:nvSpPr>
          <p:cNvPr id="1029" name="Freeform 5"/>
          <p:cNvSpPr>
            <a:spLocks/>
          </p:cNvSpPr>
          <p:nvPr/>
        </p:nvSpPr>
        <p:spPr bwMode="auto">
          <a:xfrm>
            <a:off x="3606801" y="3139498"/>
            <a:ext cx="2487084" cy="2984500"/>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0" name="Freeform 6"/>
          <p:cNvSpPr>
            <a:spLocks/>
          </p:cNvSpPr>
          <p:nvPr/>
        </p:nvSpPr>
        <p:spPr bwMode="auto">
          <a:xfrm>
            <a:off x="5291667" y="3931132"/>
            <a:ext cx="2992967" cy="249343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7A7A7A"/>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1" name="Freeform 7"/>
          <p:cNvSpPr>
            <a:spLocks/>
          </p:cNvSpPr>
          <p:nvPr/>
        </p:nvSpPr>
        <p:spPr bwMode="auto">
          <a:xfrm>
            <a:off x="6093885" y="1748848"/>
            <a:ext cx="2495551" cy="2995083"/>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2" name="Freeform 8"/>
          <p:cNvSpPr>
            <a:spLocks noEditPoints="1"/>
          </p:cNvSpPr>
          <p:nvPr/>
        </p:nvSpPr>
        <p:spPr bwMode="auto">
          <a:xfrm>
            <a:off x="3911601" y="1444048"/>
            <a:ext cx="2984500" cy="2487083"/>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3" name="Text Placeholder 3"/>
          <p:cNvSpPr txBox="1">
            <a:spLocks/>
          </p:cNvSpPr>
          <p:nvPr/>
        </p:nvSpPr>
        <p:spPr>
          <a:xfrm>
            <a:off x="5886731" y="2005492"/>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02</a:t>
            </a:r>
          </a:p>
        </p:txBody>
      </p:sp>
      <p:sp>
        <p:nvSpPr>
          <p:cNvPr id="24" name="Text Placeholder 3"/>
          <p:cNvSpPr txBox="1">
            <a:spLocks/>
          </p:cNvSpPr>
          <p:nvPr/>
        </p:nvSpPr>
        <p:spPr>
          <a:xfrm>
            <a:off x="7564205" y="3990877"/>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03</a:t>
            </a:r>
          </a:p>
        </p:txBody>
      </p:sp>
      <p:sp>
        <p:nvSpPr>
          <p:cNvPr id="27" name="Text Placeholder 3"/>
          <p:cNvSpPr txBox="1">
            <a:spLocks/>
          </p:cNvSpPr>
          <p:nvPr/>
        </p:nvSpPr>
        <p:spPr>
          <a:xfrm>
            <a:off x="5804539" y="5412792"/>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04</a:t>
            </a:r>
          </a:p>
        </p:txBody>
      </p:sp>
      <p:sp>
        <p:nvSpPr>
          <p:cNvPr id="36" name="Rectangle 35"/>
          <p:cNvSpPr/>
          <p:nvPr/>
        </p:nvSpPr>
        <p:spPr>
          <a:xfrm>
            <a:off x="5574410" y="3729131"/>
            <a:ext cx="992259" cy="307777"/>
          </a:xfrm>
          <a:prstGeom prst="rect">
            <a:avLst/>
          </a:prstGeom>
        </p:spPr>
        <p:txBody>
          <a:bodyPr wrap="none" lIns="0" tIns="0" rIns="0" bIns="0">
            <a:spAutoFit/>
          </a:bodyPr>
          <a:lstStyle/>
          <a:p>
            <a:pPr algn="ctr"/>
            <a:r>
              <a:rPr lang="en-US" sz="2000" b="1" dirty="0">
                <a:solidFill>
                  <a:schemeClr val="bg1">
                    <a:lumMod val="95000"/>
                  </a:schemeClr>
                </a:solidFill>
                <a:latin typeface="Candara" panose="020E0502030303020204" pitchFamily="34" charset="0"/>
              </a:rPr>
              <a:t>Keyword</a:t>
            </a:r>
          </a:p>
        </p:txBody>
      </p:sp>
      <p:grpSp>
        <p:nvGrpSpPr>
          <p:cNvPr id="9" name="Group 59"/>
          <p:cNvGrpSpPr/>
          <p:nvPr/>
        </p:nvGrpSpPr>
        <p:grpSpPr>
          <a:xfrm>
            <a:off x="8388146" y="5198825"/>
            <a:ext cx="3034927" cy="1069068"/>
            <a:chOff x="7154104" y="3206176"/>
            <a:chExt cx="2276195" cy="801800"/>
          </a:xfrm>
        </p:grpSpPr>
        <p:sp>
          <p:nvSpPr>
            <p:cNvPr id="50" name="TextBox 49"/>
            <p:cNvSpPr txBox="1"/>
            <p:nvPr/>
          </p:nvSpPr>
          <p:spPr>
            <a:xfrm>
              <a:off x="7154105" y="3453979"/>
              <a:ext cx="2276194"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Rectangle 50"/>
            <p:cNvSpPr/>
            <p:nvPr/>
          </p:nvSpPr>
          <p:spPr>
            <a:xfrm>
              <a:off x="7154104" y="3206176"/>
              <a:ext cx="1062791" cy="207749"/>
            </a:xfrm>
            <a:prstGeom prst="rect">
              <a:avLst/>
            </a:prstGeom>
          </p:spPr>
          <p:txBody>
            <a:bodyPr wrap="none" lIns="0" tIns="0" rIns="0" bIns="0">
              <a:spAutoFit/>
            </a:bodyPr>
            <a:lstStyle/>
            <a:p>
              <a:r>
                <a:rPr lang="en-US" b="1" dirty="0">
                  <a:solidFill>
                    <a:srgbClr val="7A7A7A"/>
                  </a:solidFill>
                  <a:latin typeface="Candara" panose="020E0502030303020204" pitchFamily="34" charset="0"/>
                </a:rPr>
                <a:t>Keyword Here</a:t>
              </a:r>
            </a:p>
          </p:txBody>
        </p:sp>
      </p:grpSp>
      <p:grpSp>
        <p:nvGrpSpPr>
          <p:cNvPr id="10" name="Group 58"/>
          <p:cNvGrpSpPr/>
          <p:nvPr/>
        </p:nvGrpSpPr>
        <p:grpSpPr>
          <a:xfrm>
            <a:off x="8337346" y="1665593"/>
            <a:ext cx="3034927" cy="1069068"/>
            <a:chOff x="7174424" y="1352592"/>
            <a:chExt cx="2276195" cy="801800"/>
          </a:xfrm>
        </p:grpSpPr>
        <p:sp>
          <p:nvSpPr>
            <p:cNvPr id="53" name="TextBox 52"/>
            <p:cNvSpPr txBox="1"/>
            <p:nvPr/>
          </p:nvSpPr>
          <p:spPr>
            <a:xfrm>
              <a:off x="7174424" y="1600395"/>
              <a:ext cx="2276195"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Rectangle 53"/>
            <p:cNvSpPr/>
            <p:nvPr/>
          </p:nvSpPr>
          <p:spPr>
            <a:xfrm>
              <a:off x="7174424" y="1352592"/>
              <a:ext cx="1062791" cy="207749"/>
            </a:xfrm>
            <a:prstGeom prst="rect">
              <a:avLst/>
            </a:prstGeom>
          </p:spPr>
          <p:txBody>
            <a:bodyPr wrap="none" lIns="0" tIns="0" rIns="0" bIns="0">
              <a:spAutoFit/>
            </a:bodyPr>
            <a:lstStyle/>
            <a:p>
              <a:r>
                <a:rPr lang="en-US" b="1" dirty="0">
                  <a:solidFill>
                    <a:srgbClr val="44546B"/>
                  </a:solidFill>
                  <a:latin typeface="Candara" panose="020E0502030303020204" pitchFamily="34" charset="0"/>
                </a:rPr>
                <a:t>Keyword Here</a:t>
              </a:r>
            </a:p>
          </p:txBody>
        </p:sp>
      </p:grpSp>
      <p:grpSp>
        <p:nvGrpSpPr>
          <p:cNvPr id="11" name="Group 56"/>
          <p:cNvGrpSpPr/>
          <p:nvPr/>
        </p:nvGrpSpPr>
        <p:grpSpPr>
          <a:xfrm>
            <a:off x="833647" y="1665593"/>
            <a:ext cx="3034928" cy="1069068"/>
            <a:chOff x="-296510" y="1363501"/>
            <a:chExt cx="2276196" cy="801800"/>
          </a:xfrm>
        </p:grpSpPr>
        <p:sp>
          <p:nvSpPr>
            <p:cNvPr id="56" name="TextBox 55"/>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Rectangle 56"/>
            <p:cNvSpPr/>
            <p:nvPr/>
          </p:nvSpPr>
          <p:spPr>
            <a:xfrm>
              <a:off x="916895" y="1363501"/>
              <a:ext cx="1062791" cy="207749"/>
            </a:xfrm>
            <a:prstGeom prst="rect">
              <a:avLst/>
            </a:prstGeom>
          </p:spPr>
          <p:txBody>
            <a:bodyPr wrap="none" lIns="0" tIns="0" rIns="0" bIns="0">
              <a:spAutoFit/>
            </a:bodyPr>
            <a:lstStyle/>
            <a:p>
              <a:pPr algn="r"/>
              <a:r>
                <a:rPr lang="en-US" b="1" dirty="0">
                  <a:solidFill>
                    <a:srgbClr val="5C9AD3"/>
                  </a:solidFill>
                  <a:latin typeface="Candara" panose="020E0502030303020204" pitchFamily="34" charset="0"/>
                </a:rPr>
                <a:t>Keyword Here</a:t>
              </a:r>
            </a:p>
          </p:txBody>
        </p:sp>
      </p:grpSp>
      <p:grpSp>
        <p:nvGrpSpPr>
          <p:cNvPr id="12" name="Group 56"/>
          <p:cNvGrpSpPr/>
          <p:nvPr/>
        </p:nvGrpSpPr>
        <p:grpSpPr>
          <a:xfrm>
            <a:off x="795547" y="5174577"/>
            <a:ext cx="3034928" cy="1069068"/>
            <a:chOff x="-296510" y="1363501"/>
            <a:chExt cx="2276196" cy="801800"/>
          </a:xfrm>
        </p:grpSpPr>
        <p:sp>
          <p:nvSpPr>
            <p:cNvPr id="59" name="TextBox 58"/>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Rectangle 59"/>
            <p:cNvSpPr/>
            <p:nvPr/>
          </p:nvSpPr>
          <p:spPr>
            <a:xfrm>
              <a:off x="916895" y="1363501"/>
              <a:ext cx="1062791" cy="207749"/>
            </a:xfrm>
            <a:prstGeom prst="rect">
              <a:avLst/>
            </a:prstGeom>
          </p:spPr>
          <p:txBody>
            <a:bodyPr wrap="none" lIns="0" tIns="0" rIns="0" bIns="0">
              <a:spAutoFit/>
            </a:bodyPr>
            <a:lstStyle/>
            <a:p>
              <a:pPr algn="r"/>
              <a:r>
                <a:rPr lang="en-US" b="1" dirty="0">
                  <a:solidFill>
                    <a:srgbClr val="FE4A1E"/>
                  </a:solidFill>
                  <a:latin typeface="Candara" panose="020E0502030303020204" pitchFamily="34" charset="0"/>
                </a:rPr>
                <a:t>Keyword Here</a:t>
              </a:r>
            </a:p>
          </p:txBody>
        </p:sp>
      </p:grpSp>
      <p:sp>
        <p:nvSpPr>
          <p:cNvPr id="61" name="Freeform 101"/>
          <p:cNvSpPr>
            <a:spLocks noEditPoints="1"/>
          </p:cNvSpPr>
          <p:nvPr/>
        </p:nvSpPr>
        <p:spPr bwMode="auto">
          <a:xfrm>
            <a:off x="4667467" y="2435499"/>
            <a:ext cx="561268" cy="5192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24"/>
          <p:cNvSpPr>
            <a:spLocks noEditPoints="1"/>
          </p:cNvSpPr>
          <p:nvPr/>
        </p:nvSpPr>
        <p:spPr bwMode="auto">
          <a:xfrm>
            <a:off x="6939006" y="5107039"/>
            <a:ext cx="411953" cy="447356"/>
          </a:xfrm>
          <a:custGeom>
            <a:avLst/>
            <a:gdLst/>
            <a:ahLst/>
            <a:cxnLst>
              <a:cxn ang="0">
                <a:pos x="55" y="55"/>
              </a:cxn>
              <a:cxn ang="0">
                <a:pos x="39" y="55"/>
              </a:cxn>
              <a:cxn ang="0">
                <a:pos x="30" y="64"/>
              </a:cxn>
              <a:cxn ang="0">
                <a:pos x="21" y="55"/>
              </a:cxn>
              <a:cxn ang="0">
                <a:pos x="5" y="55"/>
              </a:cxn>
              <a:cxn ang="0">
                <a:pos x="0" y="50"/>
              </a:cxn>
              <a:cxn ang="0">
                <a:pos x="11" y="20"/>
              </a:cxn>
              <a:cxn ang="0">
                <a:pos x="27" y="5"/>
              </a:cxn>
              <a:cxn ang="0">
                <a:pos x="26" y="3"/>
              </a:cxn>
              <a:cxn ang="0">
                <a:pos x="30" y="0"/>
              </a:cxn>
              <a:cxn ang="0">
                <a:pos x="33" y="3"/>
              </a:cxn>
              <a:cxn ang="0">
                <a:pos x="33" y="5"/>
              </a:cxn>
              <a:cxn ang="0">
                <a:pos x="48" y="20"/>
              </a:cxn>
              <a:cxn ang="0">
                <a:pos x="59" y="50"/>
              </a:cxn>
              <a:cxn ang="0">
                <a:pos x="55" y="55"/>
              </a:cxn>
              <a:cxn ang="0">
                <a:pos x="30" y="60"/>
              </a:cxn>
              <a:cxn ang="0">
                <a:pos x="25" y="55"/>
              </a:cxn>
              <a:cxn ang="0">
                <a:pos x="24" y="54"/>
              </a:cxn>
              <a:cxn ang="0">
                <a:pos x="23" y="55"/>
              </a:cxn>
              <a:cxn ang="0">
                <a:pos x="30" y="61"/>
              </a:cxn>
              <a:cxn ang="0">
                <a:pos x="30" y="60"/>
              </a:cxn>
              <a:cxn ang="0">
                <a:pos x="30" y="60"/>
              </a:cxn>
            </a:cxnLst>
            <a:rect l="0" t="0" r="r" b="b"/>
            <a:pathLst>
              <a:path w="59" h="64">
                <a:moveTo>
                  <a:pt x="55" y="55"/>
                </a:moveTo>
                <a:cubicBezTo>
                  <a:pt x="39" y="55"/>
                  <a:pt x="39" y="55"/>
                  <a:pt x="39" y="55"/>
                </a:cubicBezTo>
                <a:cubicBezTo>
                  <a:pt x="39" y="60"/>
                  <a:pt x="35" y="64"/>
                  <a:pt x="30" y="64"/>
                </a:cubicBezTo>
                <a:cubicBezTo>
                  <a:pt x="25" y="64"/>
                  <a:pt x="21" y="60"/>
                  <a:pt x="21" y="55"/>
                </a:cubicBezTo>
                <a:cubicBezTo>
                  <a:pt x="5" y="55"/>
                  <a:pt x="5" y="55"/>
                  <a:pt x="5" y="55"/>
                </a:cubicBezTo>
                <a:cubicBezTo>
                  <a:pt x="2" y="55"/>
                  <a:pt x="0" y="53"/>
                  <a:pt x="0" y="50"/>
                </a:cubicBezTo>
                <a:cubicBezTo>
                  <a:pt x="5" y="46"/>
                  <a:pt x="11" y="38"/>
                  <a:pt x="11" y="20"/>
                </a:cubicBezTo>
                <a:cubicBezTo>
                  <a:pt x="11" y="13"/>
                  <a:pt x="17" y="6"/>
                  <a:pt x="27" y="5"/>
                </a:cubicBezTo>
                <a:cubicBezTo>
                  <a:pt x="26" y="4"/>
                  <a:pt x="26" y="4"/>
                  <a:pt x="26" y="3"/>
                </a:cubicBezTo>
                <a:cubicBezTo>
                  <a:pt x="26" y="1"/>
                  <a:pt x="28" y="0"/>
                  <a:pt x="30" y="0"/>
                </a:cubicBezTo>
                <a:cubicBezTo>
                  <a:pt x="32" y="0"/>
                  <a:pt x="33" y="1"/>
                  <a:pt x="33" y="3"/>
                </a:cubicBezTo>
                <a:cubicBezTo>
                  <a:pt x="33" y="4"/>
                  <a:pt x="33" y="4"/>
                  <a:pt x="33" y="5"/>
                </a:cubicBezTo>
                <a:cubicBezTo>
                  <a:pt x="42" y="6"/>
                  <a:pt x="48" y="13"/>
                  <a:pt x="48" y="20"/>
                </a:cubicBezTo>
                <a:cubicBezTo>
                  <a:pt x="48" y="38"/>
                  <a:pt x="54" y="46"/>
                  <a:pt x="59" y="50"/>
                </a:cubicBezTo>
                <a:cubicBezTo>
                  <a:pt x="59" y="53"/>
                  <a:pt x="57" y="55"/>
                  <a:pt x="55" y="55"/>
                </a:cubicBezTo>
                <a:close/>
                <a:moveTo>
                  <a:pt x="30" y="60"/>
                </a:moveTo>
                <a:cubicBezTo>
                  <a:pt x="27" y="60"/>
                  <a:pt x="25" y="57"/>
                  <a:pt x="25" y="55"/>
                </a:cubicBezTo>
                <a:cubicBezTo>
                  <a:pt x="25" y="54"/>
                  <a:pt x="24" y="54"/>
                  <a:pt x="24" y="54"/>
                </a:cubicBezTo>
                <a:cubicBezTo>
                  <a:pt x="24" y="54"/>
                  <a:pt x="23" y="54"/>
                  <a:pt x="23" y="55"/>
                </a:cubicBezTo>
                <a:cubicBezTo>
                  <a:pt x="23" y="58"/>
                  <a:pt x="26" y="61"/>
                  <a:pt x="30" y="61"/>
                </a:cubicBezTo>
                <a:cubicBezTo>
                  <a:pt x="30" y="61"/>
                  <a:pt x="30" y="61"/>
                  <a:pt x="30" y="60"/>
                </a:cubicBezTo>
                <a:cubicBezTo>
                  <a:pt x="30" y="60"/>
                  <a:pt x="30" y="60"/>
                  <a:pt x="3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6" name="Freeform 138"/>
          <p:cNvSpPr>
            <a:spLocks noEditPoints="1"/>
          </p:cNvSpPr>
          <p:nvPr/>
        </p:nvSpPr>
        <p:spPr bwMode="auto">
          <a:xfrm>
            <a:off x="7259044" y="2727556"/>
            <a:ext cx="473401" cy="367821"/>
          </a:xfrm>
          <a:custGeom>
            <a:avLst/>
            <a:gdLst/>
            <a:ahLst/>
            <a:cxnLst>
              <a:cxn ang="0">
                <a:pos x="50" y="40"/>
              </a:cxn>
              <a:cxn ang="0">
                <a:pos x="40" y="50"/>
              </a:cxn>
              <a:cxn ang="0">
                <a:pos x="10" y="50"/>
              </a:cxn>
              <a:cxn ang="0">
                <a:pos x="0" y="40"/>
              </a:cxn>
              <a:cxn ang="0">
                <a:pos x="0" y="10"/>
              </a:cxn>
              <a:cxn ang="0">
                <a:pos x="10" y="0"/>
              </a:cxn>
              <a:cxn ang="0">
                <a:pos x="40" y="0"/>
              </a:cxn>
              <a:cxn ang="0">
                <a:pos x="44" y="1"/>
              </a:cxn>
              <a:cxn ang="0">
                <a:pos x="45" y="2"/>
              </a:cxn>
              <a:cxn ang="0">
                <a:pos x="44" y="3"/>
              </a:cxn>
              <a:cxn ang="0">
                <a:pos x="42" y="4"/>
              </a:cxn>
              <a:cxn ang="0">
                <a:pos x="41" y="5"/>
              </a:cxn>
              <a:cxn ang="0">
                <a:pos x="40" y="4"/>
              </a:cxn>
              <a:cxn ang="0">
                <a:pos x="10" y="4"/>
              </a:cxn>
              <a:cxn ang="0">
                <a:pos x="4" y="10"/>
              </a:cxn>
              <a:cxn ang="0">
                <a:pos x="4" y="40"/>
              </a:cxn>
              <a:cxn ang="0">
                <a:pos x="10" y="46"/>
              </a:cxn>
              <a:cxn ang="0">
                <a:pos x="40" y="46"/>
              </a:cxn>
              <a:cxn ang="0">
                <a:pos x="45" y="40"/>
              </a:cxn>
              <a:cxn ang="0">
                <a:pos x="45" y="35"/>
              </a:cxn>
              <a:cxn ang="0">
                <a:pos x="46" y="35"/>
              </a:cxn>
              <a:cxn ang="0">
                <a:pos x="48" y="32"/>
              </a:cxn>
              <a:cxn ang="0">
                <a:pos x="49" y="32"/>
              </a:cxn>
              <a:cxn ang="0">
                <a:pos x="50" y="33"/>
              </a:cxn>
              <a:cxn ang="0">
                <a:pos x="50" y="40"/>
              </a:cxn>
              <a:cxn ang="0">
                <a:pos x="57" y="17"/>
              </a:cxn>
              <a:cxn ang="0">
                <a:pos x="33" y="41"/>
              </a:cxn>
              <a:cxn ang="0">
                <a:pos x="23" y="41"/>
              </a:cxn>
              <a:cxn ang="0">
                <a:pos x="23" y="31"/>
              </a:cxn>
              <a:cxn ang="0">
                <a:pos x="47" y="7"/>
              </a:cxn>
              <a:cxn ang="0">
                <a:pos x="57" y="17"/>
              </a:cxn>
              <a:cxn ang="0">
                <a:pos x="36" y="33"/>
              </a:cxn>
              <a:cxn ang="0">
                <a:pos x="30" y="28"/>
              </a:cxn>
              <a:cxn ang="0">
                <a:pos x="26" y="32"/>
              </a:cxn>
              <a:cxn ang="0">
                <a:pos x="26" y="34"/>
              </a:cxn>
              <a:cxn ang="0">
                <a:pos x="29" y="34"/>
              </a:cxn>
              <a:cxn ang="0">
                <a:pos x="29" y="38"/>
              </a:cxn>
              <a:cxn ang="0">
                <a:pos x="31" y="38"/>
              </a:cxn>
              <a:cxn ang="0">
                <a:pos x="36" y="33"/>
              </a:cxn>
              <a:cxn ang="0">
                <a:pos x="46" y="12"/>
              </a:cxn>
              <a:cxn ang="0">
                <a:pos x="34" y="24"/>
              </a:cxn>
              <a:cxn ang="0">
                <a:pos x="33" y="26"/>
              </a:cxn>
              <a:cxn ang="0">
                <a:pos x="35" y="26"/>
              </a:cxn>
              <a:cxn ang="0">
                <a:pos x="47" y="13"/>
              </a:cxn>
              <a:cxn ang="0">
                <a:pos x="47" y="12"/>
              </a:cxn>
              <a:cxn ang="0">
                <a:pos x="46" y="12"/>
              </a:cxn>
              <a:cxn ang="0">
                <a:pos x="59" y="15"/>
              </a:cxn>
              <a:cxn ang="0">
                <a:pos x="49" y="4"/>
              </a:cxn>
              <a:cxn ang="0">
                <a:pos x="52" y="1"/>
              </a:cxn>
              <a:cxn ang="0">
                <a:pos x="57" y="1"/>
              </a:cxn>
              <a:cxn ang="0">
                <a:pos x="62" y="7"/>
              </a:cxn>
              <a:cxn ang="0">
                <a:pos x="62" y="11"/>
              </a:cxn>
              <a:cxn ang="0">
                <a:pos x="59" y="15"/>
              </a:cxn>
            </a:cxnLst>
            <a:rect l="0" t="0" r="r" b="b"/>
            <a:pathLst>
              <a:path w="64" h="50">
                <a:moveTo>
                  <a:pt x="50" y="40"/>
                </a:moveTo>
                <a:cubicBezTo>
                  <a:pt x="50" y="46"/>
                  <a:pt x="45" y="50"/>
                  <a:pt x="40" y="50"/>
                </a:cubicBezTo>
                <a:cubicBezTo>
                  <a:pt x="10" y="50"/>
                  <a:pt x="10" y="50"/>
                  <a:pt x="10" y="50"/>
                </a:cubicBezTo>
                <a:cubicBezTo>
                  <a:pt x="4" y="50"/>
                  <a:pt x="0" y="46"/>
                  <a:pt x="0" y="40"/>
                </a:cubicBezTo>
                <a:cubicBezTo>
                  <a:pt x="0" y="10"/>
                  <a:pt x="0" y="10"/>
                  <a:pt x="0" y="10"/>
                </a:cubicBezTo>
                <a:cubicBezTo>
                  <a:pt x="0" y="5"/>
                  <a:pt x="4" y="0"/>
                  <a:pt x="10" y="0"/>
                </a:cubicBezTo>
                <a:cubicBezTo>
                  <a:pt x="40" y="0"/>
                  <a:pt x="40" y="0"/>
                  <a:pt x="40" y="0"/>
                </a:cubicBezTo>
                <a:cubicBezTo>
                  <a:pt x="41" y="0"/>
                  <a:pt x="43" y="0"/>
                  <a:pt x="44" y="1"/>
                </a:cubicBezTo>
                <a:cubicBezTo>
                  <a:pt x="44" y="1"/>
                  <a:pt x="44" y="1"/>
                  <a:pt x="45" y="2"/>
                </a:cubicBezTo>
                <a:cubicBezTo>
                  <a:pt x="45" y="2"/>
                  <a:pt x="45" y="2"/>
                  <a:pt x="44" y="3"/>
                </a:cubicBezTo>
                <a:cubicBezTo>
                  <a:pt x="42" y="4"/>
                  <a:pt x="42" y="4"/>
                  <a:pt x="42" y="4"/>
                </a:cubicBezTo>
                <a:cubicBezTo>
                  <a:pt x="42" y="5"/>
                  <a:pt x="42" y="5"/>
                  <a:pt x="41" y="5"/>
                </a:cubicBezTo>
                <a:cubicBezTo>
                  <a:pt x="41" y="5"/>
                  <a:pt x="40" y="4"/>
                  <a:pt x="40" y="4"/>
                </a:cubicBezTo>
                <a:cubicBezTo>
                  <a:pt x="10" y="4"/>
                  <a:pt x="10" y="4"/>
                  <a:pt x="10" y="4"/>
                </a:cubicBezTo>
                <a:cubicBezTo>
                  <a:pt x="7" y="4"/>
                  <a:pt x="4" y="7"/>
                  <a:pt x="4" y="10"/>
                </a:cubicBezTo>
                <a:cubicBezTo>
                  <a:pt x="4" y="40"/>
                  <a:pt x="4" y="40"/>
                  <a:pt x="4" y="40"/>
                </a:cubicBezTo>
                <a:cubicBezTo>
                  <a:pt x="4" y="43"/>
                  <a:pt x="7" y="46"/>
                  <a:pt x="10" y="46"/>
                </a:cubicBezTo>
                <a:cubicBezTo>
                  <a:pt x="40" y="46"/>
                  <a:pt x="40" y="46"/>
                  <a:pt x="40" y="46"/>
                </a:cubicBezTo>
                <a:cubicBezTo>
                  <a:pt x="43" y="46"/>
                  <a:pt x="45" y="43"/>
                  <a:pt x="45" y="40"/>
                </a:cubicBezTo>
                <a:cubicBezTo>
                  <a:pt x="45" y="35"/>
                  <a:pt x="45" y="35"/>
                  <a:pt x="45" y="35"/>
                </a:cubicBezTo>
                <a:cubicBezTo>
                  <a:pt x="45" y="35"/>
                  <a:pt x="46" y="35"/>
                  <a:pt x="46" y="35"/>
                </a:cubicBezTo>
                <a:cubicBezTo>
                  <a:pt x="48" y="32"/>
                  <a:pt x="48" y="32"/>
                  <a:pt x="48" y="32"/>
                </a:cubicBezTo>
                <a:cubicBezTo>
                  <a:pt x="48" y="32"/>
                  <a:pt x="49" y="32"/>
                  <a:pt x="49" y="32"/>
                </a:cubicBezTo>
                <a:cubicBezTo>
                  <a:pt x="50" y="32"/>
                  <a:pt x="50" y="33"/>
                  <a:pt x="50" y="33"/>
                </a:cubicBezTo>
                <a:lnTo>
                  <a:pt x="50" y="40"/>
                </a:lnTo>
                <a:close/>
                <a:moveTo>
                  <a:pt x="57" y="17"/>
                </a:moveTo>
                <a:cubicBezTo>
                  <a:pt x="33" y="41"/>
                  <a:pt x="33" y="41"/>
                  <a:pt x="33" y="41"/>
                </a:cubicBezTo>
                <a:cubicBezTo>
                  <a:pt x="23" y="41"/>
                  <a:pt x="23" y="41"/>
                  <a:pt x="23" y="41"/>
                </a:cubicBezTo>
                <a:cubicBezTo>
                  <a:pt x="23" y="31"/>
                  <a:pt x="23" y="31"/>
                  <a:pt x="23" y="31"/>
                </a:cubicBezTo>
                <a:cubicBezTo>
                  <a:pt x="47" y="7"/>
                  <a:pt x="47" y="7"/>
                  <a:pt x="47" y="7"/>
                </a:cubicBezTo>
                <a:lnTo>
                  <a:pt x="57" y="17"/>
                </a:lnTo>
                <a:close/>
                <a:moveTo>
                  <a:pt x="36" y="33"/>
                </a:moveTo>
                <a:cubicBezTo>
                  <a:pt x="30" y="28"/>
                  <a:pt x="30" y="28"/>
                  <a:pt x="30" y="28"/>
                </a:cubicBezTo>
                <a:cubicBezTo>
                  <a:pt x="26" y="32"/>
                  <a:pt x="26" y="32"/>
                  <a:pt x="26" y="32"/>
                </a:cubicBezTo>
                <a:cubicBezTo>
                  <a:pt x="26" y="34"/>
                  <a:pt x="26" y="34"/>
                  <a:pt x="26" y="34"/>
                </a:cubicBezTo>
                <a:cubicBezTo>
                  <a:pt x="29" y="34"/>
                  <a:pt x="29" y="34"/>
                  <a:pt x="29" y="34"/>
                </a:cubicBezTo>
                <a:cubicBezTo>
                  <a:pt x="29" y="38"/>
                  <a:pt x="29" y="38"/>
                  <a:pt x="29" y="38"/>
                </a:cubicBezTo>
                <a:cubicBezTo>
                  <a:pt x="31" y="38"/>
                  <a:pt x="31" y="38"/>
                  <a:pt x="31" y="38"/>
                </a:cubicBezTo>
                <a:lnTo>
                  <a:pt x="36" y="33"/>
                </a:lnTo>
                <a:close/>
                <a:moveTo>
                  <a:pt x="46" y="12"/>
                </a:moveTo>
                <a:cubicBezTo>
                  <a:pt x="34" y="24"/>
                  <a:pt x="34" y="24"/>
                  <a:pt x="34" y="24"/>
                </a:cubicBezTo>
                <a:cubicBezTo>
                  <a:pt x="33" y="25"/>
                  <a:pt x="33" y="25"/>
                  <a:pt x="33" y="26"/>
                </a:cubicBezTo>
                <a:cubicBezTo>
                  <a:pt x="34" y="26"/>
                  <a:pt x="34" y="26"/>
                  <a:pt x="35" y="26"/>
                </a:cubicBezTo>
                <a:cubicBezTo>
                  <a:pt x="47" y="13"/>
                  <a:pt x="47" y="13"/>
                  <a:pt x="47" y="13"/>
                </a:cubicBezTo>
                <a:cubicBezTo>
                  <a:pt x="47" y="13"/>
                  <a:pt x="47" y="12"/>
                  <a:pt x="47" y="12"/>
                </a:cubicBezTo>
                <a:cubicBezTo>
                  <a:pt x="47" y="12"/>
                  <a:pt x="46" y="12"/>
                  <a:pt x="46" y="12"/>
                </a:cubicBezTo>
                <a:close/>
                <a:moveTo>
                  <a:pt x="59" y="15"/>
                </a:moveTo>
                <a:cubicBezTo>
                  <a:pt x="49" y="4"/>
                  <a:pt x="49" y="4"/>
                  <a:pt x="49" y="4"/>
                </a:cubicBezTo>
                <a:cubicBezTo>
                  <a:pt x="52" y="1"/>
                  <a:pt x="52" y="1"/>
                  <a:pt x="52" y="1"/>
                </a:cubicBezTo>
                <a:cubicBezTo>
                  <a:pt x="53" y="0"/>
                  <a:pt x="56" y="0"/>
                  <a:pt x="57" y="1"/>
                </a:cubicBezTo>
                <a:cubicBezTo>
                  <a:pt x="62" y="7"/>
                  <a:pt x="62" y="7"/>
                  <a:pt x="62" y="7"/>
                </a:cubicBezTo>
                <a:cubicBezTo>
                  <a:pt x="64" y="8"/>
                  <a:pt x="64" y="10"/>
                  <a:pt x="62" y="11"/>
                </a:cubicBezTo>
                <a:lnTo>
                  <a:pt x="59" y="1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248"/>
          <p:cNvSpPr>
            <a:spLocks noEditPoints="1"/>
          </p:cNvSpPr>
          <p:nvPr/>
        </p:nvSpPr>
        <p:spPr bwMode="auto">
          <a:xfrm>
            <a:off x="4493490" y="4746670"/>
            <a:ext cx="437669" cy="356869"/>
          </a:xfrm>
          <a:custGeom>
            <a:avLst/>
            <a:gdLst/>
            <a:ahLst/>
            <a:cxnLst>
              <a:cxn ang="0">
                <a:pos x="24" y="49"/>
              </a:cxn>
              <a:cxn ang="0">
                <a:pos x="11" y="49"/>
              </a:cxn>
              <a:cxn ang="0">
                <a:pos x="0" y="38"/>
              </a:cxn>
              <a:cxn ang="0">
                <a:pos x="0" y="11"/>
              </a:cxn>
              <a:cxn ang="0">
                <a:pos x="11" y="0"/>
              </a:cxn>
              <a:cxn ang="0">
                <a:pos x="24" y="0"/>
              </a:cxn>
              <a:cxn ang="0">
                <a:pos x="25" y="2"/>
              </a:cxn>
              <a:cxn ang="0">
                <a:pos x="24" y="5"/>
              </a:cxn>
              <a:cxn ang="0">
                <a:pos x="11" y="5"/>
              </a:cxn>
              <a:cxn ang="0">
                <a:pos x="5" y="11"/>
              </a:cxn>
              <a:cxn ang="0">
                <a:pos x="5" y="38"/>
              </a:cxn>
              <a:cxn ang="0">
                <a:pos x="11" y="44"/>
              </a:cxn>
              <a:cxn ang="0">
                <a:pos x="22" y="44"/>
              </a:cxn>
              <a:cxn ang="0">
                <a:pos x="25" y="45"/>
              </a:cxn>
              <a:cxn ang="0">
                <a:pos x="24" y="49"/>
              </a:cxn>
              <a:cxn ang="0">
                <a:pos x="59" y="26"/>
              </a:cxn>
              <a:cxn ang="0">
                <a:pos x="39" y="47"/>
              </a:cxn>
              <a:cxn ang="0">
                <a:pos x="37" y="48"/>
              </a:cxn>
              <a:cxn ang="0">
                <a:pos x="34" y="45"/>
              </a:cxn>
              <a:cxn ang="0">
                <a:pos x="34" y="34"/>
              </a:cxn>
              <a:cxn ang="0">
                <a:pos x="17" y="34"/>
              </a:cxn>
              <a:cxn ang="0">
                <a:pos x="15" y="32"/>
              </a:cxn>
              <a:cxn ang="0">
                <a:pos x="15" y="17"/>
              </a:cxn>
              <a:cxn ang="0">
                <a:pos x="17" y="15"/>
              </a:cxn>
              <a:cxn ang="0">
                <a:pos x="34" y="15"/>
              </a:cxn>
              <a:cxn ang="0">
                <a:pos x="34" y="4"/>
              </a:cxn>
              <a:cxn ang="0">
                <a:pos x="37" y="2"/>
              </a:cxn>
              <a:cxn ang="0">
                <a:pos x="39" y="2"/>
              </a:cxn>
              <a:cxn ang="0">
                <a:pos x="59" y="23"/>
              </a:cxn>
              <a:cxn ang="0">
                <a:pos x="60" y="25"/>
              </a:cxn>
              <a:cxn ang="0">
                <a:pos x="59" y="26"/>
              </a:cxn>
            </a:cxnLst>
            <a:rect l="0" t="0" r="r" b="b"/>
            <a:pathLst>
              <a:path w="60" h="49">
                <a:moveTo>
                  <a:pt x="24" y="49"/>
                </a:moveTo>
                <a:cubicBezTo>
                  <a:pt x="11" y="49"/>
                  <a:pt x="11" y="49"/>
                  <a:pt x="11" y="49"/>
                </a:cubicBezTo>
                <a:cubicBezTo>
                  <a:pt x="5" y="49"/>
                  <a:pt x="0" y="44"/>
                  <a:pt x="0" y="38"/>
                </a:cubicBezTo>
                <a:cubicBezTo>
                  <a:pt x="0" y="11"/>
                  <a:pt x="0" y="11"/>
                  <a:pt x="0" y="11"/>
                </a:cubicBezTo>
                <a:cubicBezTo>
                  <a:pt x="0" y="5"/>
                  <a:pt x="5" y="0"/>
                  <a:pt x="11" y="0"/>
                </a:cubicBezTo>
                <a:cubicBezTo>
                  <a:pt x="24" y="0"/>
                  <a:pt x="24" y="0"/>
                  <a:pt x="24" y="0"/>
                </a:cubicBezTo>
                <a:cubicBezTo>
                  <a:pt x="24" y="0"/>
                  <a:pt x="25" y="1"/>
                  <a:pt x="25" y="2"/>
                </a:cubicBezTo>
                <a:cubicBezTo>
                  <a:pt x="25" y="3"/>
                  <a:pt x="25" y="5"/>
                  <a:pt x="24" y="5"/>
                </a:cubicBezTo>
                <a:cubicBezTo>
                  <a:pt x="11" y="5"/>
                  <a:pt x="11" y="5"/>
                  <a:pt x="11" y="5"/>
                </a:cubicBezTo>
                <a:cubicBezTo>
                  <a:pt x="8" y="5"/>
                  <a:pt x="5" y="8"/>
                  <a:pt x="5" y="11"/>
                </a:cubicBezTo>
                <a:cubicBezTo>
                  <a:pt x="5" y="38"/>
                  <a:pt x="5" y="38"/>
                  <a:pt x="5" y="38"/>
                </a:cubicBezTo>
                <a:cubicBezTo>
                  <a:pt x="5" y="41"/>
                  <a:pt x="8" y="44"/>
                  <a:pt x="11" y="44"/>
                </a:cubicBezTo>
                <a:cubicBezTo>
                  <a:pt x="22" y="44"/>
                  <a:pt x="22" y="44"/>
                  <a:pt x="22" y="44"/>
                </a:cubicBezTo>
                <a:cubicBezTo>
                  <a:pt x="23" y="44"/>
                  <a:pt x="25" y="44"/>
                  <a:pt x="25" y="45"/>
                </a:cubicBezTo>
                <a:cubicBezTo>
                  <a:pt x="25" y="46"/>
                  <a:pt x="25" y="49"/>
                  <a:pt x="24" y="49"/>
                </a:cubicBezTo>
                <a:close/>
                <a:moveTo>
                  <a:pt x="59" y="26"/>
                </a:moveTo>
                <a:cubicBezTo>
                  <a:pt x="39" y="47"/>
                  <a:pt x="39" y="47"/>
                  <a:pt x="39" y="47"/>
                </a:cubicBezTo>
                <a:cubicBezTo>
                  <a:pt x="38" y="48"/>
                  <a:pt x="38" y="48"/>
                  <a:pt x="37" y="48"/>
                </a:cubicBezTo>
                <a:cubicBezTo>
                  <a:pt x="36" y="48"/>
                  <a:pt x="34" y="47"/>
                  <a:pt x="34" y="45"/>
                </a:cubicBezTo>
                <a:cubicBezTo>
                  <a:pt x="34" y="34"/>
                  <a:pt x="34" y="34"/>
                  <a:pt x="34" y="34"/>
                </a:cubicBezTo>
                <a:cubicBezTo>
                  <a:pt x="17" y="34"/>
                  <a:pt x="17" y="34"/>
                  <a:pt x="17" y="34"/>
                </a:cubicBezTo>
                <a:cubicBezTo>
                  <a:pt x="16" y="34"/>
                  <a:pt x="15" y="33"/>
                  <a:pt x="15" y="32"/>
                </a:cubicBezTo>
                <a:cubicBezTo>
                  <a:pt x="15" y="17"/>
                  <a:pt x="15" y="17"/>
                  <a:pt x="15" y="17"/>
                </a:cubicBezTo>
                <a:cubicBezTo>
                  <a:pt x="15" y="16"/>
                  <a:pt x="16" y="15"/>
                  <a:pt x="17" y="15"/>
                </a:cubicBezTo>
                <a:cubicBezTo>
                  <a:pt x="34" y="15"/>
                  <a:pt x="34" y="15"/>
                  <a:pt x="34" y="15"/>
                </a:cubicBezTo>
                <a:cubicBezTo>
                  <a:pt x="34" y="4"/>
                  <a:pt x="34" y="4"/>
                  <a:pt x="34" y="4"/>
                </a:cubicBezTo>
                <a:cubicBezTo>
                  <a:pt x="34" y="3"/>
                  <a:pt x="36" y="2"/>
                  <a:pt x="37" y="2"/>
                </a:cubicBezTo>
                <a:cubicBezTo>
                  <a:pt x="38" y="2"/>
                  <a:pt x="38" y="2"/>
                  <a:pt x="39" y="2"/>
                </a:cubicBezTo>
                <a:cubicBezTo>
                  <a:pt x="59" y="23"/>
                  <a:pt x="59" y="23"/>
                  <a:pt x="59" y="23"/>
                </a:cubicBezTo>
                <a:cubicBezTo>
                  <a:pt x="60" y="23"/>
                  <a:pt x="60" y="24"/>
                  <a:pt x="60" y="25"/>
                </a:cubicBezTo>
                <a:cubicBezTo>
                  <a:pt x="60" y="25"/>
                  <a:pt x="60" y="26"/>
                  <a:pt x="59"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Freeform 9"/>
          <p:cNvSpPr>
            <a:spLocks/>
          </p:cNvSpPr>
          <p:nvPr/>
        </p:nvSpPr>
        <p:spPr bwMode="auto">
          <a:xfrm>
            <a:off x="3606800" y="3139498"/>
            <a:ext cx="1568451" cy="960967"/>
          </a:xfrm>
          <a:custGeom>
            <a:avLst/>
            <a:gdLst/>
            <a:ahLst/>
            <a:cxnLst>
              <a:cxn ang="0">
                <a:pos x="250" y="192"/>
              </a:cxn>
              <a:cxn ang="0">
                <a:pos x="62" y="192"/>
              </a:cxn>
              <a:cxn ang="0">
                <a:pos x="61" y="160"/>
              </a:cxn>
              <a:cxn ang="0">
                <a:pos x="61" y="158"/>
              </a:cxn>
              <a:cxn ang="0">
                <a:pos x="0" y="158"/>
              </a:cxn>
              <a:cxn ang="0">
                <a:pos x="157" y="0"/>
              </a:cxn>
              <a:cxn ang="0">
                <a:pos x="313" y="158"/>
              </a:cxn>
              <a:cxn ang="0">
                <a:pos x="248" y="158"/>
              </a:cxn>
              <a:cxn ang="0">
                <a:pos x="248" y="160"/>
              </a:cxn>
              <a:cxn ang="0">
                <a:pos x="250" y="192"/>
              </a:cxn>
            </a:cxnLst>
            <a:rect l="0" t="0" r="r" b="b"/>
            <a:pathLst>
              <a:path w="313" h="192">
                <a:moveTo>
                  <a:pt x="250" y="192"/>
                </a:moveTo>
                <a:cubicBezTo>
                  <a:pt x="62" y="192"/>
                  <a:pt x="62" y="192"/>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cubicBezTo>
                  <a:pt x="248" y="158"/>
                  <a:pt x="248" y="158"/>
                  <a:pt x="248" y="158"/>
                </a:cubicBezTo>
                <a:cubicBezTo>
                  <a:pt x="248" y="158"/>
                  <a:pt x="248" y="159"/>
                  <a:pt x="248" y="160"/>
                </a:cubicBezTo>
                <a:cubicBezTo>
                  <a:pt x="248" y="171"/>
                  <a:pt x="249" y="182"/>
                  <a:pt x="250" y="192"/>
                </a:cubicBezTo>
                <a:close/>
              </a:path>
            </a:pathLst>
          </a:custGeom>
          <a:solidFill>
            <a:srgbClr val="FE4A1E"/>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Text Placeholder 3"/>
          <p:cNvSpPr txBox="1">
            <a:spLocks/>
          </p:cNvSpPr>
          <p:nvPr/>
        </p:nvSpPr>
        <p:spPr>
          <a:xfrm>
            <a:off x="4176668" y="3476788"/>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01</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67022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029"/>
                                        </p:tgtEl>
                                        <p:attrNameLst>
                                          <p:attrName>style.visibility</p:attrName>
                                        </p:attrNameLst>
                                      </p:cBhvr>
                                      <p:to>
                                        <p:strVal val="visible"/>
                                      </p:to>
                                    </p:set>
                                    <p:animEffect transition="in" filter="strips(upLeft)">
                                      <p:cBhvr>
                                        <p:cTn id="17" dur="1000"/>
                                        <p:tgtEl>
                                          <p:spTgt spid="1029"/>
                                        </p:tgtEl>
                                      </p:cBhvr>
                                    </p:animEffect>
                                  </p:childTnLst>
                                </p:cTn>
                              </p:par>
                            </p:childTnLst>
                          </p:cTn>
                        </p:par>
                        <p:par>
                          <p:cTn id="18" fill="hold">
                            <p:stCondLst>
                              <p:cond delay="2000"/>
                            </p:stCondLst>
                            <p:childTnLst>
                              <p:par>
                                <p:cTn id="19" presetID="53" presetClass="entr" presetSubtype="0"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53" presetClass="entr" presetSubtype="0" fill="hold" grpId="0" nodeType="afterEffect">
                                  <p:stCondLst>
                                    <p:cond delay="0"/>
                                  </p:stCondLst>
                                  <p:childTnLst>
                                    <p:set>
                                      <p:cBhvr>
                                        <p:cTn id="26" dur="1" fill="hold">
                                          <p:stCondLst>
                                            <p:cond delay="0"/>
                                          </p:stCondLst>
                                        </p:cTn>
                                        <p:tgtEl>
                                          <p:spTgt spid="69"/>
                                        </p:tgtEl>
                                        <p:attrNameLst>
                                          <p:attrName>style.visibility</p:attrName>
                                        </p:attrNameLst>
                                      </p:cBhvr>
                                      <p:to>
                                        <p:strVal val="visible"/>
                                      </p:to>
                                    </p:set>
                                    <p:anim calcmode="lin" valueType="num">
                                      <p:cBhvr>
                                        <p:cTn id="27" dur="500" fill="hold"/>
                                        <p:tgtEl>
                                          <p:spTgt spid="69"/>
                                        </p:tgtEl>
                                        <p:attrNameLst>
                                          <p:attrName>ppt_w</p:attrName>
                                        </p:attrNameLst>
                                      </p:cBhvr>
                                      <p:tavLst>
                                        <p:tav tm="0">
                                          <p:val>
                                            <p:fltVal val="0"/>
                                          </p:val>
                                        </p:tav>
                                        <p:tav tm="100000">
                                          <p:val>
                                            <p:strVal val="#ppt_w"/>
                                          </p:val>
                                        </p:tav>
                                      </p:tavLst>
                                    </p:anim>
                                    <p:anim calcmode="lin" valueType="num">
                                      <p:cBhvr>
                                        <p:cTn id="28" dur="500" fill="hold"/>
                                        <p:tgtEl>
                                          <p:spTgt spid="69"/>
                                        </p:tgtEl>
                                        <p:attrNameLst>
                                          <p:attrName>ppt_h</p:attrName>
                                        </p:attrNameLst>
                                      </p:cBhvr>
                                      <p:tavLst>
                                        <p:tav tm="0">
                                          <p:val>
                                            <p:fltVal val="0"/>
                                          </p:val>
                                        </p:tav>
                                        <p:tav tm="100000">
                                          <p:val>
                                            <p:strVal val="#ppt_h"/>
                                          </p:val>
                                        </p:tav>
                                      </p:tavLst>
                                    </p:anim>
                                    <p:animEffect transition="in" filter="fade">
                                      <p:cBhvr>
                                        <p:cTn id="29" dur="500"/>
                                        <p:tgtEl>
                                          <p:spTgt spid="69"/>
                                        </p:tgtEl>
                                      </p:cBhvr>
                                    </p:animEffect>
                                  </p:childTnLst>
                                </p:cTn>
                              </p:par>
                            </p:childTnLst>
                          </p:cTn>
                        </p:par>
                        <p:par>
                          <p:cTn id="30" fill="hold">
                            <p:stCondLst>
                              <p:cond delay="3000"/>
                            </p:stCondLst>
                            <p:childTnLst>
                              <p:par>
                                <p:cTn id="31" presetID="18" presetClass="entr" presetSubtype="9" fill="hold" grpId="0" nodeType="afterEffect">
                                  <p:stCondLst>
                                    <p:cond delay="0"/>
                                  </p:stCondLst>
                                  <p:childTnLst>
                                    <p:set>
                                      <p:cBhvr>
                                        <p:cTn id="32" dur="1" fill="hold">
                                          <p:stCondLst>
                                            <p:cond delay="0"/>
                                          </p:stCondLst>
                                        </p:cTn>
                                        <p:tgtEl>
                                          <p:spTgt spid="72"/>
                                        </p:tgtEl>
                                        <p:attrNameLst>
                                          <p:attrName>style.visibility</p:attrName>
                                        </p:attrNameLst>
                                      </p:cBhvr>
                                      <p:to>
                                        <p:strVal val="visible"/>
                                      </p:to>
                                    </p:set>
                                    <p:animEffect transition="in" filter="strips(upLeft)">
                                      <p:cBhvr>
                                        <p:cTn id="33" dur="500"/>
                                        <p:tgtEl>
                                          <p:spTgt spid="72"/>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strips(downLeft)">
                                      <p:cBhvr>
                                        <p:cTn id="37" dur="500"/>
                                        <p:tgtEl>
                                          <p:spTgt spid="4"/>
                                        </p:tgtEl>
                                      </p:cBhvr>
                                    </p:animEffect>
                                  </p:childTnLst>
                                </p:cTn>
                              </p:par>
                              <p:par>
                                <p:cTn id="38" presetID="2" presetClass="entr" presetSubtype="8" accel="50000" decel="50000"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18" presetClass="entr" presetSubtype="3" fill="hold" grpId="0" nodeType="afterEffect">
                                  <p:stCondLst>
                                    <p:cond delay="0"/>
                                  </p:stCondLst>
                                  <p:childTnLst>
                                    <p:set>
                                      <p:cBhvr>
                                        <p:cTn id="44" dur="1" fill="hold">
                                          <p:stCondLst>
                                            <p:cond delay="0"/>
                                          </p:stCondLst>
                                        </p:cTn>
                                        <p:tgtEl>
                                          <p:spTgt spid="1032"/>
                                        </p:tgtEl>
                                        <p:attrNameLst>
                                          <p:attrName>style.visibility</p:attrName>
                                        </p:attrNameLst>
                                      </p:cBhvr>
                                      <p:to>
                                        <p:strVal val="visible"/>
                                      </p:to>
                                    </p:set>
                                    <p:animEffect transition="in" filter="strips(upRight)">
                                      <p:cBhvr>
                                        <p:cTn id="45" dur="1000"/>
                                        <p:tgtEl>
                                          <p:spTgt spid="1032"/>
                                        </p:tgtEl>
                                      </p:cBhvr>
                                    </p:animEffect>
                                  </p:childTnLst>
                                </p:cTn>
                              </p:par>
                            </p:childTnLst>
                          </p:cTn>
                        </p:par>
                        <p:par>
                          <p:cTn id="46" fill="hold">
                            <p:stCondLst>
                              <p:cond delay="5000"/>
                            </p:stCondLst>
                            <p:childTnLst>
                              <p:par>
                                <p:cTn id="47" presetID="53" presetClass="entr" presetSubtype="0" fill="hold" grpId="0"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5500"/>
                            </p:stCondLst>
                            <p:childTnLst>
                              <p:par>
                                <p:cTn id="53" presetID="53" presetClass="entr" presetSubtype="0"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6000"/>
                            </p:stCondLst>
                            <p:childTnLst>
                              <p:par>
                                <p:cTn id="59" presetID="18" presetClass="entr" presetSubtype="12" fill="hold" nodeType="afterEffect">
                                  <p:stCondLst>
                                    <p:cond delay="0"/>
                                  </p:stCondLst>
                                  <p:childTnLst>
                                    <p:set>
                                      <p:cBhvr>
                                        <p:cTn id="60" dur="1" fill="hold">
                                          <p:stCondLst>
                                            <p:cond delay="0"/>
                                          </p:stCondLst>
                                        </p:cTn>
                                        <p:tgtEl>
                                          <p:spTgt spid="2"/>
                                        </p:tgtEl>
                                        <p:attrNameLst>
                                          <p:attrName>style.visibility</p:attrName>
                                        </p:attrNameLst>
                                      </p:cBhvr>
                                      <p:to>
                                        <p:strVal val="visible"/>
                                      </p:to>
                                    </p:set>
                                    <p:animEffect transition="in" filter="strips(downLeft)">
                                      <p:cBhvr>
                                        <p:cTn id="61" dur="500"/>
                                        <p:tgtEl>
                                          <p:spTgt spid="2"/>
                                        </p:tgtEl>
                                      </p:cBhvr>
                                    </p:animEffect>
                                  </p:childTnLst>
                                </p:cTn>
                              </p:par>
                              <p:par>
                                <p:cTn id="62" presetID="2" presetClass="entr" presetSubtype="8" accel="50000" decel="50000" fill="hold" nodeType="with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additive="base">
                                        <p:cTn id="64" dur="500" fill="hold"/>
                                        <p:tgtEl>
                                          <p:spTgt spid="11"/>
                                        </p:tgtEl>
                                        <p:attrNameLst>
                                          <p:attrName>ppt_x</p:attrName>
                                        </p:attrNameLst>
                                      </p:cBhvr>
                                      <p:tavLst>
                                        <p:tav tm="0">
                                          <p:val>
                                            <p:strVal val="0-#ppt_w/2"/>
                                          </p:val>
                                        </p:tav>
                                        <p:tav tm="100000">
                                          <p:val>
                                            <p:strVal val="#ppt_x"/>
                                          </p:val>
                                        </p:tav>
                                      </p:tavLst>
                                    </p:anim>
                                    <p:anim calcmode="lin" valueType="num">
                                      <p:cBhvr additive="base">
                                        <p:cTn id="65" dur="500" fill="hold"/>
                                        <p:tgtEl>
                                          <p:spTgt spid="11"/>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18" presetClass="entr" presetSubtype="6" fill="hold" grpId="0" nodeType="afterEffect">
                                  <p:stCondLst>
                                    <p:cond delay="0"/>
                                  </p:stCondLst>
                                  <p:childTnLst>
                                    <p:set>
                                      <p:cBhvr>
                                        <p:cTn id="68" dur="1" fill="hold">
                                          <p:stCondLst>
                                            <p:cond delay="0"/>
                                          </p:stCondLst>
                                        </p:cTn>
                                        <p:tgtEl>
                                          <p:spTgt spid="1031"/>
                                        </p:tgtEl>
                                        <p:attrNameLst>
                                          <p:attrName>style.visibility</p:attrName>
                                        </p:attrNameLst>
                                      </p:cBhvr>
                                      <p:to>
                                        <p:strVal val="visible"/>
                                      </p:to>
                                    </p:set>
                                    <p:animEffect transition="in" filter="strips(downRight)">
                                      <p:cBhvr>
                                        <p:cTn id="69" dur="1000"/>
                                        <p:tgtEl>
                                          <p:spTgt spid="1031"/>
                                        </p:tgtEl>
                                      </p:cBhvr>
                                    </p:animEffect>
                                  </p:childTnLst>
                                </p:cTn>
                              </p:par>
                            </p:childTnLst>
                          </p:cTn>
                        </p:par>
                        <p:par>
                          <p:cTn id="70" fill="hold">
                            <p:stCondLst>
                              <p:cond delay="7500"/>
                            </p:stCondLst>
                            <p:childTnLst>
                              <p:par>
                                <p:cTn id="71" presetID="53"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500" fill="hold"/>
                                        <p:tgtEl>
                                          <p:spTgt spid="24"/>
                                        </p:tgtEl>
                                        <p:attrNameLst>
                                          <p:attrName>ppt_w</p:attrName>
                                        </p:attrNameLst>
                                      </p:cBhvr>
                                      <p:tavLst>
                                        <p:tav tm="0">
                                          <p:val>
                                            <p:fltVal val="0"/>
                                          </p:val>
                                        </p:tav>
                                        <p:tav tm="100000">
                                          <p:val>
                                            <p:strVal val="#ppt_w"/>
                                          </p:val>
                                        </p:tav>
                                      </p:tavLst>
                                    </p:anim>
                                    <p:anim calcmode="lin" valueType="num">
                                      <p:cBhvr>
                                        <p:cTn id="74" dur="500" fill="hold"/>
                                        <p:tgtEl>
                                          <p:spTgt spid="24"/>
                                        </p:tgtEl>
                                        <p:attrNameLst>
                                          <p:attrName>ppt_h</p:attrName>
                                        </p:attrNameLst>
                                      </p:cBhvr>
                                      <p:tavLst>
                                        <p:tav tm="0">
                                          <p:val>
                                            <p:fltVal val="0"/>
                                          </p:val>
                                        </p:tav>
                                        <p:tav tm="100000">
                                          <p:val>
                                            <p:strVal val="#ppt_h"/>
                                          </p:val>
                                        </p:tav>
                                      </p:tavLst>
                                    </p:anim>
                                    <p:animEffect transition="in" filter="fade">
                                      <p:cBhvr>
                                        <p:cTn id="75" dur="500"/>
                                        <p:tgtEl>
                                          <p:spTgt spid="24"/>
                                        </p:tgtEl>
                                      </p:cBhvr>
                                    </p:animEffect>
                                  </p:childTnLst>
                                </p:cTn>
                              </p:par>
                            </p:childTnLst>
                          </p:cTn>
                        </p:par>
                        <p:par>
                          <p:cTn id="76" fill="hold">
                            <p:stCondLst>
                              <p:cond delay="8000"/>
                            </p:stCondLst>
                            <p:childTnLst>
                              <p:par>
                                <p:cTn id="77" presetID="53"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8500"/>
                            </p:stCondLst>
                            <p:childTnLst>
                              <p:par>
                                <p:cTn id="83" presetID="18" presetClass="entr" presetSubtype="6" fill="hold" nodeType="afterEffect">
                                  <p:stCondLst>
                                    <p:cond delay="0"/>
                                  </p:stCondLst>
                                  <p:childTnLst>
                                    <p:set>
                                      <p:cBhvr>
                                        <p:cTn id="84" dur="1" fill="hold">
                                          <p:stCondLst>
                                            <p:cond delay="0"/>
                                          </p:stCondLst>
                                        </p:cTn>
                                        <p:tgtEl>
                                          <p:spTgt spid="3"/>
                                        </p:tgtEl>
                                        <p:attrNameLst>
                                          <p:attrName>style.visibility</p:attrName>
                                        </p:attrNameLst>
                                      </p:cBhvr>
                                      <p:to>
                                        <p:strVal val="visible"/>
                                      </p:to>
                                    </p:set>
                                    <p:animEffect transition="in" filter="strips(downRight)">
                                      <p:cBhvr>
                                        <p:cTn id="85" dur="500"/>
                                        <p:tgtEl>
                                          <p:spTgt spid="3"/>
                                        </p:tgtEl>
                                      </p:cBhvr>
                                    </p:animEffect>
                                  </p:childTnLst>
                                </p:cTn>
                              </p:par>
                              <p:par>
                                <p:cTn id="86" presetID="2" presetClass="entr" presetSubtype="2" accel="50000" decel="50000" fill="hold" nodeType="with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additive="base">
                                        <p:cTn id="88" dur="500" fill="hold"/>
                                        <p:tgtEl>
                                          <p:spTgt spid="10"/>
                                        </p:tgtEl>
                                        <p:attrNameLst>
                                          <p:attrName>ppt_x</p:attrName>
                                        </p:attrNameLst>
                                      </p:cBhvr>
                                      <p:tavLst>
                                        <p:tav tm="0">
                                          <p:val>
                                            <p:strVal val="1+#ppt_w/2"/>
                                          </p:val>
                                        </p:tav>
                                        <p:tav tm="100000">
                                          <p:val>
                                            <p:strVal val="#ppt_x"/>
                                          </p:val>
                                        </p:tav>
                                      </p:tavLst>
                                    </p:anim>
                                    <p:anim calcmode="lin" valueType="num">
                                      <p:cBhvr additive="base">
                                        <p:cTn id="89" dur="500" fill="hold"/>
                                        <p:tgtEl>
                                          <p:spTgt spid="10"/>
                                        </p:tgtEl>
                                        <p:attrNameLst>
                                          <p:attrName>ppt_y</p:attrName>
                                        </p:attrNameLst>
                                      </p:cBhvr>
                                      <p:tavLst>
                                        <p:tav tm="0">
                                          <p:val>
                                            <p:strVal val="#ppt_y"/>
                                          </p:val>
                                        </p:tav>
                                        <p:tav tm="100000">
                                          <p:val>
                                            <p:strVal val="#ppt_y"/>
                                          </p:val>
                                        </p:tav>
                                      </p:tavLst>
                                    </p:anim>
                                  </p:childTnLst>
                                </p:cTn>
                              </p:par>
                            </p:childTnLst>
                          </p:cTn>
                        </p:par>
                        <p:par>
                          <p:cTn id="90" fill="hold">
                            <p:stCondLst>
                              <p:cond delay="9000"/>
                            </p:stCondLst>
                            <p:childTnLst>
                              <p:par>
                                <p:cTn id="91" presetID="18" presetClass="entr" presetSubtype="12" fill="hold" grpId="0" nodeType="afterEffect">
                                  <p:stCondLst>
                                    <p:cond delay="0"/>
                                  </p:stCondLst>
                                  <p:childTnLst>
                                    <p:set>
                                      <p:cBhvr>
                                        <p:cTn id="92" dur="1" fill="hold">
                                          <p:stCondLst>
                                            <p:cond delay="0"/>
                                          </p:stCondLst>
                                        </p:cTn>
                                        <p:tgtEl>
                                          <p:spTgt spid="1030"/>
                                        </p:tgtEl>
                                        <p:attrNameLst>
                                          <p:attrName>style.visibility</p:attrName>
                                        </p:attrNameLst>
                                      </p:cBhvr>
                                      <p:to>
                                        <p:strVal val="visible"/>
                                      </p:to>
                                    </p:set>
                                    <p:animEffect transition="in" filter="strips(downLeft)">
                                      <p:cBhvr>
                                        <p:cTn id="93" dur="1000"/>
                                        <p:tgtEl>
                                          <p:spTgt spid="1030"/>
                                        </p:tgtEl>
                                      </p:cBhvr>
                                    </p:animEffect>
                                  </p:childTnLst>
                                </p:cTn>
                              </p:par>
                            </p:childTnLst>
                          </p:cTn>
                        </p:par>
                        <p:par>
                          <p:cTn id="94" fill="hold">
                            <p:stCondLst>
                              <p:cond delay="10000"/>
                            </p:stCondLst>
                            <p:childTnLst>
                              <p:par>
                                <p:cTn id="95" presetID="53" presetClass="entr" presetSubtype="0" fill="hold" grpId="0" nodeType="after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500" fill="hold"/>
                                        <p:tgtEl>
                                          <p:spTgt spid="27"/>
                                        </p:tgtEl>
                                        <p:attrNameLst>
                                          <p:attrName>ppt_w</p:attrName>
                                        </p:attrNameLst>
                                      </p:cBhvr>
                                      <p:tavLst>
                                        <p:tav tm="0">
                                          <p:val>
                                            <p:fltVal val="0"/>
                                          </p:val>
                                        </p:tav>
                                        <p:tav tm="100000">
                                          <p:val>
                                            <p:strVal val="#ppt_w"/>
                                          </p:val>
                                        </p:tav>
                                      </p:tavLst>
                                    </p:anim>
                                    <p:anim calcmode="lin" valueType="num">
                                      <p:cBhvr>
                                        <p:cTn id="98" dur="500" fill="hold"/>
                                        <p:tgtEl>
                                          <p:spTgt spid="27"/>
                                        </p:tgtEl>
                                        <p:attrNameLst>
                                          <p:attrName>ppt_h</p:attrName>
                                        </p:attrNameLst>
                                      </p:cBhvr>
                                      <p:tavLst>
                                        <p:tav tm="0">
                                          <p:val>
                                            <p:fltVal val="0"/>
                                          </p:val>
                                        </p:tav>
                                        <p:tav tm="100000">
                                          <p:val>
                                            <p:strVal val="#ppt_h"/>
                                          </p:val>
                                        </p:tav>
                                      </p:tavLst>
                                    </p:anim>
                                    <p:animEffect transition="in" filter="fade">
                                      <p:cBhvr>
                                        <p:cTn id="99" dur="500"/>
                                        <p:tgtEl>
                                          <p:spTgt spid="27"/>
                                        </p:tgtEl>
                                      </p:cBhvr>
                                    </p:animEffect>
                                  </p:childTnLst>
                                </p:cTn>
                              </p:par>
                            </p:childTnLst>
                          </p:cTn>
                        </p:par>
                        <p:par>
                          <p:cTn id="100" fill="hold">
                            <p:stCondLst>
                              <p:cond delay="10500"/>
                            </p:stCondLst>
                            <p:childTnLst>
                              <p:par>
                                <p:cTn id="101" presetID="53" presetClass="entr" presetSubtype="0" fill="hold" grpId="0" nodeType="afterEffect">
                                  <p:stCondLst>
                                    <p:cond delay="0"/>
                                  </p:stCondLst>
                                  <p:childTnLst>
                                    <p:set>
                                      <p:cBhvr>
                                        <p:cTn id="102" dur="1" fill="hold">
                                          <p:stCondLst>
                                            <p:cond delay="0"/>
                                          </p:stCondLst>
                                        </p:cTn>
                                        <p:tgtEl>
                                          <p:spTgt spid="64"/>
                                        </p:tgtEl>
                                        <p:attrNameLst>
                                          <p:attrName>style.visibility</p:attrName>
                                        </p:attrNameLst>
                                      </p:cBhvr>
                                      <p:to>
                                        <p:strVal val="visible"/>
                                      </p:to>
                                    </p:set>
                                    <p:anim calcmode="lin" valueType="num">
                                      <p:cBhvr>
                                        <p:cTn id="103" dur="500" fill="hold"/>
                                        <p:tgtEl>
                                          <p:spTgt spid="64"/>
                                        </p:tgtEl>
                                        <p:attrNameLst>
                                          <p:attrName>ppt_w</p:attrName>
                                        </p:attrNameLst>
                                      </p:cBhvr>
                                      <p:tavLst>
                                        <p:tav tm="0">
                                          <p:val>
                                            <p:fltVal val="0"/>
                                          </p:val>
                                        </p:tav>
                                        <p:tav tm="100000">
                                          <p:val>
                                            <p:strVal val="#ppt_w"/>
                                          </p:val>
                                        </p:tav>
                                      </p:tavLst>
                                    </p:anim>
                                    <p:anim calcmode="lin" valueType="num">
                                      <p:cBhvr>
                                        <p:cTn id="104" dur="500" fill="hold"/>
                                        <p:tgtEl>
                                          <p:spTgt spid="64"/>
                                        </p:tgtEl>
                                        <p:attrNameLst>
                                          <p:attrName>ppt_h</p:attrName>
                                        </p:attrNameLst>
                                      </p:cBhvr>
                                      <p:tavLst>
                                        <p:tav tm="0">
                                          <p:val>
                                            <p:fltVal val="0"/>
                                          </p:val>
                                        </p:tav>
                                        <p:tav tm="100000">
                                          <p:val>
                                            <p:strVal val="#ppt_h"/>
                                          </p:val>
                                        </p:tav>
                                      </p:tavLst>
                                    </p:anim>
                                    <p:animEffect transition="in" filter="fade">
                                      <p:cBhvr>
                                        <p:cTn id="105" dur="500"/>
                                        <p:tgtEl>
                                          <p:spTgt spid="64"/>
                                        </p:tgtEl>
                                      </p:cBhvr>
                                    </p:animEffect>
                                  </p:childTnLst>
                                </p:cTn>
                              </p:par>
                            </p:childTnLst>
                          </p:cTn>
                        </p:par>
                        <p:par>
                          <p:cTn id="106" fill="hold">
                            <p:stCondLst>
                              <p:cond delay="11000"/>
                            </p:stCondLst>
                            <p:childTnLst>
                              <p:par>
                                <p:cTn id="107" presetID="18" presetClass="entr" presetSubtype="3" fill="hold" nodeType="afterEffect">
                                  <p:stCondLst>
                                    <p:cond delay="0"/>
                                  </p:stCondLst>
                                  <p:childTnLst>
                                    <p:set>
                                      <p:cBhvr>
                                        <p:cTn id="108" dur="1" fill="hold">
                                          <p:stCondLst>
                                            <p:cond delay="0"/>
                                          </p:stCondLst>
                                        </p:cTn>
                                        <p:tgtEl>
                                          <p:spTgt spid="5"/>
                                        </p:tgtEl>
                                        <p:attrNameLst>
                                          <p:attrName>style.visibility</p:attrName>
                                        </p:attrNameLst>
                                      </p:cBhvr>
                                      <p:to>
                                        <p:strVal val="visible"/>
                                      </p:to>
                                    </p:set>
                                    <p:animEffect transition="in" filter="strips(upRight)">
                                      <p:cBhvr>
                                        <p:cTn id="109" dur="500"/>
                                        <p:tgtEl>
                                          <p:spTgt spid="5"/>
                                        </p:tgtEl>
                                      </p:cBhvr>
                                    </p:animEffect>
                                  </p:childTnLst>
                                </p:cTn>
                              </p:par>
                              <p:par>
                                <p:cTn id="110" presetID="2" presetClass="entr" presetSubtype="2" accel="50000" decel="50000" fill="hold" nodeType="withEffect">
                                  <p:stCondLst>
                                    <p:cond delay="0"/>
                                  </p:stCondLst>
                                  <p:childTnLst>
                                    <p:set>
                                      <p:cBhvr>
                                        <p:cTn id="111" dur="1" fill="hold">
                                          <p:stCondLst>
                                            <p:cond delay="0"/>
                                          </p:stCondLst>
                                        </p:cTn>
                                        <p:tgtEl>
                                          <p:spTgt spid="9"/>
                                        </p:tgtEl>
                                        <p:attrNameLst>
                                          <p:attrName>style.visibility</p:attrName>
                                        </p:attrNameLst>
                                      </p:cBhvr>
                                      <p:to>
                                        <p:strVal val="visible"/>
                                      </p:to>
                                    </p:set>
                                    <p:anim calcmode="lin" valueType="num">
                                      <p:cBhvr additive="base">
                                        <p:cTn id="112" dur="500" fill="hold"/>
                                        <p:tgtEl>
                                          <p:spTgt spid="9"/>
                                        </p:tgtEl>
                                        <p:attrNameLst>
                                          <p:attrName>ppt_x</p:attrName>
                                        </p:attrNameLst>
                                      </p:cBhvr>
                                      <p:tavLst>
                                        <p:tav tm="0">
                                          <p:val>
                                            <p:strVal val="1+#ppt_w/2"/>
                                          </p:val>
                                        </p:tav>
                                        <p:tav tm="100000">
                                          <p:val>
                                            <p:strVal val="#ppt_x"/>
                                          </p:val>
                                        </p:tav>
                                      </p:tavLst>
                                    </p:anim>
                                    <p:anim calcmode="lin" valueType="num">
                                      <p:cBhvr additive="base">
                                        <p:cTn id="113"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23" grpId="0"/>
      <p:bldP spid="24" grpId="0"/>
      <p:bldP spid="27" grpId="0"/>
      <p:bldP spid="36" grpId="0"/>
      <p:bldP spid="61" grpId="0" animBg="1"/>
      <p:bldP spid="64" grpId="0" animBg="1"/>
      <p:bldP spid="66" grpId="0" animBg="1"/>
      <p:bldP spid="69" grpId="0" animBg="1"/>
      <p:bldP spid="72" grpId="0" animBg="1"/>
      <p:bldP spid="22" grpId="0"/>
      <p:bldP spid="4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5C9AD3"/>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rgbClr val="FE4A1E"/>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FE4A1E"/>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D622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D622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5C9AD3"/>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3472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3472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44546B"/>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p:grpSpPr>
        <p:sp>
          <p:nvSpPr>
            <p:cNvPr id="49" name="Teardrop 48"/>
            <p:cNvSpPr/>
            <p:nvPr/>
          </p:nvSpPr>
          <p:spPr>
            <a:xfrm rot="8100000">
              <a:off x="846989" y="1401020"/>
              <a:ext cx="877416" cy="877416"/>
            </a:xfrm>
            <a:prstGeom prst="teardrop">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50%</a:t>
              </a:r>
            </a:p>
          </p:txBody>
        </p:sp>
      </p:grpSp>
      <p:grpSp>
        <p:nvGrpSpPr>
          <p:cNvPr id="51" name="Group 279"/>
          <p:cNvGrpSpPr/>
          <p:nvPr/>
        </p:nvGrpSpPr>
        <p:grpSpPr>
          <a:xfrm>
            <a:off x="5492250" y="2971624"/>
            <a:ext cx="1042145" cy="1042140"/>
            <a:chOff x="846989" y="1401020"/>
            <a:chExt cx="877416" cy="877416"/>
          </a:xfrm>
          <a:effectLst/>
        </p:grpSpPr>
        <p:sp>
          <p:nvSpPr>
            <p:cNvPr id="53" name="Teardrop 52"/>
            <p:cNvSpPr/>
            <p:nvPr/>
          </p:nvSpPr>
          <p:spPr>
            <a:xfrm rot="8100000">
              <a:off x="846989" y="1401020"/>
              <a:ext cx="877416" cy="877416"/>
            </a:xfrm>
            <a:prstGeom prst="teardrop">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p:grpSpPr>
        <p:sp>
          <p:nvSpPr>
            <p:cNvPr id="58" name="Teardrop 57"/>
            <p:cNvSpPr/>
            <p:nvPr/>
          </p:nvSpPr>
          <p:spPr>
            <a:xfrm rot="8100000">
              <a:off x="846989" y="1401020"/>
              <a:ext cx="877416" cy="877416"/>
            </a:xfrm>
            <a:prstGeom prst="teardrop">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60%</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68" name="TextBox 67"/>
          <p:cNvSpPr txBox="1"/>
          <p:nvPr/>
        </p:nvSpPr>
        <p:spPr>
          <a:xfrm>
            <a:off x="7124335" y="3272113"/>
            <a:ext cx="2194560" cy="1409617"/>
          </a:xfrm>
          <a:prstGeom prst="rect">
            <a:avLst/>
          </a:prstGeom>
          <a:noFill/>
        </p:spPr>
        <p:txBody>
          <a:bodyPr wrap="square" rtlCol="0">
            <a:spAutoFit/>
          </a:bodyPr>
          <a:lstStyle/>
          <a:p>
            <a:pPr algn="ctr" defTabSz="1219170">
              <a:spcBef>
                <a:spcPct val="20000"/>
              </a:spcBef>
              <a:defRPr/>
            </a:pPr>
            <a:r>
              <a:rPr lang="en-US" b="1" dirty="0">
                <a:solidFill>
                  <a:srgbClr val="5C9AD3"/>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07674" y="4965187"/>
            <a:ext cx="2194560" cy="1409617"/>
          </a:xfrm>
          <a:prstGeom prst="rect">
            <a:avLst/>
          </a:prstGeom>
          <a:noFill/>
        </p:spPr>
        <p:txBody>
          <a:bodyPr wrap="square" rtlCol="0">
            <a:spAutoFit/>
          </a:bodyPr>
          <a:lstStyle/>
          <a:p>
            <a:pPr algn="ctr" defTabSz="1219170">
              <a:spcBef>
                <a:spcPct val="20000"/>
              </a:spcBef>
              <a:defRPr/>
            </a:pPr>
            <a:r>
              <a:rPr lang="en-US" b="1" dirty="0">
                <a:solidFill>
                  <a:srgbClr val="FE4A1E"/>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278801" y="4965186"/>
            <a:ext cx="2194560" cy="1409617"/>
          </a:xfrm>
          <a:prstGeom prst="rect">
            <a:avLst/>
          </a:prstGeom>
          <a:noFill/>
        </p:spPr>
        <p:txBody>
          <a:bodyPr wrap="square" rtlCol="0">
            <a:spAutoFit/>
          </a:bodyPr>
          <a:lstStyle/>
          <a:p>
            <a:pPr algn="ctr" defTabSz="1219170">
              <a:spcBef>
                <a:spcPct val="20000"/>
              </a:spcBef>
              <a:defRPr/>
            </a:pPr>
            <a:r>
              <a:rPr lang="en-US" b="1" dirty="0">
                <a:solidFill>
                  <a:srgbClr val="44546B"/>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5621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2" name="TextBox 31"/>
          <p:cNvSpPr txBox="1"/>
          <p:nvPr/>
        </p:nvSpPr>
        <p:spPr>
          <a:xfrm>
            <a:off x="7854511" y="1797112"/>
            <a:ext cx="3657600" cy="1009507"/>
          </a:xfrm>
          <a:prstGeom prst="rect">
            <a:avLst/>
          </a:prstGeom>
          <a:noFill/>
        </p:spPr>
        <p:txBody>
          <a:bodyPr wrap="square" rtlCol="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1009507"/>
          </a:xfrm>
          <a:prstGeom prst="rect">
            <a:avLst/>
          </a:prstGeom>
          <a:noFill/>
        </p:spPr>
        <p:txBody>
          <a:bodyPr wrap="square" rtlCol="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1009507"/>
          </a:xfrm>
          <a:prstGeom prst="rect">
            <a:avLst/>
          </a:prstGeom>
          <a:noFill/>
        </p:spPr>
        <p:txBody>
          <a:bodyPr wrap="square" rtlCol="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1009507"/>
          </a:xfrm>
          <a:prstGeom prst="rect">
            <a:avLst/>
          </a:prstGeom>
          <a:noFill/>
        </p:spPr>
        <p:txBody>
          <a:bodyPr wrap="square" rtlCol="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FE4A1E"/>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5C9AD3"/>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44546B"/>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7A7A7A"/>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09936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300" b="1" dirty="0">
              <a:solidFill>
                <a:srgbClr val="44546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300" b="1" dirty="0">
              <a:solidFill>
                <a:srgbClr val="FE4A1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 IPSUM</a:t>
            </a:r>
            <a:endParaRPr lang="en-US" sz="300" b="1" dirty="0">
              <a:solidFill>
                <a:srgbClr val="93939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300" b="1" dirty="0">
              <a:solidFill>
                <a:srgbClr val="5C9AD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300" b="1" dirty="0">
              <a:solidFill>
                <a:srgbClr val="7A7A7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516063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1434F3E7-8EBA-43A4-9268-CD72C3A881B1}"/>
              </a:ext>
            </a:extLst>
          </p:cNvPr>
          <p:cNvGrpSpPr/>
          <p:nvPr/>
        </p:nvGrpSpPr>
        <p:grpSpPr>
          <a:xfrm>
            <a:off x="5247109" y="3584803"/>
            <a:ext cx="1554480" cy="2781218"/>
            <a:chOff x="2279193" y="3727158"/>
            <a:chExt cx="1554480" cy="2781218"/>
          </a:xfrm>
        </p:grpSpPr>
        <p:sp>
          <p:nvSpPr>
            <p:cNvPr id="11" name="Rectangle 10">
              <a:extLst>
                <a:ext uri="{FF2B5EF4-FFF2-40B4-BE49-F238E27FC236}">
                  <a16:creationId xmlns:a16="http://schemas.microsoft.com/office/drawing/2014/main" id="{E0DFB07C-CC8E-4298-913A-8EACBF2EF677}"/>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5DFD103-4B63-43FA-95BE-02DFD4821A3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4" name="Group 13">
            <a:extLst>
              <a:ext uri="{FF2B5EF4-FFF2-40B4-BE49-F238E27FC236}">
                <a16:creationId xmlns:a16="http://schemas.microsoft.com/office/drawing/2014/main" id="{0C70CAC5-F913-421D-82FF-EC14653B0993}"/>
              </a:ext>
            </a:extLst>
          </p:cNvPr>
          <p:cNvGrpSpPr/>
          <p:nvPr/>
        </p:nvGrpSpPr>
        <p:grpSpPr>
          <a:xfrm>
            <a:off x="3612648" y="3584803"/>
            <a:ext cx="1554480" cy="2781218"/>
            <a:chOff x="2279193" y="3727158"/>
            <a:chExt cx="1554480" cy="2781218"/>
          </a:xfrm>
        </p:grpSpPr>
        <p:sp>
          <p:nvSpPr>
            <p:cNvPr id="15" name="Rectangle 14">
              <a:extLst>
                <a:ext uri="{FF2B5EF4-FFF2-40B4-BE49-F238E27FC236}">
                  <a16:creationId xmlns:a16="http://schemas.microsoft.com/office/drawing/2014/main" id="{A2DED027-98CC-4588-9FB6-BE7B999FD35B}"/>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F8CA2F2B-EE03-4955-9151-3C41CC5311BA}"/>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7" name="Group 16">
            <a:extLst>
              <a:ext uri="{FF2B5EF4-FFF2-40B4-BE49-F238E27FC236}">
                <a16:creationId xmlns:a16="http://schemas.microsoft.com/office/drawing/2014/main" id="{8CFF8AB5-069C-406E-9E88-221DB89F4919}"/>
              </a:ext>
            </a:extLst>
          </p:cNvPr>
          <p:cNvGrpSpPr/>
          <p:nvPr/>
        </p:nvGrpSpPr>
        <p:grpSpPr>
          <a:xfrm>
            <a:off x="6903429" y="3587310"/>
            <a:ext cx="1554480" cy="2781218"/>
            <a:chOff x="2279193" y="3727158"/>
            <a:chExt cx="1554480" cy="2781218"/>
          </a:xfrm>
        </p:grpSpPr>
        <p:sp>
          <p:nvSpPr>
            <p:cNvPr id="18" name="Rectangle 17">
              <a:extLst>
                <a:ext uri="{FF2B5EF4-FFF2-40B4-BE49-F238E27FC236}">
                  <a16:creationId xmlns:a16="http://schemas.microsoft.com/office/drawing/2014/main" id="{CD2A40AD-B7D7-4833-859E-3E9EAAFA7653}"/>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F24D7E44-EC2C-4153-89EF-8969A616F40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3" name="Group 22">
            <a:extLst>
              <a:ext uri="{FF2B5EF4-FFF2-40B4-BE49-F238E27FC236}">
                <a16:creationId xmlns:a16="http://schemas.microsoft.com/office/drawing/2014/main" id="{E8284610-4A57-498F-AD24-3723138B4797}"/>
              </a:ext>
            </a:extLst>
          </p:cNvPr>
          <p:cNvGrpSpPr/>
          <p:nvPr/>
        </p:nvGrpSpPr>
        <p:grpSpPr>
          <a:xfrm>
            <a:off x="1978037" y="3585873"/>
            <a:ext cx="1554480" cy="2781218"/>
            <a:chOff x="2279193" y="3727158"/>
            <a:chExt cx="1554480" cy="2781218"/>
          </a:xfrm>
        </p:grpSpPr>
        <p:sp>
          <p:nvSpPr>
            <p:cNvPr id="24" name="Rectangle 23">
              <a:extLst>
                <a:ext uri="{FF2B5EF4-FFF2-40B4-BE49-F238E27FC236}">
                  <a16:creationId xmlns:a16="http://schemas.microsoft.com/office/drawing/2014/main" id="{85C0649A-FF28-4EB6-A8C2-17C5889DFB0D}"/>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9E8A6C4-382C-4C20-AE09-F36E02E4D31B}"/>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5CE03564-456C-4519-9D62-71537542F653}"/>
              </a:ext>
            </a:extLst>
          </p:cNvPr>
          <p:cNvSpPr/>
          <p:nvPr/>
        </p:nvSpPr>
        <p:spPr>
          <a:xfrm>
            <a:off x="3610153" y="2487523"/>
            <a:ext cx="2103120" cy="1097280"/>
          </a:xfrm>
          <a:prstGeom prst="chevr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Arrow: Pentagon 2">
            <a:extLst>
              <a:ext uri="{FF2B5EF4-FFF2-40B4-BE49-F238E27FC236}">
                <a16:creationId xmlns:a16="http://schemas.microsoft.com/office/drawing/2014/main" id="{A7CE9477-D9FF-4366-9F66-AFA96310E764}"/>
              </a:ext>
            </a:extLst>
          </p:cNvPr>
          <p:cNvSpPr/>
          <p:nvPr/>
        </p:nvSpPr>
        <p:spPr>
          <a:xfrm>
            <a:off x="1782781" y="2487523"/>
            <a:ext cx="2286000" cy="1097280"/>
          </a:xfrm>
          <a:prstGeom prst="homePlat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Chevron 7">
            <a:extLst>
              <a:ext uri="{FF2B5EF4-FFF2-40B4-BE49-F238E27FC236}">
                <a16:creationId xmlns:a16="http://schemas.microsoft.com/office/drawing/2014/main" id="{129B8D77-AD1D-4F9E-8B3C-010E3AC2AE7F}"/>
              </a:ext>
            </a:extLst>
          </p:cNvPr>
          <p:cNvSpPr/>
          <p:nvPr/>
        </p:nvSpPr>
        <p:spPr>
          <a:xfrm>
            <a:off x="5247109" y="2487523"/>
            <a:ext cx="2103120" cy="1097280"/>
          </a:xfrm>
          <a:prstGeom prst="chevr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Arrow: Chevron 8">
            <a:extLst>
              <a:ext uri="{FF2B5EF4-FFF2-40B4-BE49-F238E27FC236}">
                <a16:creationId xmlns:a16="http://schemas.microsoft.com/office/drawing/2014/main" id="{59A27F14-1FD2-42ED-ADFA-E18574641810}"/>
              </a:ext>
            </a:extLst>
          </p:cNvPr>
          <p:cNvSpPr/>
          <p:nvPr/>
        </p:nvSpPr>
        <p:spPr>
          <a:xfrm>
            <a:off x="6903429" y="2487523"/>
            <a:ext cx="2103120" cy="1097280"/>
          </a:xfrm>
          <a:prstGeom prst="chevr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Diamond 3">
            <a:extLst>
              <a:ext uri="{FF2B5EF4-FFF2-40B4-BE49-F238E27FC236}">
                <a16:creationId xmlns:a16="http://schemas.microsoft.com/office/drawing/2014/main" id="{BD9D2EED-A7D6-46A3-A287-74BDA190AC6E}"/>
              </a:ext>
            </a:extLst>
          </p:cNvPr>
          <p:cNvSpPr/>
          <p:nvPr/>
        </p:nvSpPr>
        <p:spPr>
          <a:xfrm>
            <a:off x="8504014" y="1744960"/>
            <a:ext cx="2560320" cy="2560320"/>
          </a:xfrm>
          <a:prstGeom prst="diamond">
            <a:avLst/>
          </a:prstGeom>
          <a:solidFill>
            <a:srgbClr val="BFBF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F96146FA-D91E-4888-8BD5-2A7E07805214}"/>
              </a:ext>
            </a:extLst>
          </p:cNvPr>
          <p:cNvGrpSpPr>
            <a:grpSpLocks noChangeAspect="1"/>
          </p:cNvGrpSpPr>
          <p:nvPr/>
        </p:nvGrpSpPr>
        <p:grpSpPr>
          <a:xfrm>
            <a:off x="4449781" y="2619467"/>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7" name="Freeform 46">
              <a:extLst>
                <a:ext uri="{FF2B5EF4-FFF2-40B4-BE49-F238E27FC236}">
                  <a16:creationId xmlns:a16="http://schemas.microsoft.com/office/drawing/2014/main" id="{76EB2DF5-11A7-47AD-8DB9-461A2F7655D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7">
              <a:extLst>
                <a:ext uri="{FF2B5EF4-FFF2-40B4-BE49-F238E27FC236}">
                  <a16:creationId xmlns:a16="http://schemas.microsoft.com/office/drawing/2014/main" id="{771A60C4-CED1-4343-9F41-DBD7A80D70D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8">
              <a:extLst>
                <a:ext uri="{FF2B5EF4-FFF2-40B4-BE49-F238E27FC236}">
                  <a16:creationId xmlns:a16="http://schemas.microsoft.com/office/drawing/2014/main" id="{C0DD38B9-7604-4F5C-A561-A11200770356}"/>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9">
              <a:extLst>
                <a:ext uri="{FF2B5EF4-FFF2-40B4-BE49-F238E27FC236}">
                  <a16:creationId xmlns:a16="http://schemas.microsoft.com/office/drawing/2014/main" id="{3C57DA6D-48E4-47E4-8383-21DC1C659E1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0">
              <a:extLst>
                <a:ext uri="{FF2B5EF4-FFF2-40B4-BE49-F238E27FC236}">
                  <a16:creationId xmlns:a16="http://schemas.microsoft.com/office/drawing/2014/main" id="{282B55A7-E4F7-492C-8784-EDBD590EA45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1">
              <a:extLst>
                <a:ext uri="{FF2B5EF4-FFF2-40B4-BE49-F238E27FC236}">
                  <a16:creationId xmlns:a16="http://schemas.microsoft.com/office/drawing/2014/main" id="{A3BA92D0-D5EB-4E53-9412-5C35EFF222C3}"/>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2">
              <a:extLst>
                <a:ext uri="{FF2B5EF4-FFF2-40B4-BE49-F238E27FC236}">
                  <a16:creationId xmlns:a16="http://schemas.microsoft.com/office/drawing/2014/main" id="{C55EA781-2D09-426F-A328-F2C2D217D95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53">
              <a:extLst>
                <a:ext uri="{FF2B5EF4-FFF2-40B4-BE49-F238E27FC236}">
                  <a16:creationId xmlns:a16="http://schemas.microsoft.com/office/drawing/2014/main" id="{467B44E3-E589-42EF-84A0-858C76096A9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a:extLst>
              <a:ext uri="{FF2B5EF4-FFF2-40B4-BE49-F238E27FC236}">
                <a16:creationId xmlns:a16="http://schemas.microsoft.com/office/drawing/2014/main" id="{6BDC62D7-EC23-4041-8BC8-5BE66F62F0E7}"/>
              </a:ext>
            </a:extLst>
          </p:cNvPr>
          <p:cNvGrpSpPr>
            <a:grpSpLocks noChangeAspect="1"/>
          </p:cNvGrpSpPr>
          <p:nvPr/>
        </p:nvGrpSpPr>
        <p:grpSpPr>
          <a:xfrm>
            <a:off x="6081253" y="2618878"/>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6" name="Freeform 64">
              <a:extLst>
                <a:ext uri="{FF2B5EF4-FFF2-40B4-BE49-F238E27FC236}">
                  <a16:creationId xmlns:a16="http://schemas.microsoft.com/office/drawing/2014/main" id="{D80A1DBF-AA43-4935-87BB-80B9F815967B}"/>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65">
              <a:extLst>
                <a:ext uri="{FF2B5EF4-FFF2-40B4-BE49-F238E27FC236}">
                  <a16:creationId xmlns:a16="http://schemas.microsoft.com/office/drawing/2014/main" id="{1043BDC5-23BD-42B0-831A-1AD379501AA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6">
              <a:extLst>
                <a:ext uri="{FF2B5EF4-FFF2-40B4-BE49-F238E27FC236}">
                  <a16:creationId xmlns:a16="http://schemas.microsoft.com/office/drawing/2014/main" id="{0DDBF93E-CCF6-4360-A58B-C3907B819F65}"/>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67">
              <a:extLst>
                <a:ext uri="{FF2B5EF4-FFF2-40B4-BE49-F238E27FC236}">
                  <a16:creationId xmlns:a16="http://schemas.microsoft.com/office/drawing/2014/main" id="{5CB96D3F-41CF-48C9-A66A-09C25F721092}"/>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68">
              <a:extLst>
                <a:ext uri="{FF2B5EF4-FFF2-40B4-BE49-F238E27FC236}">
                  <a16:creationId xmlns:a16="http://schemas.microsoft.com/office/drawing/2014/main" id="{B2DFC615-C682-4E7D-A888-F4080939FD1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a:extLst>
                <a:ext uri="{FF2B5EF4-FFF2-40B4-BE49-F238E27FC236}">
                  <a16:creationId xmlns:a16="http://schemas.microsoft.com/office/drawing/2014/main" id="{8B937634-711A-4ABE-9BDA-35DDF42A71FD}"/>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a:extLst>
                <a:ext uri="{FF2B5EF4-FFF2-40B4-BE49-F238E27FC236}">
                  <a16:creationId xmlns:a16="http://schemas.microsoft.com/office/drawing/2014/main" id="{93953AC3-3EF9-4AAB-8599-68386349CD84}"/>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71">
              <a:extLst>
                <a:ext uri="{FF2B5EF4-FFF2-40B4-BE49-F238E27FC236}">
                  <a16:creationId xmlns:a16="http://schemas.microsoft.com/office/drawing/2014/main" id="{851038BE-2DAA-472E-8B6C-4A164163BF0E}"/>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72">
              <a:extLst>
                <a:ext uri="{FF2B5EF4-FFF2-40B4-BE49-F238E27FC236}">
                  <a16:creationId xmlns:a16="http://schemas.microsoft.com/office/drawing/2014/main" id="{C9C870D0-F0A3-4397-8B8A-2E94EE8C07F6}"/>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3">
              <a:extLst>
                <a:ext uri="{FF2B5EF4-FFF2-40B4-BE49-F238E27FC236}">
                  <a16:creationId xmlns:a16="http://schemas.microsoft.com/office/drawing/2014/main" id="{F18AB964-559E-41B8-B281-D01771D174C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74">
              <a:extLst>
                <a:ext uri="{FF2B5EF4-FFF2-40B4-BE49-F238E27FC236}">
                  <a16:creationId xmlns:a16="http://schemas.microsoft.com/office/drawing/2014/main" id="{11AEBC80-4501-4DEE-B0DD-CC7B93FFB617}"/>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75">
              <a:extLst>
                <a:ext uri="{FF2B5EF4-FFF2-40B4-BE49-F238E27FC236}">
                  <a16:creationId xmlns:a16="http://schemas.microsoft.com/office/drawing/2014/main" id="{E598B1F3-1CC7-402F-AFA0-6EFD4F58FA7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6">
              <a:extLst>
                <a:ext uri="{FF2B5EF4-FFF2-40B4-BE49-F238E27FC236}">
                  <a16:creationId xmlns:a16="http://schemas.microsoft.com/office/drawing/2014/main" id="{C086A750-44B3-43EB-AF3E-AF42B8D6F31F}"/>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7">
              <a:extLst>
                <a:ext uri="{FF2B5EF4-FFF2-40B4-BE49-F238E27FC236}">
                  <a16:creationId xmlns:a16="http://schemas.microsoft.com/office/drawing/2014/main" id="{44CE97CC-FA2B-48B3-82F8-DB79D146072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78">
              <a:extLst>
                <a:ext uri="{FF2B5EF4-FFF2-40B4-BE49-F238E27FC236}">
                  <a16:creationId xmlns:a16="http://schemas.microsoft.com/office/drawing/2014/main" id="{639FB8D0-4CBA-4B98-93F2-893EDF1B9FC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9">
              <a:extLst>
                <a:ext uri="{FF2B5EF4-FFF2-40B4-BE49-F238E27FC236}">
                  <a16:creationId xmlns:a16="http://schemas.microsoft.com/office/drawing/2014/main" id="{054B59BA-6068-45F1-9F0E-31CE0025B54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80">
              <a:extLst>
                <a:ext uri="{FF2B5EF4-FFF2-40B4-BE49-F238E27FC236}">
                  <a16:creationId xmlns:a16="http://schemas.microsoft.com/office/drawing/2014/main" id="{E9EA4441-36EF-41DD-A36A-DD37ECB3727D}"/>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81">
              <a:extLst>
                <a:ext uri="{FF2B5EF4-FFF2-40B4-BE49-F238E27FC236}">
                  <a16:creationId xmlns:a16="http://schemas.microsoft.com/office/drawing/2014/main" id="{32AC00B4-9DB3-45F1-849A-C4E18EADC42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82">
              <a:extLst>
                <a:ext uri="{FF2B5EF4-FFF2-40B4-BE49-F238E27FC236}">
                  <a16:creationId xmlns:a16="http://schemas.microsoft.com/office/drawing/2014/main" id="{F224A282-17E2-45F3-BF31-39E55433B9A7}"/>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83">
              <a:extLst>
                <a:ext uri="{FF2B5EF4-FFF2-40B4-BE49-F238E27FC236}">
                  <a16:creationId xmlns:a16="http://schemas.microsoft.com/office/drawing/2014/main" id="{CEF7F4A1-29D1-4D41-B8CC-3CA680287DB0}"/>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90D9AF83-6BE3-43A0-823F-2F18DA992245}"/>
              </a:ext>
            </a:extLst>
          </p:cNvPr>
          <p:cNvGrpSpPr>
            <a:grpSpLocks noChangeAspect="1"/>
          </p:cNvGrpSpPr>
          <p:nvPr/>
        </p:nvGrpSpPr>
        <p:grpSpPr>
          <a:xfrm>
            <a:off x="2521837" y="2540408"/>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8" name="Freeform 11">
              <a:extLst>
                <a:ext uri="{FF2B5EF4-FFF2-40B4-BE49-F238E27FC236}">
                  <a16:creationId xmlns:a16="http://schemas.microsoft.com/office/drawing/2014/main" id="{81020CC8-2077-4564-9696-0E6489DB2A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a:extLst>
                <a:ext uri="{FF2B5EF4-FFF2-40B4-BE49-F238E27FC236}">
                  <a16:creationId xmlns:a16="http://schemas.microsoft.com/office/drawing/2014/main" id="{0AFF5995-998F-48F8-B0CA-9F0DD26BAD3D}"/>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a:extLst>
                <a:ext uri="{FF2B5EF4-FFF2-40B4-BE49-F238E27FC236}">
                  <a16:creationId xmlns:a16="http://schemas.microsoft.com/office/drawing/2014/main" id="{CCC4D2AB-CCD1-4A16-AEB8-21DDD0585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a:extLst>
                <a:ext uri="{FF2B5EF4-FFF2-40B4-BE49-F238E27FC236}">
                  <a16:creationId xmlns:a16="http://schemas.microsoft.com/office/drawing/2014/main" id="{392DF2E5-97CE-4ECD-9CA8-10911F72A7C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a:extLst>
                <a:ext uri="{FF2B5EF4-FFF2-40B4-BE49-F238E27FC236}">
                  <a16:creationId xmlns:a16="http://schemas.microsoft.com/office/drawing/2014/main" id="{25F57C8C-7B16-48C7-8748-0128B991EC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a:extLst>
                <a:ext uri="{FF2B5EF4-FFF2-40B4-BE49-F238E27FC236}">
                  <a16:creationId xmlns:a16="http://schemas.microsoft.com/office/drawing/2014/main" id="{C97A7739-2E5F-4F9F-BBF8-6EDA9C5B64AB}"/>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a:extLst>
                <a:ext uri="{FF2B5EF4-FFF2-40B4-BE49-F238E27FC236}">
                  <a16:creationId xmlns:a16="http://schemas.microsoft.com/office/drawing/2014/main" id="{0BEAF6C7-6ABB-4CC9-8CF8-3C7C04B7A8C3}"/>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a:extLst>
                <a:ext uri="{FF2B5EF4-FFF2-40B4-BE49-F238E27FC236}">
                  <a16:creationId xmlns:a16="http://schemas.microsoft.com/office/drawing/2014/main" id="{11EDE9E2-D7E4-4C9A-A065-B1D0F2D2AB0D}"/>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9">
              <a:extLst>
                <a:ext uri="{FF2B5EF4-FFF2-40B4-BE49-F238E27FC236}">
                  <a16:creationId xmlns:a16="http://schemas.microsoft.com/office/drawing/2014/main" id="{2AC9D821-2D59-4935-BFD4-A81391509D91}"/>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0">
              <a:extLst>
                <a:ext uri="{FF2B5EF4-FFF2-40B4-BE49-F238E27FC236}">
                  <a16:creationId xmlns:a16="http://schemas.microsoft.com/office/drawing/2014/main" id="{A0762638-033E-495A-9683-6F7D35AED67A}"/>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1">
              <a:extLst>
                <a:ext uri="{FF2B5EF4-FFF2-40B4-BE49-F238E27FC236}">
                  <a16:creationId xmlns:a16="http://schemas.microsoft.com/office/drawing/2014/main" id="{072CFC81-5A36-4D53-8B2E-BDDBEE8D2FD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2">
              <a:extLst>
                <a:ext uri="{FF2B5EF4-FFF2-40B4-BE49-F238E27FC236}">
                  <a16:creationId xmlns:a16="http://schemas.microsoft.com/office/drawing/2014/main" id="{0FBD2378-D3C7-4AD0-A3BC-1CDAD284573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3">
              <a:extLst>
                <a:ext uri="{FF2B5EF4-FFF2-40B4-BE49-F238E27FC236}">
                  <a16:creationId xmlns:a16="http://schemas.microsoft.com/office/drawing/2014/main" id="{3241AFD6-8E22-402D-A452-9AB81E08A9AF}"/>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4">
              <a:extLst>
                <a:ext uri="{FF2B5EF4-FFF2-40B4-BE49-F238E27FC236}">
                  <a16:creationId xmlns:a16="http://schemas.microsoft.com/office/drawing/2014/main" id="{5AF11994-D32D-49BA-A5C2-43586B7320DD}"/>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5">
              <a:extLst>
                <a:ext uri="{FF2B5EF4-FFF2-40B4-BE49-F238E27FC236}">
                  <a16:creationId xmlns:a16="http://schemas.microsoft.com/office/drawing/2014/main" id="{D1488870-D34B-48C9-BF58-A0FA02FC965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6">
              <a:extLst>
                <a:ext uri="{FF2B5EF4-FFF2-40B4-BE49-F238E27FC236}">
                  <a16:creationId xmlns:a16="http://schemas.microsoft.com/office/drawing/2014/main" id="{4A25E961-8C90-4DE1-98F8-D30C8B4B47F7}"/>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7">
              <a:extLst>
                <a:ext uri="{FF2B5EF4-FFF2-40B4-BE49-F238E27FC236}">
                  <a16:creationId xmlns:a16="http://schemas.microsoft.com/office/drawing/2014/main" id="{302972D7-125F-4CE8-B640-5029D857F21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8">
              <a:extLst>
                <a:ext uri="{FF2B5EF4-FFF2-40B4-BE49-F238E27FC236}">
                  <a16:creationId xmlns:a16="http://schemas.microsoft.com/office/drawing/2014/main" id="{5683C5D7-0C51-4139-B8A3-CB0EF5B9C22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9">
              <a:extLst>
                <a:ext uri="{FF2B5EF4-FFF2-40B4-BE49-F238E27FC236}">
                  <a16:creationId xmlns:a16="http://schemas.microsoft.com/office/drawing/2014/main" id="{6EDDB4DF-ED10-47E3-8ECF-4814489FB0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0">
              <a:extLst>
                <a:ext uri="{FF2B5EF4-FFF2-40B4-BE49-F238E27FC236}">
                  <a16:creationId xmlns:a16="http://schemas.microsoft.com/office/drawing/2014/main" id="{F31019B0-DD4E-4F71-A7BB-638B050E33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1">
              <a:extLst>
                <a:ext uri="{FF2B5EF4-FFF2-40B4-BE49-F238E27FC236}">
                  <a16:creationId xmlns:a16="http://schemas.microsoft.com/office/drawing/2014/main" id="{C22EBB94-0E30-4468-918A-066022C93CE0}"/>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2">
              <a:extLst>
                <a:ext uri="{FF2B5EF4-FFF2-40B4-BE49-F238E27FC236}">
                  <a16:creationId xmlns:a16="http://schemas.microsoft.com/office/drawing/2014/main" id="{DDF14003-E7EE-4ED2-A69E-2850A042C23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3">
              <a:extLst>
                <a:ext uri="{FF2B5EF4-FFF2-40B4-BE49-F238E27FC236}">
                  <a16:creationId xmlns:a16="http://schemas.microsoft.com/office/drawing/2014/main" id="{5038F7D9-D45D-43EC-8579-6AB21293D352}"/>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4">
              <a:extLst>
                <a:ext uri="{FF2B5EF4-FFF2-40B4-BE49-F238E27FC236}">
                  <a16:creationId xmlns:a16="http://schemas.microsoft.com/office/drawing/2014/main" id="{DEB0BEDD-F951-48DB-97FD-14B06021C8A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5">
              <a:extLst>
                <a:ext uri="{FF2B5EF4-FFF2-40B4-BE49-F238E27FC236}">
                  <a16:creationId xmlns:a16="http://schemas.microsoft.com/office/drawing/2014/main" id="{C9A6A0FC-AD38-4F50-BB9E-561D2B0878F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36">
              <a:extLst>
                <a:ext uri="{FF2B5EF4-FFF2-40B4-BE49-F238E27FC236}">
                  <a16:creationId xmlns:a16="http://schemas.microsoft.com/office/drawing/2014/main" id="{3344DCA7-BDF7-43C7-8E49-F2CB3DB8D67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7">
              <a:extLst>
                <a:ext uri="{FF2B5EF4-FFF2-40B4-BE49-F238E27FC236}">
                  <a16:creationId xmlns:a16="http://schemas.microsoft.com/office/drawing/2014/main" id="{0E486A30-8773-4974-88FF-FC3C3A474C6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8">
              <a:extLst>
                <a:ext uri="{FF2B5EF4-FFF2-40B4-BE49-F238E27FC236}">
                  <a16:creationId xmlns:a16="http://schemas.microsoft.com/office/drawing/2014/main" id="{B84ED03C-EE6D-44B8-B046-D0787440E4D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9">
              <a:extLst>
                <a:ext uri="{FF2B5EF4-FFF2-40B4-BE49-F238E27FC236}">
                  <a16:creationId xmlns:a16="http://schemas.microsoft.com/office/drawing/2014/main" id="{5006C360-881F-4B1F-B20D-99BAD02B7CF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0">
              <a:extLst>
                <a:ext uri="{FF2B5EF4-FFF2-40B4-BE49-F238E27FC236}">
                  <a16:creationId xmlns:a16="http://schemas.microsoft.com/office/drawing/2014/main" id="{51DC5493-7F21-4A6A-BE93-5F438345337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1">
              <a:extLst>
                <a:ext uri="{FF2B5EF4-FFF2-40B4-BE49-F238E27FC236}">
                  <a16:creationId xmlns:a16="http://schemas.microsoft.com/office/drawing/2014/main" id="{17E1861B-BA09-40BD-BDB1-23E39F02D227}"/>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2">
              <a:extLst>
                <a:ext uri="{FF2B5EF4-FFF2-40B4-BE49-F238E27FC236}">
                  <a16:creationId xmlns:a16="http://schemas.microsoft.com/office/drawing/2014/main" id="{941DBE9C-901A-4AC3-8A45-79E22F2A9E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3">
              <a:extLst>
                <a:ext uri="{FF2B5EF4-FFF2-40B4-BE49-F238E27FC236}">
                  <a16:creationId xmlns:a16="http://schemas.microsoft.com/office/drawing/2014/main" id="{AD6C5909-D843-465C-8A04-EA33BE1A143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4">
              <a:extLst>
                <a:ext uri="{FF2B5EF4-FFF2-40B4-BE49-F238E27FC236}">
                  <a16:creationId xmlns:a16="http://schemas.microsoft.com/office/drawing/2014/main" id="{B3EF5141-CB87-492A-B322-8E633A62944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5">
              <a:extLst>
                <a:ext uri="{FF2B5EF4-FFF2-40B4-BE49-F238E27FC236}">
                  <a16:creationId xmlns:a16="http://schemas.microsoft.com/office/drawing/2014/main" id="{462DF486-863A-4939-B4C8-F45A71E13703}"/>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 name="Freeform 9">
            <a:extLst>
              <a:ext uri="{FF2B5EF4-FFF2-40B4-BE49-F238E27FC236}">
                <a16:creationId xmlns:a16="http://schemas.microsoft.com/office/drawing/2014/main" id="{B7570E38-B519-456F-92B5-20FB8EEF895B}"/>
              </a:ext>
            </a:extLst>
          </p:cNvPr>
          <p:cNvSpPr>
            <a:spLocks noChangeAspect="1" noEditPoints="1"/>
          </p:cNvSpPr>
          <p:nvPr/>
        </p:nvSpPr>
        <p:spPr bwMode="auto">
          <a:xfrm>
            <a:off x="7754379" y="2641371"/>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04" name="TextBox 103">
            <a:extLst>
              <a:ext uri="{FF2B5EF4-FFF2-40B4-BE49-F238E27FC236}">
                <a16:creationId xmlns:a16="http://schemas.microsoft.com/office/drawing/2014/main" id="{0A338427-AE06-4793-9384-7C8D467EAC72}"/>
              </a:ext>
            </a:extLst>
          </p:cNvPr>
          <p:cNvSpPr txBox="1"/>
          <p:nvPr/>
        </p:nvSpPr>
        <p:spPr>
          <a:xfrm>
            <a:off x="193890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5" name="TextBox 104">
            <a:extLst>
              <a:ext uri="{FF2B5EF4-FFF2-40B4-BE49-F238E27FC236}">
                <a16:creationId xmlns:a16="http://schemas.microsoft.com/office/drawing/2014/main" id="{DB73D83A-B090-4F83-AD3C-480C51DAE470}"/>
              </a:ext>
            </a:extLst>
          </p:cNvPr>
          <p:cNvSpPr txBox="1"/>
          <p:nvPr/>
        </p:nvSpPr>
        <p:spPr>
          <a:xfrm>
            <a:off x="382382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6" name="TextBox 105">
            <a:extLst>
              <a:ext uri="{FF2B5EF4-FFF2-40B4-BE49-F238E27FC236}">
                <a16:creationId xmlns:a16="http://schemas.microsoft.com/office/drawing/2014/main" id="{DCF48745-ACFB-46F5-B993-127329443747}"/>
              </a:ext>
            </a:extLst>
          </p:cNvPr>
          <p:cNvSpPr txBox="1"/>
          <p:nvPr/>
        </p:nvSpPr>
        <p:spPr>
          <a:xfrm>
            <a:off x="5414756"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7" name="TextBox 106">
            <a:extLst>
              <a:ext uri="{FF2B5EF4-FFF2-40B4-BE49-F238E27FC236}">
                <a16:creationId xmlns:a16="http://schemas.microsoft.com/office/drawing/2014/main" id="{0F7A8340-6D1A-4E39-B48B-A1DB7EFBF390}"/>
              </a:ext>
            </a:extLst>
          </p:cNvPr>
          <p:cNvSpPr txBox="1"/>
          <p:nvPr/>
        </p:nvSpPr>
        <p:spPr>
          <a:xfrm>
            <a:off x="7125451"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9" name="TextBox 108">
            <a:extLst>
              <a:ext uri="{FF2B5EF4-FFF2-40B4-BE49-F238E27FC236}">
                <a16:creationId xmlns:a16="http://schemas.microsoft.com/office/drawing/2014/main" id="{954FBE7A-2317-4651-B919-5A1696BD5E1C}"/>
              </a:ext>
            </a:extLst>
          </p:cNvPr>
          <p:cNvSpPr txBox="1"/>
          <p:nvPr/>
        </p:nvSpPr>
        <p:spPr>
          <a:xfrm>
            <a:off x="8976250" y="3080502"/>
            <a:ext cx="1660173"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a:t>
            </a:r>
          </a:p>
        </p:txBody>
      </p:sp>
      <p:sp>
        <p:nvSpPr>
          <p:cNvPr id="110" name="Freeform 101">
            <a:extLst>
              <a:ext uri="{FF2B5EF4-FFF2-40B4-BE49-F238E27FC236}">
                <a16:creationId xmlns:a16="http://schemas.microsoft.com/office/drawing/2014/main" id="{6B20956A-ACDF-4CB0-8306-E19F9F7D3668}"/>
              </a:ext>
            </a:extLst>
          </p:cNvPr>
          <p:cNvSpPr>
            <a:spLocks noChangeAspect="1" noEditPoints="1"/>
          </p:cNvSpPr>
          <p:nvPr/>
        </p:nvSpPr>
        <p:spPr bwMode="auto">
          <a:xfrm>
            <a:off x="9369646" y="2299949"/>
            <a:ext cx="790688" cy="7315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9374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7"/>
                                        </p:tgtEl>
                                        <p:attrNameLst>
                                          <p:attrName>style.visibility</p:attrName>
                                        </p:attrNameLst>
                                      </p:cBhvr>
                                      <p:to>
                                        <p:strVal val="visible"/>
                                      </p:to>
                                    </p:set>
                                    <p:anim calcmode="lin" valueType="num">
                                      <p:cBhvr>
                                        <p:cTn id="16" dur="500" fill="hold"/>
                                        <p:tgtEl>
                                          <p:spTgt spid="67"/>
                                        </p:tgtEl>
                                        <p:attrNameLst>
                                          <p:attrName>ppt_w</p:attrName>
                                        </p:attrNameLst>
                                      </p:cBhvr>
                                      <p:tavLst>
                                        <p:tav tm="0">
                                          <p:val>
                                            <p:fltVal val="0"/>
                                          </p:val>
                                        </p:tav>
                                        <p:tav tm="100000">
                                          <p:val>
                                            <p:strVal val="#ppt_w"/>
                                          </p:val>
                                        </p:tav>
                                      </p:tavLst>
                                    </p:anim>
                                    <p:anim calcmode="lin" valueType="num">
                                      <p:cBhvr>
                                        <p:cTn id="17" dur="500" fill="hold"/>
                                        <p:tgtEl>
                                          <p:spTgt spid="67"/>
                                        </p:tgtEl>
                                        <p:attrNameLst>
                                          <p:attrName>ppt_h</p:attrName>
                                        </p:attrNameLst>
                                      </p:cBhvr>
                                      <p:tavLst>
                                        <p:tav tm="0">
                                          <p:val>
                                            <p:fltVal val="0"/>
                                          </p:val>
                                        </p:tav>
                                        <p:tav tm="100000">
                                          <p:val>
                                            <p:strVal val="#ppt_h"/>
                                          </p:val>
                                        </p:tav>
                                      </p:tavLst>
                                    </p:anim>
                                    <p:animEffect transition="in" filter="fade">
                                      <p:cBhvr>
                                        <p:cTn id="18" dur="500"/>
                                        <p:tgtEl>
                                          <p:spTgt spid="6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p:cTn id="21" dur="500" fill="hold"/>
                                        <p:tgtEl>
                                          <p:spTgt spid="104"/>
                                        </p:tgtEl>
                                        <p:attrNameLst>
                                          <p:attrName>ppt_w</p:attrName>
                                        </p:attrNameLst>
                                      </p:cBhvr>
                                      <p:tavLst>
                                        <p:tav tm="0">
                                          <p:val>
                                            <p:fltVal val="0"/>
                                          </p:val>
                                        </p:tav>
                                        <p:tav tm="100000">
                                          <p:val>
                                            <p:strVal val="#ppt_w"/>
                                          </p:val>
                                        </p:tav>
                                      </p:tavLst>
                                    </p:anim>
                                    <p:anim calcmode="lin" valueType="num">
                                      <p:cBhvr>
                                        <p:cTn id="22" dur="500" fill="hold"/>
                                        <p:tgtEl>
                                          <p:spTgt spid="104"/>
                                        </p:tgtEl>
                                        <p:attrNameLst>
                                          <p:attrName>ppt_h</p:attrName>
                                        </p:attrNameLst>
                                      </p:cBhvr>
                                      <p:tavLst>
                                        <p:tav tm="0">
                                          <p:val>
                                            <p:fltVal val="0"/>
                                          </p:val>
                                        </p:tav>
                                        <p:tav tm="100000">
                                          <p:val>
                                            <p:strVal val="#ppt_h"/>
                                          </p:val>
                                        </p:tav>
                                      </p:tavLst>
                                    </p:anim>
                                    <p:animEffect transition="in" filter="fade">
                                      <p:cBhvr>
                                        <p:cTn id="23" dur="500"/>
                                        <p:tgtEl>
                                          <p:spTgt spid="104"/>
                                        </p:tgtEl>
                                      </p:cBhvr>
                                    </p:animEffect>
                                  </p:childTnLst>
                                </p:cTn>
                              </p:par>
                            </p:childTnLst>
                          </p:cTn>
                        </p:par>
                        <p:par>
                          <p:cTn id="24" fill="hold">
                            <p:stCondLst>
                              <p:cond delay="1500"/>
                            </p:stCondLst>
                            <p:childTnLst>
                              <p:par>
                                <p:cTn id="25" presetID="22" presetClass="entr" presetSubtype="1"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up)">
                                      <p:cBhvr>
                                        <p:cTn id="27" dur="1000"/>
                                        <p:tgtEl>
                                          <p:spTgt spid="23"/>
                                        </p:tgtEl>
                                      </p:cBhvr>
                                    </p:animEffect>
                                  </p:childTnLst>
                                </p:cTn>
                              </p:par>
                            </p:childTnLst>
                          </p:cTn>
                        </p:par>
                        <p:par>
                          <p:cTn id="28" fill="hold">
                            <p:stCondLst>
                              <p:cond delay="2500"/>
                            </p:stCondLst>
                            <p:childTnLst>
                              <p:par>
                                <p:cTn id="29" presetID="2" presetClass="entr" presetSubtype="8"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0-#ppt_w/2"/>
                                          </p:val>
                                        </p:tav>
                                        <p:tav tm="100000">
                                          <p:val>
                                            <p:strVal val="#ppt_x"/>
                                          </p:val>
                                        </p:tav>
                                      </p:tavLst>
                                    </p:anim>
                                    <p:anim calcmode="lin" valueType="num">
                                      <p:cBhvr additive="base">
                                        <p:cTn id="32" dur="500" fill="hold"/>
                                        <p:tgtEl>
                                          <p:spTgt spid="2"/>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05"/>
                                        </p:tgtEl>
                                        <p:attrNameLst>
                                          <p:attrName>style.visibility</p:attrName>
                                        </p:attrNameLst>
                                      </p:cBhvr>
                                      <p:to>
                                        <p:strVal val="visible"/>
                                      </p:to>
                                    </p:set>
                                    <p:anim calcmode="lin" valueType="num">
                                      <p:cBhvr>
                                        <p:cTn id="41" dur="500" fill="hold"/>
                                        <p:tgtEl>
                                          <p:spTgt spid="105"/>
                                        </p:tgtEl>
                                        <p:attrNameLst>
                                          <p:attrName>ppt_w</p:attrName>
                                        </p:attrNameLst>
                                      </p:cBhvr>
                                      <p:tavLst>
                                        <p:tav tm="0">
                                          <p:val>
                                            <p:fltVal val="0"/>
                                          </p:val>
                                        </p:tav>
                                        <p:tav tm="100000">
                                          <p:val>
                                            <p:strVal val="#ppt_w"/>
                                          </p:val>
                                        </p:tav>
                                      </p:tavLst>
                                    </p:anim>
                                    <p:anim calcmode="lin" valueType="num">
                                      <p:cBhvr>
                                        <p:cTn id="42" dur="500" fill="hold"/>
                                        <p:tgtEl>
                                          <p:spTgt spid="105"/>
                                        </p:tgtEl>
                                        <p:attrNameLst>
                                          <p:attrName>ppt_h</p:attrName>
                                        </p:attrNameLst>
                                      </p:cBhvr>
                                      <p:tavLst>
                                        <p:tav tm="0">
                                          <p:val>
                                            <p:fltVal val="0"/>
                                          </p:val>
                                        </p:tav>
                                        <p:tav tm="100000">
                                          <p:val>
                                            <p:strVal val="#ppt_h"/>
                                          </p:val>
                                        </p:tav>
                                      </p:tavLst>
                                    </p:anim>
                                    <p:animEffect transition="in" filter="fade">
                                      <p:cBhvr>
                                        <p:cTn id="43" dur="500"/>
                                        <p:tgtEl>
                                          <p:spTgt spid="105"/>
                                        </p:tgtEl>
                                      </p:cBhvr>
                                    </p:animEffect>
                                  </p:childTnLst>
                                </p:cTn>
                              </p:par>
                            </p:childTnLst>
                          </p:cTn>
                        </p:par>
                        <p:par>
                          <p:cTn id="44" fill="hold">
                            <p:stCondLst>
                              <p:cond delay="3500"/>
                            </p:stCondLst>
                            <p:childTnLst>
                              <p:par>
                                <p:cTn id="45" presetID="22" presetClass="entr" presetSubtype="1" fill="hold"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up)">
                                      <p:cBhvr>
                                        <p:cTn id="47" dur="1000"/>
                                        <p:tgtEl>
                                          <p:spTgt spid="14"/>
                                        </p:tgtEl>
                                      </p:cBhvr>
                                    </p:animEffect>
                                  </p:childTnLst>
                                </p:cTn>
                              </p:par>
                            </p:childTnLst>
                          </p:cTn>
                        </p:par>
                        <p:par>
                          <p:cTn id="48" fill="hold">
                            <p:stCondLst>
                              <p:cond delay="4500"/>
                            </p:stCondLst>
                            <p:childTnLst>
                              <p:par>
                                <p:cTn id="49" presetID="2" presetClass="entr" presetSubtype="8" fill="hold" grpId="0" nodeType="after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additive="base">
                                        <p:cTn id="51" dur="500" fill="hold"/>
                                        <p:tgtEl>
                                          <p:spTgt spid="8"/>
                                        </p:tgtEl>
                                        <p:attrNameLst>
                                          <p:attrName>ppt_x</p:attrName>
                                        </p:attrNameLst>
                                      </p:cBhvr>
                                      <p:tavLst>
                                        <p:tav tm="0">
                                          <p:val>
                                            <p:strVal val="0-#ppt_w/2"/>
                                          </p:val>
                                        </p:tav>
                                        <p:tav tm="100000">
                                          <p:val>
                                            <p:strVal val="#ppt_x"/>
                                          </p:val>
                                        </p:tav>
                                      </p:tavLst>
                                    </p:anim>
                                    <p:anim calcmode="lin" valueType="num">
                                      <p:cBhvr additive="base">
                                        <p:cTn id="52" dur="500" fill="hold"/>
                                        <p:tgtEl>
                                          <p:spTgt spid="8"/>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16"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childTnLst>
                          </p:cTn>
                        </p:par>
                        <p:par>
                          <p:cTn id="59" fill="hold">
                            <p:stCondLst>
                              <p:cond delay="5500"/>
                            </p:stCondLst>
                            <p:childTnLst>
                              <p:par>
                                <p:cTn id="60" presetID="53" presetClass="entr" presetSubtype="16" fill="hold" grpId="0" nodeType="afterEffect">
                                  <p:stCondLst>
                                    <p:cond delay="0"/>
                                  </p:stCondLst>
                                  <p:childTnLst>
                                    <p:set>
                                      <p:cBhvr>
                                        <p:cTn id="61" dur="1" fill="hold">
                                          <p:stCondLst>
                                            <p:cond delay="0"/>
                                          </p:stCondLst>
                                        </p:cTn>
                                        <p:tgtEl>
                                          <p:spTgt spid="106"/>
                                        </p:tgtEl>
                                        <p:attrNameLst>
                                          <p:attrName>style.visibility</p:attrName>
                                        </p:attrNameLst>
                                      </p:cBhvr>
                                      <p:to>
                                        <p:strVal val="visible"/>
                                      </p:to>
                                    </p:set>
                                    <p:anim calcmode="lin" valueType="num">
                                      <p:cBhvr>
                                        <p:cTn id="62" dur="500" fill="hold"/>
                                        <p:tgtEl>
                                          <p:spTgt spid="106"/>
                                        </p:tgtEl>
                                        <p:attrNameLst>
                                          <p:attrName>ppt_w</p:attrName>
                                        </p:attrNameLst>
                                      </p:cBhvr>
                                      <p:tavLst>
                                        <p:tav tm="0">
                                          <p:val>
                                            <p:fltVal val="0"/>
                                          </p:val>
                                        </p:tav>
                                        <p:tav tm="100000">
                                          <p:val>
                                            <p:strVal val="#ppt_w"/>
                                          </p:val>
                                        </p:tav>
                                      </p:tavLst>
                                    </p:anim>
                                    <p:anim calcmode="lin" valueType="num">
                                      <p:cBhvr>
                                        <p:cTn id="63" dur="500" fill="hold"/>
                                        <p:tgtEl>
                                          <p:spTgt spid="106"/>
                                        </p:tgtEl>
                                        <p:attrNameLst>
                                          <p:attrName>ppt_h</p:attrName>
                                        </p:attrNameLst>
                                      </p:cBhvr>
                                      <p:tavLst>
                                        <p:tav tm="0">
                                          <p:val>
                                            <p:fltVal val="0"/>
                                          </p:val>
                                        </p:tav>
                                        <p:tav tm="100000">
                                          <p:val>
                                            <p:strVal val="#ppt_h"/>
                                          </p:val>
                                        </p:tav>
                                      </p:tavLst>
                                    </p:anim>
                                    <p:animEffect transition="in" filter="fade">
                                      <p:cBhvr>
                                        <p:cTn id="64" dur="500"/>
                                        <p:tgtEl>
                                          <p:spTgt spid="106"/>
                                        </p:tgtEl>
                                      </p:cBhvr>
                                    </p:animEffect>
                                  </p:childTnLst>
                                </p:cTn>
                              </p:par>
                            </p:childTnLst>
                          </p:cTn>
                        </p:par>
                        <p:par>
                          <p:cTn id="65" fill="hold">
                            <p:stCondLst>
                              <p:cond delay="6000"/>
                            </p:stCondLst>
                            <p:childTnLst>
                              <p:par>
                                <p:cTn id="66" presetID="22" presetClass="entr" presetSubtype="1" fill="hold" nodeType="after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wipe(up)">
                                      <p:cBhvr>
                                        <p:cTn id="68" dur="1000"/>
                                        <p:tgtEl>
                                          <p:spTgt spid="13"/>
                                        </p:tgtEl>
                                      </p:cBhvr>
                                    </p:animEffect>
                                  </p:childTnLst>
                                </p:cTn>
                              </p:par>
                            </p:childTnLst>
                          </p:cTn>
                        </p:par>
                        <p:par>
                          <p:cTn id="69" fill="hold">
                            <p:stCondLst>
                              <p:cond delay="7000"/>
                            </p:stCondLst>
                            <p:childTnLst>
                              <p:par>
                                <p:cTn id="70" presetID="2" presetClass="entr" presetSubtype="8"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additive="base">
                                        <p:cTn id="72" dur="500" fill="hold"/>
                                        <p:tgtEl>
                                          <p:spTgt spid="9"/>
                                        </p:tgtEl>
                                        <p:attrNameLst>
                                          <p:attrName>ppt_x</p:attrName>
                                        </p:attrNameLst>
                                      </p:cBhvr>
                                      <p:tavLst>
                                        <p:tav tm="0">
                                          <p:val>
                                            <p:strVal val="0-#ppt_w/2"/>
                                          </p:val>
                                        </p:tav>
                                        <p:tav tm="100000">
                                          <p:val>
                                            <p:strVal val="#ppt_x"/>
                                          </p:val>
                                        </p:tav>
                                      </p:tavLst>
                                    </p:anim>
                                    <p:anim calcmode="lin" valueType="num">
                                      <p:cBhvr additive="base">
                                        <p:cTn id="73" dur="500" fill="hold"/>
                                        <p:tgtEl>
                                          <p:spTgt spid="9"/>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103"/>
                                        </p:tgtEl>
                                        <p:attrNameLst>
                                          <p:attrName>style.visibility</p:attrName>
                                        </p:attrNameLst>
                                      </p:cBhvr>
                                      <p:to>
                                        <p:strVal val="visible"/>
                                      </p:to>
                                    </p:set>
                                    <p:anim calcmode="lin" valueType="num">
                                      <p:cBhvr>
                                        <p:cTn id="77" dur="500" fill="hold"/>
                                        <p:tgtEl>
                                          <p:spTgt spid="103"/>
                                        </p:tgtEl>
                                        <p:attrNameLst>
                                          <p:attrName>ppt_w</p:attrName>
                                        </p:attrNameLst>
                                      </p:cBhvr>
                                      <p:tavLst>
                                        <p:tav tm="0">
                                          <p:val>
                                            <p:fltVal val="0"/>
                                          </p:val>
                                        </p:tav>
                                        <p:tav tm="100000">
                                          <p:val>
                                            <p:strVal val="#ppt_w"/>
                                          </p:val>
                                        </p:tav>
                                      </p:tavLst>
                                    </p:anim>
                                    <p:anim calcmode="lin" valueType="num">
                                      <p:cBhvr>
                                        <p:cTn id="78" dur="500" fill="hold"/>
                                        <p:tgtEl>
                                          <p:spTgt spid="103"/>
                                        </p:tgtEl>
                                        <p:attrNameLst>
                                          <p:attrName>ppt_h</p:attrName>
                                        </p:attrNameLst>
                                      </p:cBhvr>
                                      <p:tavLst>
                                        <p:tav tm="0">
                                          <p:val>
                                            <p:fltVal val="0"/>
                                          </p:val>
                                        </p:tav>
                                        <p:tav tm="100000">
                                          <p:val>
                                            <p:strVal val="#ppt_h"/>
                                          </p:val>
                                        </p:tav>
                                      </p:tavLst>
                                    </p:anim>
                                    <p:animEffect transition="in" filter="fade">
                                      <p:cBhvr>
                                        <p:cTn id="79" dur="500"/>
                                        <p:tgtEl>
                                          <p:spTgt spid="103"/>
                                        </p:tgtEl>
                                      </p:cBhvr>
                                    </p:animEffect>
                                  </p:childTnLst>
                                </p:cTn>
                              </p:par>
                            </p:childTnLst>
                          </p:cTn>
                        </p:par>
                        <p:par>
                          <p:cTn id="80" fill="hold">
                            <p:stCondLst>
                              <p:cond delay="8000"/>
                            </p:stCondLst>
                            <p:childTnLst>
                              <p:par>
                                <p:cTn id="81" presetID="53" presetClass="entr" presetSubtype="16" fill="hold" grpId="0" nodeType="afterEffect">
                                  <p:stCondLst>
                                    <p:cond delay="0"/>
                                  </p:stCondLst>
                                  <p:childTnLst>
                                    <p:set>
                                      <p:cBhvr>
                                        <p:cTn id="82" dur="1" fill="hold">
                                          <p:stCondLst>
                                            <p:cond delay="0"/>
                                          </p:stCondLst>
                                        </p:cTn>
                                        <p:tgtEl>
                                          <p:spTgt spid="107"/>
                                        </p:tgtEl>
                                        <p:attrNameLst>
                                          <p:attrName>style.visibility</p:attrName>
                                        </p:attrNameLst>
                                      </p:cBhvr>
                                      <p:to>
                                        <p:strVal val="visible"/>
                                      </p:to>
                                    </p:set>
                                    <p:anim calcmode="lin" valueType="num">
                                      <p:cBhvr>
                                        <p:cTn id="83" dur="500" fill="hold"/>
                                        <p:tgtEl>
                                          <p:spTgt spid="107"/>
                                        </p:tgtEl>
                                        <p:attrNameLst>
                                          <p:attrName>ppt_w</p:attrName>
                                        </p:attrNameLst>
                                      </p:cBhvr>
                                      <p:tavLst>
                                        <p:tav tm="0">
                                          <p:val>
                                            <p:fltVal val="0"/>
                                          </p:val>
                                        </p:tav>
                                        <p:tav tm="100000">
                                          <p:val>
                                            <p:strVal val="#ppt_w"/>
                                          </p:val>
                                        </p:tav>
                                      </p:tavLst>
                                    </p:anim>
                                    <p:anim calcmode="lin" valueType="num">
                                      <p:cBhvr>
                                        <p:cTn id="84" dur="500" fill="hold"/>
                                        <p:tgtEl>
                                          <p:spTgt spid="107"/>
                                        </p:tgtEl>
                                        <p:attrNameLst>
                                          <p:attrName>ppt_h</p:attrName>
                                        </p:attrNameLst>
                                      </p:cBhvr>
                                      <p:tavLst>
                                        <p:tav tm="0">
                                          <p:val>
                                            <p:fltVal val="0"/>
                                          </p:val>
                                        </p:tav>
                                        <p:tav tm="100000">
                                          <p:val>
                                            <p:strVal val="#ppt_h"/>
                                          </p:val>
                                        </p:tav>
                                      </p:tavLst>
                                    </p:anim>
                                    <p:animEffect transition="in" filter="fade">
                                      <p:cBhvr>
                                        <p:cTn id="85" dur="500"/>
                                        <p:tgtEl>
                                          <p:spTgt spid="107"/>
                                        </p:tgtEl>
                                      </p:cBhvr>
                                    </p:animEffect>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17"/>
                                        </p:tgtEl>
                                        <p:attrNameLst>
                                          <p:attrName>style.visibility</p:attrName>
                                        </p:attrNameLst>
                                      </p:cBhvr>
                                      <p:to>
                                        <p:strVal val="visible"/>
                                      </p:to>
                                    </p:set>
                                    <p:animEffect transition="in" filter="wipe(up)">
                                      <p:cBhvr>
                                        <p:cTn id="89" dur="1000"/>
                                        <p:tgtEl>
                                          <p:spTgt spid="17"/>
                                        </p:tgtEl>
                                      </p:cBhvr>
                                    </p:animEffect>
                                  </p:childTnLst>
                                </p:cTn>
                              </p:par>
                            </p:childTnLst>
                          </p:cTn>
                        </p:par>
                        <p:par>
                          <p:cTn id="90" fill="hold">
                            <p:stCondLst>
                              <p:cond delay="9500"/>
                            </p:stCondLst>
                            <p:childTnLst>
                              <p:par>
                                <p:cTn id="91" presetID="2" presetClass="entr" presetSubtype="2" fill="hold" grpId="0" nodeType="afterEffect">
                                  <p:stCondLst>
                                    <p:cond delay="0"/>
                                  </p:stCondLst>
                                  <p:childTnLst>
                                    <p:set>
                                      <p:cBhvr>
                                        <p:cTn id="92" dur="1" fill="hold">
                                          <p:stCondLst>
                                            <p:cond delay="0"/>
                                          </p:stCondLst>
                                        </p:cTn>
                                        <p:tgtEl>
                                          <p:spTgt spid="4"/>
                                        </p:tgtEl>
                                        <p:attrNameLst>
                                          <p:attrName>style.visibility</p:attrName>
                                        </p:attrNameLst>
                                      </p:cBhvr>
                                      <p:to>
                                        <p:strVal val="visible"/>
                                      </p:to>
                                    </p:set>
                                    <p:anim calcmode="lin" valueType="num">
                                      <p:cBhvr additive="base">
                                        <p:cTn id="93" dur="500" fill="hold"/>
                                        <p:tgtEl>
                                          <p:spTgt spid="4"/>
                                        </p:tgtEl>
                                        <p:attrNameLst>
                                          <p:attrName>ppt_x</p:attrName>
                                        </p:attrNameLst>
                                      </p:cBhvr>
                                      <p:tavLst>
                                        <p:tav tm="0">
                                          <p:val>
                                            <p:strVal val="1+#ppt_w/2"/>
                                          </p:val>
                                        </p:tav>
                                        <p:tav tm="100000">
                                          <p:val>
                                            <p:strVal val="#ppt_x"/>
                                          </p:val>
                                        </p:tav>
                                      </p:tavLst>
                                    </p:anim>
                                    <p:anim calcmode="lin" valueType="num">
                                      <p:cBhvr additive="base">
                                        <p:cTn id="94" dur="500" fill="hold"/>
                                        <p:tgtEl>
                                          <p:spTgt spid="4"/>
                                        </p:tgtEl>
                                        <p:attrNameLst>
                                          <p:attrName>ppt_y</p:attrName>
                                        </p:attrNameLst>
                                      </p:cBhvr>
                                      <p:tavLst>
                                        <p:tav tm="0">
                                          <p:val>
                                            <p:strVal val="#ppt_y"/>
                                          </p:val>
                                        </p:tav>
                                        <p:tav tm="100000">
                                          <p:val>
                                            <p:strVal val="#ppt_y"/>
                                          </p:val>
                                        </p:tav>
                                      </p:tavLst>
                                    </p:anim>
                                  </p:childTnLst>
                                </p:cTn>
                              </p:par>
                            </p:childTnLst>
                          </p:cTn>
                        </p:par>
                        <p:par>
                          <p:cTn id="95" fill="hold">
                            <p:stCondLst>
                              <p:cond delay="10000"/>
                            </p:stCondLst>
                            <p:childTnLst>
                              <p:par>
                                <p:cTn id="96" presetID="53" presetClass="entr" presetSubtype="16" fill="hold" grpId="0" nodeType="afterEffect">
                                  <p:stCondLst>
                                    <p:cond delay="0"/>
                                  </p:stCondLst>
                                  <p:childTnLst>
                                    <p:set>
                                      <p:cBhvr>
                                        <p:cTn id="97" dur="1" fill="hold">
                                          <p:stCondLst>
                                            <p:cond delay="0"/>
                                          </p:stCondLst>
                                        </p:cTn>
                                        <p:tgtEl>
                                          <p:spTgt spid="110"/>
                                        </p:tgtEl>
                                        <p:attrNameLst>
                                          <p:attrName>style.visibility</p:attrName>
                                        </p:attrNameLst>
                                      </p:cBhvr>
                                      <p:to>
                                        <p:strVal val="visible"/>
                                      </p:to>
                                    </p:set>
                                    <p:anim calcmode="lin" valueType="num">
                                      <p:cBhvr>
                                        <p:cTn id="98" dur="500" fill="hold"/>
                                        <p:tgtEl>
                                          <p:spTgt spid="110"/>
                                        </p:tgtEl>
                                        <p:attrNameLst>
                                          <p:attrName>ppt_w</p:attrName>
                                        </p:attrNameLst>
                                      </p:cBhvr>
                                      <p:tavLst>
                                        <p:tav tm="0">
                                          <p:val>
                                            <p:fltVal val="0"/>
                                          </p:val>
                                        </p:tav>
                                        <p:tav tm="100000">
                                          <p:val>
                                            <p:strVal val="#ppt_w"/>
                                          </p:val>
                                        </p:tav>
                                      </p:tavLst>
                                    </p:anim>
                                    <p:anim calcmode="lin" valueType="num">
                                      <p:cBhvr>
                                        <p:cTn id="99" dur="500" fill="hold"/>
                                        <p:tgtEl>
                                          <p:spTgt spid="110"/>
                                        </p:tgtEl>
                                        <p:attrNameLst>
                                          <p:attrName>ppt_h</p:attrName>
                                        </p:attrNameLst>
                                      </p:cBhvr>
                                      <p:tavLst>
                                        <p:tav tm="0">
                                          <p:val>
                                            <p:fltVal val="0"/>
                                          </p:val>
                                        </p:tav>
                                        <p:tav tm="100000">
                                          <p:val>
                                            <p:strVal val="#ppt_h"/>
                                          </p:val>
                                        </p:tav>
                                      </p:tavLst>
                                    </p:anim>
                                    <p:animEffect transition="in" filter="fade">
                                      <p:cBhvr>
                                        <p:cTn id="100" dur="500"/>
                                        <p:tgtEl>
                                          <p:spTgt spid="110"/>
                                        </p:tgtEl>
                                      </p:cBhvr>
                                    </p:animEffect>
                                  </p:childTnLst>
                                </p:cTn>
                              </p:par>
                            </p:childTnLst>
                          </p:cTn>
                        </p:par>
                        <p:par>
                          <p:cTn id="101" fill="hold">
                            <p:stCondLst>
                              <p:cond delay="10500"/>
                            </p:stCondLst>
                            <p:childTnLst>
                              <p:par>
                                <p:cTn id="102" presetID="53" presetClass="entr" presetSubtype="16" fill="hold" grpId="0" nodeType="afterEffect">
                                  <p:stCondLst>
                                    <p:cond delay="0"/>
                                  </p:stCondLst>
                                  <p:childTnLst>
                                    <p:set>
                                      <p:cBhvr>
                                        <p:cTn id="103" dur="1" fill="hold">
                                          <p:stCondLst>
                                            <p:cond delay="0"/>
                                          </p:stCondLst>
                                        </p:cTn>
                                        <p:tgtEl>
                                          <p:spTgt spid="109"/>
                                        </p:tgtEl>
                                        <p:attrNameLst>
                                          <p:attrName>style.visibility</p:attrName>
                                        </p:attrNameLst>
                                      </p:cBhvr>
                                      <p:to>
                                        <p:strVal val="visible"/>
                                      </p:to>
                                    </p:set>
                                    <p:anim calcmode="lin" valueType="num">
                                      <p:cBhvr>
                                        <p:cTn id="104" dur="500" fill="hold"/>
                                        <p:tgtEl>
                                          <p:spTgt spid="109"/>
                                        </p:tgtEl>
                                        <p:attrNameLst>
                                          <p:attrName>ppt_w</p:attrName>
                                        </p:attrNameLst>
                                      </p:cBhvr>
                                      <p:tavLst>
                                        <p:tav tm="0">
                                          <p:val>
                                            <p:fltVal val="0"/>
                                          </p:val>
                                        </p:tav>
                                        <p:tav tm="100000">
                                          <p:val>
                                            <p:strVal val="#ppt_w"/>
                                          </p:val>
                                        </p:tav>
                                      </p:tavLst>
                                    </p:anim>
                                    <p:anim calcmode="lin" valueType="num">
                                      <p:cBhvr>
                                        <p:cTn id="105" dur="500" fill="hold"/>
                                        <p:tgtEl>
                                          <p:spTgt spid="109"/>
                                        </p:tgtEl>
                                        <p:attrNameLst>
                                          <p:attrName>ppt_h</p:attrName>
                                        </p:attrNameLst>
                                      </p:cBhvr>
                                      <p:tavLst>
                                        <p:tav tm="0">
                                          <p:val>
                                            <p:fltVal val="0"/>
                                          </p:val>
                                        </p:tav>
                                        <p:tav tm="100000">
                                          <p:val>
                                            <p:strVal val="#ppt_h"/>
                                          </p:val>
                                        </p:tav>
                                      </p:tavLst>
                                    </p:anim>
                                    <p:animEffect transition="in" filter="fade">
                                      <p:cBhvr>
                                        <p:cTn id="106"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animBg="1"/>
      <p:bldP spid="4" grpId="0" animBg="1"/>
      <p:bldP spid="103" grpId="0" animBg="1"/>
      <p:bldP spid="104" grpId="0"/>
      <p:bldP spid="105" grpId="0"/>
      <p:bldP spid="106" grpId="0"/>
      <p:bldP spid="107" grpId="0"/>
      <p:bldP spid="109" grpId="0"/>
      <p:bldP spid="11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bg1"/>
                </a:solidFill>
              </a:rPr>
              <a:t> </a:t>
            </a:r>
            <a:endParaRPr lang="en-US" sz="2400" dirty="0">
              <a:solidFill>
                <a:schemeClr val="bg1"/>
              </a:solidFill>
            </a:endParaRPr>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7A7A7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145648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19B8ED08-72B9-4D70-B3E8-3095CF69E515}"/>
              </a:ext>
            </a:extLst>
          </p:cNvPr>
          <p:cNvGrpSpPr/>
          <p:nvPr/>
        </p:nvGrpSpPr>
        <p:grpSpPr>
          <a:xfrm>
            <a:off x="720763" y="2705213"/>
            <a:ext cx="10499464" cy="383116"/>
            <a:chOff x="720763" y="2931136"/>
            <a:chExt cx="10499464" cy="383116"/>
          </a:xfrm>
        </p:grpSpPr>
        <p:sp>
          <p:nvSpPr>
            <p:cNvPr id="14" name="Rectangle 13">
              <a:extLst>
                <a:ext uri="{FF2B5EF4-FFF2-40B4-BE49-F238E27FC236}">
                  <a16:creationId xmlns:a16="http://schemas.microsoft.com/office/drawing/2014/main" id="{CBAE8BF3-ED66-44EA-85B3-C91CF37FC3C5}"/>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07A377B0-BB77-4E3C-9467-E8F87D1620DC}"/>
                </a:ext>
              </a:extLst>
            </p:cNvPr>
            <p:cNvSpPr txBox="1"/>
            <p:nvPr/>
          </p:nvSpPr>
          <p:spPr>
            <a:xfrm>
              <a:off x="861956" y="2931136"/>
              <a:ext cx="2376096" cy="369332"/>
            </a:xfrm>
            <a:prstGeom prst="rect">
              <a:avLst/>
            </a:prstGeom>
            <a:noFill/>
          </p:spPr>
          <p:txBody>
            <a:bodyPr wrap="square" rtlCol="0">
              <a:spAutoFit/>
            </a:bodyPr>
            <a:lstStyle/>
            <a:p>
              <a:r>
                <a:rPr lang="en-US" dirty="0">
                  <a:solidFill>
                    <a:srgbClr val="D0CECE"/>
                  </a:solidFill>
                </a:rPr>
                <a:t>30 Day Money Back</a:t>
              </a:r>
            </a:p>
          </p:txBody>
        </p:sp>
      </p:grpSp>
      <p:grpSp>
        <p:nvGrpSpPr>
          <p:cNvPr id="16" name="Group 15">
            <a:extLst>
              <a:ext uri="{FF2B5EF4-FFF2-40B4-BE49-F238E27FC236}">
                <a16:creationId xmlns:a16="http://schemas.microsoft.com/office/drawing/2014/main" id="{A8A6B05F-C904-4392-950B-D836210907D0}"/>
              </a:ext>
            </a:extLst>
          </p:cNvPr>
          <p:cNvGrpSpPr/>
          <p:nvPr/>
        </p:nvGrpSpPr>
        <p:grpSpPr>
          <a:xfrm>
            <a:off x="720763" y="3127738"/>
            <a:ext cx="10499464" cy="383116"/>
            <a:chOff x="720763" y="3342903"/>
            <a:chExt cx="10499464" cy="383116"/>
          </a:xfrm>
        </p:grpSpPr>
        <p:sp>
          <p:nvSpPr>
            <p:cNvPr id="33" name="Rectangle 32">
              <a:extLst>
                <a:ext uri="{FF2B5EF4-FFF2-40B4-BE49-F238E27FC236}">
                  <a16:creationId xmlns:a16="http://schemas.microsoft.com/office/drawing/2014/main" id="{6471CD04-D6DE-4C1C-82DB-DBF07D785F3C}"/>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5485BA22-E2AD-4846-817A-293FCE73F5CE}"/>
                </a:ext>
              </a:extLst>
            </p:cNvPr>
            <p:cNvSpPr txBox="1"/>
            <p:nvPr/>
          </p:nvSpPr>
          <p:spPr>
            <a:xfrm>
              <a:off x="861956" y="3342903"/>
              <a:ext cx="2193216" cy="369332"/>
            </a:xfrm>
            <a:prstGeom prst="rect">
              <a:avLst/>
            </a:prstGeom>
            <a:noFill/>
          </p:spPr>
          <p:txBody>
            <a:bodyPr wrap="square" rtlCol="0">
              <a:spAutoFit/>
            </a:bodyPr>
            <a:lstStyle/>
            <a:p>
              <a:r>
                <a:rPr lang="en-US" dirty="0">
                  <a:solidFill>
                    <a:schemeClr val="bg2">
                      <a:lumMod val="25000"/>
                    </a:schemeClr>
                  </a:solidFill>
                </a:rPr>
                <a:t>Free e-mail Accounts</a:t>
              </a:r>
            </a:p>
          </p:txBody>
        </p:sp>
      </p:grpSp>
      <p:grpSp>
        <p:nvGrpSpPr>
          <p:cNvPr id="35" name="Group 34">
            <a:extLst>
              <a:ext uri="{FF2B5EF4-FFF2-40B4-BE49-F238E27FC236}">
                <a16:creationId xmlns:a16="http://schemas.microsoft.com/office/drawing/2014/main" id="{400D8B4F-3812-4FBF-B7BA-25C9989D4E7E}"/>
              </a:ext>
            </a:extLst>
          </p:cNvPr>
          <p:cNvGrpSpPr/>
          <p:nvPr/>
        </p:nvGrpSpPr>
        <p:grpSpPr>
          <a:xfrm>
            <a:off x="720763" y="3550263"/>
            <a:ext cx="10499464" cy="383116"/>
            <a:chOff x="720763" y="2931136"/>
            <a:chExt cx="10499464" cy="383116"/>
          </a:xfrm>
        </p:grpSpPr>
        <p:sp>
          <p:nvSpPr>
            <p:cNvPr id="36" name="Rectangle 35">
              <a:extLst>
                <a:ext uri="{FF2B5EF4-FFF2-40B4-BE49-F238E27FC236}">
                  <a16:creationId xmlns:a16="http://schemas.microsoft.com/office/drawing/2014/main" id="{31CC8D77-E5C7-494D-8F39-6E9E92FF6C6A}"/>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65B2FA4-2DB9-4DE5-B418-5F0D8EEB81BA}"/>
                </a:ext>
              </a:extLst>
            </p:cNvPr>
            <p:cNvSpPr txBox="1"/>
            <p:nvPr/>
          </p:nvSpPr>
          <p:spPr>
            <a:xfrm>
              <a:off x="861956" y="2931136"/>
              <a:ext cx="1990165" cy="369332"/>
            </a:xfrm>
            <a:prstGeom prst="rect">
              <a:avLst/>
            </a:prstGeom>
            <a:noFill/>
          </p:spPr>
          <p:txBody>
            <a:bodyPr wrap="square" rtlCol="0">
              <a:spAutoFit/>
            </a:bodyPr>
            <a:lstStyle/>
            <a:p>
              <a:r>
                <a:rPr lang="en-US" dirty="0">
                  <a:solidFill>
                    <a:srgbClr val="D0CECE"/>
                  </a:solidFill>
                </a:rPr>
                <a:t>cPanel/Plesk</a:t>
              </a:r>
            </a:p>
          </p:txBody>
        </p:sp>
      </p:grpSp>
      <p:grpSp>
        <p:nvGrpSpPr>
          <p:cNvPr id="38" name="Group 37">
            <a:extLst>
              <a:ext uri="{FF2B5EF4-FFF2-40B4-BE49-F238E27FC236}">
                <a16:creationId xmlns:a16="http://schemas.microsoft.com/office/drawing/2014/main" id="{FA30D929-816C-4B80-AA95-2E81115B444D}"/>
              </a:ext>
            </a:extLst>
          </p:cNvPr>
          <p:cNvGrpSpPr/>
          <p:nvPr/>
        </p:nvGrpSpPr>
        <p:grpSpPr>
          <a:xfrm>
            <a:off x="720763" y="3972788"/>
            <a:ext cx="10499464" cy="383116"/>
            <a:chOff x="720763" y="3342903"/>
            <a:chExt cx="10499464" cy="383116"/>
          </a:xfrm>
        </p:grpSpPr>
        <p:sp>
          <p:nvSpPr>
            <p:cNvPr id="39" name="Rectangle 38">
              <a:extLst>
                <a:ext uri="{FF2B5EF4-FFF2-40B4-BE49-F238E27FC236}">
                  <a16:creationId xmlns:a16="http://schemas.microsoft.com/office/drawing/2014/main" id="{92624EF1-CADB-47EB-940F-7E80AAB732FD}"/>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20FE9AFE-27B1-4D77-8AC0-6E24C4466ED0}"/>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Anti Hack System</a:t>
              </a:r>
            </a:p>
          </p:txBody>
        </p:sp>
      </p:grpSp>
      <p:grpSp>
        <p:nvGrpSpPr>
          <p:cNvPr id="41" name="Group 40">
            <a:extLst>
              <a:ext uri="{FF2B5EF4-FFF2-40B4-BE49-F238E27FC236}">
                <a16:creationId xmlns:a16="http://schemas.microsoft.com/office/drawing/2014/main" id="{DFAA4B44-E58F-4A92-A89A-82FE06FADF43}"/>
              </a:ext>
            </a:extLst>
          </p:cNvPr>
          <p:cNvGrpSpPr/>
          <p:nvPr/>
        </p:nvGrpSpPr>
        <p:grpSpPr>
          <a:xfrm>
            <a:off x="720763" y="4395313"/>
            <a:ext cx="10499464" cy="383116"/>
            <a:chOff x="720763" y="2931136"/>
            <a:chExt cx="10499464" cy="383116"/>
          </a:xfrm>
        </p:grpSpPr>
        <p:sp>
          <p:nvSpPr>
            <p:cNvPr id="42" name="Rectangle 41">
              <a:extLst>
                <a:ext uri="{FF2B5EF4-FFF2-40B4-BE49-F238E27FC236}">
                  <a16:creationId xmlns:a16="http://schemas.microsoft.com/office/drawing/2014/main" id="{F4F9DADB-70A3-4B2E-8F44-C1DA10590B32}"/>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2A140D4-070A-477E-9C58-07C60D5D5077}"/>
                </a:ext>
              </a:extLst>
            </p:cNvPr>
            <p:cNvSpPr txBox="1"/>
            <p:nvPr/>
          </p:nvSpPr>
          <p:spPr>
            <a:xfrm>
              <a:off x="861956" y="2931136"/>
              <a:ext cx="1990165" cy="369332"/>
            </a:xfrm>
            <a:prstGeom prst="rect">
              <a:avLst/>
            </a:prstGeom>
            <a:noFill/>
          </p:spPr>
          <p:txBody>
            <a:bodyPr wrap="square" rtlCol="0">
              <a:spAutoFit/>
            </a:bodyPr>
            <a:lstStyle/>
            <a:p>
              <a:r>
                <a:rPr lang="en-US" dirty="0">
                  <a:solidFill>
                    <a:srgbClr val="D0CECE"/>
                  </a:solidFill>
                </a:rPr>
                <a:t>Server Monitoring</a:t>
              </a:r>
            </a:p>
          </p:txBody>
        </p:sp>
      </p:grpSp>
      <p:grpSp>
        <p:nvGrpSpPr>
          <p:cNvPr id="44" name="Group 43">
            <a:extLst>
              <a:ext uri="{FF2B5EF4-FFF2-40B4-BE49-F238E27FC236}">
                <a16:creationId xmlns:a16="http://schemas.microsoft.com/office/drawing/2014/main" id="{027DA38B-D21F-41FD-A507-FCF9C8C709B9}"/>
              </a:ext>
            </a:extLst>
          </p:cNvPr>
          <p:cNvGrpSpPr/>
          <p:nvPr/>
        </p:nvGrpSpPr>
        <p:grpSpPr>
          <a:xfrm>
            <a:off x="720763" y="4817838"/>
            <a:ext cx="10499464" cy="383116"/>
            <a:chOff x="720763" y="3342903"/>
            <a:chExt cx="10499464" cy="383116"/>
          </a:xfrm>
        </p:grpSpPr>
        <p:sp>
          <p:nvSpPr>
            <p:cNvPr id="45" name="Rectangle 44">
              <a:extLst>
                <a:ext uri="{FF2B5EF4-FFF2-40B4-BE49-F238E27FC236}">
                  <a16:creationId xmlns:a16="http://schemas.microsoft.com/office/drawing/2014/main" id="{885D2DFF-8047-4D38-AE47-748FAD31A62E}"/>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BA1F33DB-F052-4AFD-B41E-4739F5D7F88B}"/>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Automated Backup</a:t>
              </a:r>
            </a:p>
          </p:txBody>
        </p:sp>
      </p:grpSp>
      <p:grpSp>
        <p:nvGrpSpPr>
          <p:cNvPr id="47" name="Group 46">
            <a:extLst>
              <a:ext uri="{FF2B5EF4-FFF2-40B4-BE49-F238E27FC236}">
                <a16:creationId xmlns:a16="http://schemas.microsoft.com/office/drawing/2014/main" id="{7F599E31-C98F-4395-B540-CEA828A01CA2}"/>
              </a:ext>
            </a:extLst>
          </p:cNvPr>
          <p:cNvGrpSpPr/>
          <p:nvPr/>
        </p:nvGrpSpPr>
        <p:grpSpPr>
          <a:xfrm>
            <a:off x="720763" y="5240363"/>
            <a:ext cx="10499464" cy="383116"/>
            <a:chOff x="720763" y="2931136"/>
            <a:chExt cx="10499464" cy="383116"/>
          </a:xfrm>
        </p:grpSpPr>
        <p:sp>
          <p:nvSpPr>
            <p:cNvPr id="48" name="Rectangle 47">
              <a:extLst>
                <a:ext uri="{FF2B5EF4-FFF2-40B4-BE49-F238E27FC236}">
                  <a16:creationId xmlns:a16="http://schemas.microsoft.com/office/drawing/2014/main" id="{E3CE4E1A-7456-4EE2-B0F4-00A55330C543}"/>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58CA551B-F577-4A41-9868-2BF1138310B2}"/>
                </a:ext>
              </a:extLst>
            </p:cNvPr>
            <p:cNvSpPr txBox="1"/>
            <p:nvPr/>
          </p:nvSpPr>
          <p:spPr>
            <a:xfrm>
              <a:off x="861956" y="2931136"/>
              <a:ext cx="2193216" cy="369332"/>
            </a:xfrm>
            <a:prstGeom prst="rect">
              <a:avLst/>
            </a:prstGeom>
            <a:noFill/>
          </p:spPr>
          <p:txBody>
            <a:bodyPr wrap="square" rtlCol="0">
              <a:spAutoFit/>
            </a:bodyPr>
            <a:lstStyle/>
            <a:p>
              <a:r>
                <a:rPr lang="en-US" dirty="0">
                  <a:solidFill>
                    <a:srgbClr val="D0CECE"/>
                  </a:solidFill>
                </a:rPr>
                <a:t>Unlimited Bandwidth</a:t>
              </a:r>
            </a:p>
          </p:txBody>
        </p:sp>
      </p:grpSp>
      <p:grpSp>
        <p:nvGrpSpPr>
          <p:cNvPr id="50" name="Group 49">
            <a:extLst>
              <a:ext uri="{FF2B5EF4-FFF2-40B4-BE49-F238E27FC236}">
                <a16:creationId xmlns:a16="http://schemas.microsoft.com/office/drawing/2014/main" id="{646F1B52-3B50-493D-B955-028FD5D95685}"/>
              </a:ext>
            </a:extLst>
          </p:cNvPr>
          <p:cNvGrpSpPr/>
          <p:nvPr/>
        </p:nvGrpSpPr>
        <p:grpSpPr>
          <a:xfrm>
            <a:off x="720763" y="5662888"/>
            <a:ext cx="10499464" cy="383116"/>
            <a:chOff x="720763" y="3342903"/>
            <a:chExt cx="10499464" cy="383116"/>
          </a:xfrm>
        </p:grpSpPr>
        <p:sp>
          <p:nvSpPr>
            <p:cNvPr id="51" name="Rectangle 50">
              <a:extLst>
                <a:ext uri="{FF2B5EF4-FFF2-40B4-BE49-F238E27FC236}">
                  <a16:creationId xmlns:a16="http://schemas.microsoft.com/office/drawing/2014/main" id="{6357E913-6BDC-428D-9B7D-E63BE7459639}"/>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a:extLst>
                <a:ext uri="{FF2B5EF4-FFF2-40B4-BE49-F238E27FC236}">
                  <a16:creationId xmlns:a16="http://schemas.microsoft.com/office/drawing/2014/main" id="{23A84BA3-1983-4B4B-ADB4-1DE07F24C796}"/>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Account Manager</a:t>
              </a:r>
            </a:p>
          </p:txBody>
        </p:sp>
      </p:grpSp>
      <p:sp>
        <p:nvSpPr>
          <p:cNvPr id="30" name="Freeform 24">
            <a:extLst>
              <a:ext uri="{FF2B5EF4-FFF2-40B4-BE49-F238E27FC236}">
                <a16:creationId xmlns:a16="http://schemas.microsoft.com/office/drawing/2014/main" id="{311E6649-C8AD-4515-A0BD-1457DDC3D6E1}"/>
              </a:ext>
            </a:extLst>
          </p:cNvPr>
          <p:cNvSpPr>
            <a:spLocks noChangeAspect="1" noEditPoints="1"/>
          </p:cNvSpPr>
          <p:nvPr/>
        </p:nvSpPr>
        <p:spPr bwMode="auto">
          <a:xfrm>
            <a:off x="5004996" y="274200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 name="Rectangle 4">
            <a:extLst>
              <a:ext uri="{FF2B5EF4-FFF2-40B4-BE49-F238E27FC236}">
                <a16:creationId xmlns:a16="http://schemas.microsoft.com/office/drawing/2014/main" id="{A3459754-6FFF-48EB-B115-1884B52436F7}"/>
              </a:ext>
            </a:extLst>
          </p:cNvPr>
          <p:cNvSpPr/>
          <p:nvPr/>
        </p:nvSpPr>
        <p:spPr>
          <a:xfrm>
            <a:off x="3969572" y="1753495"/>
            <a:ext cx="2345168" cy="806823"/>
          </a:xfrm>
          <a:prstGeom prst="rect">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STARTUP</a:t>
            </a:r>
          </a:p>
        </p:txBody>
      </p:sp>
      <p:sp>
        <p:nvSpPr>
          <p:cNvPr id="31" name="Rectangle 30">
            <a:extLst>
              <a:ext uri="{FF2B5EF4-FFF2-40B4-BE49-F238E27FC236}">
                <a16:creationId xmlns:a16="http://schemas.microsoft.com/office/drawing/2014/main" id="{06E4B3BC-1EF9-4F0B-9F44-B40CDFCD92CE}"/>
              </a:ext>
            </a:extLst>
          </p:cNvPr>
          <p:cNvSpPr/>
          <p:nvPr/>
        </p:nvSpPr>
        <p:spPr>
          <a:xfrm>
            <a:off x="6434867" y="1753495"/>
            <a:ext cx="2345168" cy="806823"/>
          </a:xfrm>
          <a:prstGeom prst="rect">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BUSINESS</a:t>
            </a:r>
          </a:p>
        </p:txBody>
      </p:sp>
      <p:sp>
        <p:nvSpPr>
          <p:cNvPr id="32" name="Rectangle 31">
            <a:extLst>
              <a:ext uri="{FF2B5EF4-FFF2-40B4-BE49-F238E27FC236}">
                <a16:creationId xmlns:a16="http://schemas.microsoft.com/office/drawing/2014/main" id="{F5443A02-DA5D-4035-912A-2CEB5CC7A468}"/>
              </a:ext>
            </a:extLst>
          </p:cNvPr>
          <p:cNvSpPr/>
          <p:nvPr/>
        </p:nvSpPr>
        <p:spPr>
          <a:xfrm>
            <a:off x="8872005" y="1753495"/>
            <a:ext cx="2345168" cy="806823"/>
          </a:xfrm>
          <a:prstGeom prst="rect">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PREMIUM</a:t>
            </a:r>
          </a:p>
        </p:txBody>
      </p:sp>
      <p:sp>
        <p:nvSpPr>
          <p:cNvPr id="53" name="Rectangle 52">
            <a:extLst>
              <a:ext uri="{FF2B5EF4-FFF2-40B4-BE49-F238E27FC236}">
                <a16:creationId xmlns:a16="http://schemas.microsoft.com/office/drawing/2014/main" id="{646F8D63-5B05-4DFD-B27E-59678D2306CA}"/>
              </a:ext>
            </a:extLst>
          </p:cNvPr>
          <p:cNvSpPr>
            <a:spLocks noChangeAspect="1"/>
          </p:cNvSpPr>
          <p:nvPr/>
        </p:nvSpPr>
        <p:spPr>
          <a:xfrm>
            <a:off x="4370295" y="6182232"/>
            <a:ext cx="1328929" cy="457200"/>
          </a:xfrm>
          <a:prstGeom prst="rect">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$9.95</a:t>
            </a:r>
          </a:p>
        </p:txBody>
      </p:sp>
      <p:sp>
        <p:nvSpPr>
          <p:cNvPr id="54" name="Rectangle 53">
            <a:extLst>
              <a:ext uri="{FF2B5EF4-FFF2-40B4-BE49-F238E27FC236}">
                <a16:creationId xmlns:a16="http://schemas.microsoft.com/office/drawing/2014/main" id="{2656A019-53B8-41D8-BD25-89A7A503BAA1}"/>
              </a:ext>
            </a:extLst>
          </p:cNvPr>
          <p:cNvSpPr>
            <a:spLocks noChangeAspect="1"/>
          </p:cNvSpPr>
          <p:nvPr/>
        </p:nvSpPr>
        <p:spPr>
          <a:xfrm>
            <a:off x="6875300" y="6182232"/>
            <a:ext cx="1328929" cy="457200"/>
          </a:xfrm>
          <a:prstGeom prst="rect">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$24.95</a:t>
            </a:r>
          </a:p>
        </p:txBody>
      </p:sp>
      <p:sp>
        <p:nvSpPr>
          <p:cNvPr id="55" name="Rectangle 54">
            <a:extLst>
              <a:ext uri="{FF2B5EF4-FFF2-40B4-BE49-F238E27FC236}">
                <a16:creationId xmlns:a16="http://schemas.microsoft.com/office/drawing/2014/main" id="{73120B36-877F-4BA6-A56A-6EF45984473B}"/>
              </a:ext>
            </a:extLst>
          </p:cNvPr>
          <p:cNvSpPr>
            <a:spLocks noChangeAspect="1"/>
          </p:cNvSpPr>
          <p:nvPr/>
        </p:nvSpPr>
        <p:spPr>
          <a:xfrm>
            <a:off x="9380305" y="6182232"/>
            <a:ext cx="1328929" cy="457200"/>
          </a:xfrm>
          <a:prstGeom prst="rect">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$49.95</a:t>
            </a:r>
          </a:p>
        </p:txBody>
      </p:sp>
      <p:sp>
        <p:nvSpPr>
          <p:cNvPr id="56" name="Freeform 24">
            <a:extLst>
              <a:ext uri="{FF2B5EF4-FFF2-40B4-BE49-F238E27FC236}">
                <a16:creationId xmlns:a16="http://schemas.microsoft.com/office/drawing/2014/main" id="{2182987B-C876-4868-AC10-68A3E5E8CFE7}"/>
              </a:ext>
            </a:extLst>
          </p:cNvPr>
          <p:cNvSpPr>
            <a:spLocks noChangeAspect="1" noEditPoints="1"/>
          </p:cNvSpPr>
          <p:nvPr/>
        </p:nvSpPr>
        <p:spPr bwMode="auto">
          <a:xfrm>
            <a:off x="5004996" y="317398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24">
            <a:extLst>
              <a:ext uri="{FF2B5EF4-FFF2-40B4-BE49-F238E27FC236}">
                <a16:creationId xmlns:a16="http://schemas.microsoft.com/office/drawing/2014/main" id="{5643E77D-6B85-4AA6-86F0-AABE61901593}"/>
              </a:ext>
            </a:extLst>
          </p:cNvPr>
          <p:cNvSpPr>
            <a:spLocks noChangeAspect="1" noEditPoints="1"/>
          </p:cNvSpPr>
          <p:nvPr/>
        </p:nvSpPr>
        <p:spPr bwMode="auto">
          <a:xfrm>
            <a:off x="5004996" y="358705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24">
            <a:extLst>
              <a:ext uri="{FF2B5EF4-FFF2-40B4-BE49-F238E27FC236}">
                <a16:creationId xmlns:a16="http://schemas.microsoft.com/office/drawing/2014/main" id="{45DDDFC6-953D-4308-BBE8-36AE8F0AC2AB}"/>
              </a:ext>
            </a:extLst>
          </p:cNvPr>
          <p:cNvSpPr>
            <a:spLocks noChangeAspect="1" noEditPoints="1"/>
          </p:cNvSpPr>
          <p:nvPr/>
        </p:nvSpPr>
        <p:spPr bwMode="auto">
          <a:xfrm>
            <a:off x="7418745" y="272458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24">
            <a:extLst>
              <a:ext uri="{FF2B5EF4-FFF2-40B4-BE49-F238E27FC236}">
                <a16:creationId xmlns:a16="http://schemas.microsoft.com/office/drawing/2014/main" id="{ECF35737-EFA4-4839-98FA-AB29C3A3C685}"/>
              </a:ext>
            </a:extLst>
          </p:cNvPr>
          <p:cNvSpPr>
            <a:spLocks noChangeAspect="1" noEditPoints="1"/>
          </p:cNvSpPr>
          <p:nvPr/>
        </p:nvSpPr>
        <p:spPr bwMode="auto">
          <a:xfrm>
            <a:off x="7418745" y="315656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24">
            <a:extLst>
              <a:ext uri="{FF2B5EF4-FFF2-40B4-BE49-F238E27FC236}">
                <a16:creationId xmlns:a16="http://schemas.microsoft.com/office/drawing/2014/main" id="{734D27DA-023B-4902-8733-BEA337D637A7}"/>
              </a:ext>
            </a:extLst>
          </p:cNvPr>
          <p:cNvSpPr>
            <a:spLocks noChangeAspect="1" noEditPoints="1"/>
          </p:cNvSpPr>
          <p:nvPr/>
        </p:nvSpPr>
        <p:spPr bwMode="auto">
          <a:xfrm>
            <a:off x="7418745" y="356963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4">
            <a:extLst>
              <a:ext uri="{FF2B5EF4-FFF2-40B4-BE49-F238E27FC236}">
                <a16:creationId xmlns:a16="http://schemas.microsoft.com/office/drawing/2014/main" id="{DB1313D1-A402-4301-A452-9B3ED7DD35F6}"/>
              </a:ext>
            </a:extLst>
          </p:cNvPr>
          <p:cNvSpPr>
            <a:spLocks noChangeAspect="1" noEditPoints="1"/>
          </p:cNvSpPr>
          <p:nvPr/>
        </p:nvSpPr>
        <p:spPr bwMode="auto">
          <a:xfrm>
            <a:off x="9832494" y="274200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24">
            <a:extLst>
              <a:ext uri="{FF2B5EF4-FFF2-40B4-BE49-F238E27FC236}">
                <a16:creationId xmlns:a16="http://schemas.microsoft.com/office/drawing/2014/main" id="{6CE7BB7D-69AD-4B53-81FC-286A950F69C7}"/>
              </a:ext>
            </a:extLst>
          </p:cNvPr>
          <p:cNvSpPr>
            <a:spLocks noChangeAspect="1" noEditPoints="1"/>
          </p:cNvSpPr>
          <p:nvPr/>
        </p:nvSpPr>
        <p:spPr bwMode="auto">
          <a:xfrm>
            <a:off x="9832494" y="317398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24">
            <a:extLst>
              <a:ext uri="{FF2B5EF4-FFF2-40B4-BE49-F238E27FC236}">
                <a16:creationId xmlns:a16="http://schemas.microsoft.com/office/drawing/2014/main" id="{ABD8A97A-6259-4414-88C4-629F41815B29}"/>
              </a:ext>
            </a:extLst>
          </p:cNvPr>
          <p:cNvSpPr>
            <a:spLocks noChangeAspect="1" noEditPoints="1"/>
          </p:cNvSpPr>
          <p:nvPr/>
        </p:nvSpPr>
        <p:spPr bwMode="auto">
          <a:xfrm>
            <a:off x="9832494" y="358705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24">
            <a:extLst>
              <a:ext uri="{FF2B5EF4-FFF2-40B4-BE49-F238E27FC236}">
                <a16:creationId xmlns:a16="http://schemas.microsoft.com/office/drawing/2014/main" id="{6ED01E90-D427-4D41-8398-C9F19C1445F8}"/>
              </a:ext>
            </a:extLst>
          </p:cNvPr>
          <p:cNvSpPr>
            <a:spLocks noChangeAspect="1" noEditPoints="1"/>
          </p:cNvSpPr>
          <p:nvPr/>
        </p:nvSpPr>
        <p:spPr bwMode="auto">
          <a:xfrm>
            <a:off x="9832494" y="400137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4">
            <a:extLst>
              <a:ext uri="{FF2B5EF4-FFF2-40B4-BE49-F238E27FC236}">
                <a16:creationId xmlns:a16="http://schemas.microsoft.com/office/drawing/2014/main" id="{942EE6F7-64CC-4CE1-9424-DD8EC2F5F0D0}"/>
              </a:ext>
            </a:extLst>
          </p:cNvPr>
          <p:cNvSpPr>
            <a:spLocks noChangeAspect="1" noEditPoints="1"/>
          </p:cNvSpPr>
          <p:nvPr/>
        </p:nvSpPr>
        <p:spPr bwMode="auto">
          <a:xfrm>
            <a:off x="9832494" y="443335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7DC93C1C-8B98-47AD-925C-77C4F3ED2268}"/>
              </a:ext>
            </a:extLst>
          </p:cNvPr>
          <p:cNvSpPr>
            <a:spLocks noChangeAspect="1" noEditPoints="1"/>
          </p:cNvSpPr>
          <p:nvPr/>
        </p:nvSpPr>
        <p:spPr bwMode="auto">
          <a:xfrm>
            <a:off x="9832494" y="484642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Freeform 24">
            <a:extLst>
              <a:ext uri="{FF2B5EF4-FFF2-40B4-BE49-F238E27FC236}">
                <a16:creationId xmlns:a16="http://schemas.microsoft.com/office/drawing/2014/main" id="{49F54431-2DDA-4532-BF1C-B76274744710}"/>
              </a:ext>
            </a:extLst>
          </p:cNvPr>
          <p:cNvSpPr>
            <a:spLocks noChangeAspect="1" noEditPoints="1"/>
          </p:cNvSpPr>
          <p:nvPr/>
        </p:nvSpPr>
        <p:spPr bwMode="auto">
          <a:xfrm>
            <a:off x="7418745" y="400137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24">
            <a:extLst>
              <a:ext uri="{FF2B5EF4-FFF2-40B4-BE49-F238E27FC236}">
                <a16:creationId xmlns:a16="http://schemas.microsoft.com/office/drawing/2014/main" id="{3C494A0B-1B0C-431E-97FF-BFC2E2F5DFA0}"/>
              </a:ext>
            </a:extLst>
          </p:cNvPr>
          <p:cNvSpPr>
            <a:spLocks noChangeAspect="1" noEditPoints="1"/>
          </p:cNvSpPr>
          <p:nvPr/>
        </p:nvSpPr>
        <p:spPr bwMode="auto">
          <a:xfrm>
            <a:off x="7418745" y="443335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24">
            <a:extLst>
              <a:ext uri="{FF2B5EF4-FFF2-40B4-BE49-F238E27FC236}">
                <a16:creationId xmlns:a16="http://schemas.microsoft.com/office/drawing/2014/main" id="{7D0F31F4-9007-4343-9D2F-CDE7E8302FB5}"/>
              </a:ext>
            </a:extLst>
          </p:cNvPr>
          <p:cNvSpPr>
            <a:spLocks noChangeAspect="1" noEditPoints="1"/>
          </p:cNvSpPr>
          <p:nvPr/>
        </p:nvSpPr>
        <p:spPr bwMode="auto">
          <a:xfrm>
            <a:off x="9832494" y="5284045"/>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24">
            <a:extLst>
              <a:ext uri="{FF2B5EF4-FFF2-40B4-BE49-F238E27FC236}">
                <a16:creationId xmlns:a16="http://schemas.microsoft.com/office/drawing/2014/main" id="{AD985347-E0BB-459E-AE7C-E616F38C7B5C}"/>
              </a:ext>
            </a:extLst>
          </p:cNvPr>
          <p:cNvSpPr>
            <a:spLocks noChangeAspect="1" noEditPoints="1"/>
          </p:cNvSpPr>
          <p:nvPr/>
        </p:nvSpPr>
        <p:spPr bwMode="auto">
          <a:xfrm>
            <a:off x="9832494" y="5706570"/>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TextBox 70">
            <a:extLst>
              <a:ext uri="{FF2B5EF4-FFF2-40B4-BE49-F238E27FC236}">
                <a16:creationId xmlns:a16="http://schemas.microsoft.com/office/drawing/2014/main" id="{6BF15CE0-6AFA-408F-8096-1C122A31854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66610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500"/>
                                        <p:tgtEl>
                                          <p:spTgt spid="15"/>
                                        </p:tgtEl>
                                      </p:cBhvr>
                                    </p:animEffect>
                                  </p:childTnLst>
                                </p:cTn>
                              </p:par>
                              <p:par>
                                <p:cTn id="12" presetID="22" presetClass="entr" presetSubtype="8" fill="hold" nodeType="with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wipe(left)">
                                      <p:cBhvr>
                                        <p:cTn id="14" dur="500"/>
                                        <p:tgtEl>
                                          <p:spTgt spid="16"/>
                                        </p:tgtEl>
                                      </p:cBhvr>
                                    </p:animEffect>
                                  </p:childTnLst>
                                </p:cTn>
                              </p:par>
                              <p:par>
                                <p:cTn id="15" presetID="22" presetClass="entr" presetSubtype="8" fill="hold" nodeType="with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wipe(left)">
                                      <p:cBhvr>
                                        <p:cTn id="17" dur="500"/>
                                        <p:tgtEl>
                                          <p:spTgt spid="35"/>
                                        </p:tgtEl>
                                      </p:cBhvr>
                                    </p:animEffect>
                                  </p:childTnLst>
                                </p:cTn>
                              </p:par>
                              <p:par>
                                <p:cTn id="18" presetID="22" presetClass="entr" presetSubtype="8" fill="hold" nodeType="with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wipe(left)">
                                      <p:cBhvr>
                                        <p:cTn id="20" dur="500"/>
                                        <p:tgtEl>
                                          <p:spTgt spid="38"/>
                                        </p:tgtEl>
                                      </p:cBhvr>
                                    </p:animEffect>
                                  </p:childTnLst>
                                </p:cTn>
                              </p:par>
                              <p:par>
                                <p:cTn id="21" presetID="22" presetClass="entr" presetSubtype="8" fill="hold" nodeType="withEffect">
                                  <p:stCondLst>
                                    <p:cond delay="0"/>
                                  </p:stCondLst>
                                  <p:childTnLst>
                                    <p:set>
                                      <p:cBhvr>
                                        <p:cTn id="22" dur="1" fill="hold">
                                          <p:stCondLst>
                                            <p:cond delay="0"/>
                                          </p:stCondLst>
                                        </p:cTn>
                                        <p:tgtEl>
                                          <p:spTgt spid="41"/>
                                        </p:tgtEl>
                                        <p:attrNameLst>
                                          <p:attrName>style.visibility</p:attrName>
                                        </p:attrNameLst>
                                      </p:cBhvr>
                                      <p:to>
                                        <p:strVal val="visible"/>
                                      </p:to>
                                    </p:set>
                                    <p:animEffect transition="in" filter="wipe(left)">
                                      <p:cBhvr>
                                        <p:cTn id="23" dur="500"/>
                                        <p:tgtEl>
                                          <p:spTgt spid="41"/>
                                        </p:tgtEl>
                                      </p:cBhvr>
                                    </p:animEffect>
                                  </p:childTnLst>
                                </p:cTn>
                              </p:par>
                              <p:par>
                                <p:cTn id="24" presetID="22" presetClass="entr" presetSubtype="8" fill="hold" nodeType="with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par>
                                <p:cTn id="27" presetID="22" presetClass="entr" presetSubtype="8" fill="hold" nodeType="with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wipe(left)">
                                      <p:cBhvr>
                                        <p:cTn id="29" dur="500"/>
                                        <p:tgtEl>
                                          <p:spTgt spid="47"/>
                                        </p:tgtEl>
                                      </p:cBhvr>
                                    </p:animEffect>
                                  </p:childTnLst>
                                </p:cTn>
                              </p:par>
                              <p:par>
                                <p:cTn id="30" presetID="22" presetClass="entr" presetSubtype="8" fill="hold" nodeType="with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wipe(left)">
                                      <p:cBhvr>
                                        <p:cTn id="32" dur="500"/>
                                        <p:tgtEl>
                                          <p:spTgt spid="50"/>
                                        </p:tgtEl>
                                      </p:cBhvr>
                                    </p:animEffect>
                                  </p:childTnLst>
                                </p:cTn>
                              </p:par>
                            </p:childTnLst>
                          </p:cTn>
                        </p:par>
                        <p:par>
                          <p:cTn id="33" fill="hold">
                            <p:stCondLst>
                              <p:cond delay="1000"/>
                            </p:stCondLst>
                            <p:childTnLst>
                              <p:par>
                                <p:cTn id="34" presetID="47" presetClass="entr" presetSubtype="0" fill="hold" grpId="0" nodeType="after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fade">
                                      <p:cBhvr>
                                        <p:cTn id="36" dur="1000"/>
                                        <p:tgtEl>
                                          <p:spTgt spid="5"/>
                                        </p:tgtEl>
                                      </p:cBhvr>
                                    </p:animEffect>
                                    <p:anim calcmode="lin" valueType="num">
                                      <p:cBhvr>
                                        <p:cTn id="37" dur="1000" fill="hold"/>
                                        <p:tgtEl>
                                          <p:spTgt spid="5"/>
                                        </p:tgtEl>
                                        <p:attrNameLst>
                                          <p:attrName>ppt_x</p:attrName>
                                        </p:attrNameLst>
                                      </p:cBhvr>
                                      <p:tavLst>
                                        <p:tav tm="0">
                                          <p:val>
                                            <p:strVal val="#ppt_x"/>
                                          </p:val>
                                        </p:tav>
                                        <p:tav tm="100000">
                                          <p:val>
                                            <p:strVal val="#ppt_x"/>
                                          </p:val>
                                        </p:tav>
                                      </p:tavLst>
                                    </p:anim>
                                    <p:anim calcmode="lin" valueType="num">
                                      <p:cBhvr>
                                        <p:cTn id="38" dur="1000" fill="hold"/>
                                        <p:tgtEl>
                                          <p:spTgt spid="5"/>
                                        </p:tgtEl>
                                        <p:attrNameLst>
                                          <p:attrName>ppt_y</p:attrName>
                                        </p:attrNameLst>
                                      </p:cBhvr>
                                      <p:tavLst>
                                        <p:tav tm="0">
                                          <p:val>
                                            <p:strVal val="#ppt_y-.1"/>
                                          </p:val>
                                        </p:tav>
                                        <p:tav tm="100000">
                                          <p:val>
                                            <p:strVal val="#ppt_y"/>
                                          </p:val>
                                        </p:tav>
                                      </p:tavLst>
                                    </p:anim>
                                  </p:childTnLst>
                                </p:cTn>
                              </p:par>
                            </p:childTnLst>
                          </p:cTn>
                        </p:par>
                        <p:par>
                          <p:cTn id="39" fill="hold">
                            <p:stCondLst>
                              <p:cond delay="2000"/>
                            </p:stCondLst>
                            <p:childTnLst>
                              <p:par>
                                <p:cTn id="40" presetID="53" presetClass="entr" presetSubtype="16" fill="hold" grpId="0" nodeType="afterEffect">
                                  <p:stCondLst>
                                    <p:cond delay="0"/>
                                  </p:stCondLst>
                                  <p:childTnLst>
                                    <p:set>
                                      <p:cBhvr>
                                        <p:cTn id="41" dur="1" fill="hold">
                                          <p:stCondLst>
                                            <p:cond delay="0"/>
                                          </p:stCondLst>
                                        </p:cTn>
                                        <p:tgtEl>
                                          <p:spTgt spid="30"/>
                                        </p:tgtEl>
                                        <p:attrNameLst>
                                          <p:attrName>style.visibility</p:attrName>
                                        </p:attrNameLst>
                                      </p:cBhvr>
                                      <p:to>
                                        <p:strVal val="visible"/>
                                      </p:to>
                                    </p:set>
                                    <p:anim calcmode="lin" valueType="num">
                                      <p:cBhvr>
                                        <p:cTn id="42" dur="500" fill="hold"/>
                                        <p:tgtEl>
                                          <p:spTgt spid="30"/>
                                        </p:tgtEl>
                                        <p:attrNameLst>
                                          <p:attrName>ppt_w</p:attrName>
                                        </p:attrNameLst>
                                      </p:cBhvr>
                                      <p:tavLst>
                                        <p:tav tm="0">
                                          <p:val>
                                            <p:fltVal val="0"/>
                                          </p:val>
                                        </p:tav>
                                        <p:tav tm="100000">
                                          <p:val>
                                            <p:strVal val="#ppt_w"/>
                                          </p:val>
                                        </p:tav>
                                      </p:tavLst>
                                    </p:anim>
                                    <p:anim calcmode="lin" valueType="num">
                                      <p:cBhvr>
                                        <p:cTn id="43" dur="500" fill="hold"/>
                                        <p:tgtEl>
                                          <p:spTgt spid="30"/>
                                        </p:tgtEl>
                                        <p:attrNameLst>
                                          <p:attrName>ppt_h</p:attrName>
                                        </p:attrNameLst>
                                      </p:cBhvr>
                                      <p:tavLst>
                                        <p:tav tm="0">
                                          <p:val>
                                            <p:fltVal val="0"/>
                                          </p:val>
                                        </p:tav>
                                        <p:tav tm="100000">
                                          <p:val>
                                            <p:strVal val="#ppt_h"/>
                                          </p:val>
                                        </p:tav>
                                      </p:tavLst>
                                    </p:anim>
                                    <p:animEffect transition="in" filter="fade">
                                      <p:cBhvr>
                                        <p:cTn id="44" dur="500"/>
                                        <p:tgtEl>
                                          <p:spTgt spid="30"/>
                                        </p:tgtEl>
                                      </p:cBhvr>
                                    </p:animEffect>
                                  </p:childTnLst>
                                </p:cTn>
                              </p:par>
                            </p:childTnLst>
                          </p:cTn>
                        </p:par>
                        <p:par>
                          <p:cTn id="45" fill="hold">
                            <p:stCondLst>
                              <p:cond delay="2500"/>
                            </p:stCondLst>
                            <p:childTnLst>
                              <p:par>
                                <p:cTn id="46" presetID="53" presetClass="entr" presetSubtype="16" fill="hold" grpId="0" nodeType="afterEffect">
                                  <p:stCondLst>
                                    <p:cond delay="0"/>
                                  </p:stCondLst>
                                  <p:childTnLst>
                                    <p:set>
                                      <p:cBhvr>
                                        <p:cTn id="47" dur="1" fill="hold">
                                          <p:stCondLst>
                                            <p:cond delay="0"/>
                                          </p:stCondLst>
                                        </p:cTn>
                                        <p:tgtEl>
                                          <p:spTgt spid="56"/>
                                        </p:tgtEl>
                                        <p:attrNameLst>
                                          <p:attrName>style.visibility</p:attrName>
                                        </p:attrNameLst>
                                      </p:cBhvr>
                                      <p:to>
                                        <p:strVal val="visible"/>
                                      </p:to>
                                    </p:set>
                                    <p:anim calcmode="lin" valueType="num">
                                      <p:cBhvr>
                                        <p:cTn id="48" dur="500" fill="hold"/>
                                        <p:tgtEl>
                                          <p:spTgt spid="56"/>
                                        </p:tgtEl>
                                        <p:attrNameLst>
                                          <p:attrName>ppt_w</p:attrName>
                                        </p:attrNameLst>
                                      </p:cBhvr>
                                      <p:tavLst>
                                        <p:tav tm="0">
                                          <p:val>
                                            <p:fltVal val="0"/>
                                          </p:val>
                                        </p:tav>
                                        <p:tav tm="100000">
                                          <p:val>
                                            <p:strVal val="#ppt_w"/>
                                          </p:val>
                                        </p:tav>
                                      </p:tavLst>
                                    </p:anim>
                                    <p:anim calcmode="lin" valueType="num">
                                      <p:cBhvr>
                                        <p:cTn id="49" dur="500" fill="hold"/>
                                        <p:tgtEl>
                                          <p:spTgt spid="56"/>
                                        </p:tgtEl>
                                        <p:attrNameLst>
                                          <p:attrName>ppt_h</p:attrName>
                                        </p:attrNameLst>
                                      </p:cBhvr>
                                      <p:tavLst>
                                        <p:tav tm="0">
                                          <p:val>
                                            <p:fltVal val="0"/>
                                          </p:val>
                                        </p:tav>
                                        <p:tav tm="100000">
                                          <p:val>
                                            <p:strVal val="#ppt_h"/>
                                          </p:val>
                                        </p:tav>
                                      </p:tavLst>
                                    </p:anim>
                                    <p:animEffect transition="in" filter="fade">
                                      <p:cBhvr>
                                        <p:cTn id="50" dur="500"/>
                                        <p:tgtEl>
                                          <p:spTgt spid="56"/>
                                        </p:tgtEl>
                                      </p:cBhvr>
                                    </p:animEffect>
                                  </p:childTnLst>
                                </p:cTn>
                              </p:par>
                            </p:childTnLst>
                          </p:cTn>
                        </p:par>
                        <p:par>
                          <p:cTn id="51" fill="hold">
                            <p:stCondLst>
                              <p:cond delay="3000"/>
                            </p:stCondLst>
                            <p:childTnLst>
                              <p:par>
                                <p:cTn id="52" presetID="53" presetClass="entr" presetSubtype="16" fill="hold" grpId="0" nodeType="afterEffect">
                                  <p:stCondLst>
                                    <p:cond delay="0"/>
                                  </p:stCondLst>
                                  <p:childTnLst>
                                    <p:set>
                                      <p:cBhvr>
                                        <p:cTn id="53" dur="1" fill="hold">
                                          <p:stCondLst>
                                            <p:cond delay="0"/>
                                          </p:stCondLst>
                                        </p:cTn>
                                        <p:tgtEl>
                                          <p:spTgt spid="57"/>
                                        </p:tgtEl>
                                        <p:attrNameLst>
                                          <p:attrName>style.visibility</p:attrName>
                                        </p:attrNameLst>
                                      </p:cBhvr>
                                      <p:to>
                                        <p:strVal val="visible"/>
                                      </p:to>
                                    </p:set>
                                    <p:anim calcmode="lin" valueType="num">
                                      <p:cBhvr>
                                        <p:cTn id="54" dur="500" fill="hold"/>
                                        <p:tgtEl>
                                          <p:spTgt spid="57"/>
                                        </p:tgtEl>
                                        <p:attrNameLst>
                                          <p:attrName>ppt_w</p:attrName>
                                        </p:attrNameLst>
                                      </p:cBhvr>
                                      <p:tavLst>
                                        <p:tav tm="0">
                                          <p:val>
                                            <p:fltVal val="0"/>
                                          </p:val>
                                        </p:tav>
                                        <p:tav tm="100000">
                                          <p:val>
                                            <p:strVal val="#ppt_w"/>
                                          </p:val>
                                        </p:tav>
                                      </p:tavLst>
                                    </p:anim>
                                    <p:anim calcmode="lin" valueType="num">
                                      <p:cBhvr>
                                        <p:cTn id="55" dur="500" fill="hold"/>
                                        <p:tgtEl>
                                          <p:spTgt spid="57"/>
                                        </p:tgtEl>
                                        <p:attrNameLst>
                                          <p:attrName>ppt_h</p:attrName>
                                        </p:attrNameLst>
                                      </p:cBhvr>
                                      <p:tavLst>
                                        <p:tav tm="0">
                                          <p:val>
                                            <p:fltVal val="0"/>
                                          </p:val>
                                        </p:tav>
                                        <p:tav tm="100000">
                                          <p:val>
                                            <p:strVal val="#ppt_h"/>
                                          </p:val>
                                        </p:tav>
                                      </p:tavLst>
                                    </p:anim>
                                    <p:animEffect transition="in" filter="fade">
                                      <p:cBhvr>
                                        <p:cTn id="56" dur="500"/>
                                        <p:tgtEl>
                                          <p:spTgt spid="57"/>
                                        </p:tgtEl>
                                      </p:cBhvr>
                                    </p:animEffect>
                                  </p:childTnLst>
                                </p:cTn>
                              </p:par>
                            </p:childTnLst>
                          </p:cTn>
                        </p:par>
                        <p:par>
                          <p:cTn id="57" fill="hold">
                            <p:stCondLst>
                              <p:cond delay="3500"/>
                            </p:stCondLst>
                            <p:childTnLst>
                              <p:par>
                                <p:cTn id="58" presetID="42" presetClass="entr" presetSubtype="0" fill="hold" grpId="0" nodeType="afterEffect">
                                  <p:stCondLst>
                                    <p:cond delay="0"/>
                                  </p:stCondLst>
                                  <p:childTnLst>
                                    <p:set>
                                      <p:cBhvr>
                                        <p:cTn id="59" dur="1" fill="hold">
                                          <p:stCondLst>
                                            <p:cond delay="0"/>
                                          </p:stCondLst>
                                        </p:cTn>
                                        <p:tgtEl>
                                          <p:spTgt spid="53"/>
                                        </p:tgtEl>
                                        <p:attrNameLst>
                                          <p:attrName>style.visibility</p:attrName>
                                        </p:attrNameLst>
                                      </p:cBhvr>
                                      <p:to>
                                        <p:strVal val="visible"/>
                                      </p:to>
                                    </p:set>
                                    <p:animEffect transition="in" filter="fade">
                                      <p:cBhvr>
                                        <p:cTn id="60" dur="1000"/>
                                        <p:tgtEl>
                                          <p:spTgt spid="53"/>
                                        </p:tgtEl>
                                      </p:cBhvr>
                                    </p:animEffect>
                                    <p:anim calcmode="lin" valueType="num">
                                      <p:cBhvr>
                                        <p:cTn id="61" dur="1000" fill="hold"/>
                                        <p:tgtEl>
                                          <p:spTgt spid="53"/>
                                        </p:tgtEl>
                                        <p:attrNameLst>
                                          <p:attrName>ppt_x</p:attrName>
                                        </p:attrNameLst>
                                      </p:cBhvr>
                                      <p:tavLst>
                                        <p:tav tm="0">
                                          <p:val>
                                            <p:strVal val="#ppt_x"/>
                                          </p:val>
                                        </p:tav>
                                        <p:tav tm="100000">
                                          <p:val>
                                            <p:strVal val="#ppt_x"/>
                                          </p:val>
                                        </p:tav>
                                      </p:tavLst>
                                    </p:anim>
                                    <p:anim calcmode="lin" valueType="num">
                                      <p:cBhvr>
                                        <p:cTn id="62" dur="1000" fill="hold"/>
                                        <p:tgtEl>
                                          <p:spTgt spid="53"/>
                                        </p:tgtEl>
                                        <p:attrNameLst>
                                          <p:attrName>ppt_y</p:attrName>
                                        </p:attrNameLst>
                                      </p:cBhvr>
                                      <p:tavLst>
                                        <p:tav tm="0">
                                          <p:val>
                                            <p:strVal val="#ppt_y+.1"/>
                                          </p:val>
                                        </p:tav>
                                        <p:tav tm="100000">
                                          <p:val>
                                            <p:strVal val="#ppt_y"/>
                                          </p:val>
                                        </p:tav>
                                      </p:tavLst>
                                    </p:anim>
                                  </p:childTnLst>
                                </p:cTn>
                              </p:par>
                            </p:childTnLst>
                          </p:cTn>
                        </p:par>
                        <p:par>
                          <p:cTn id="63" fill="hold">
                            <p:stCondLst>
                              <p:cond delay="4500"/>
                            </p:stCondLst>
                            <p:childTnLst>
                              <p:par>
                                <p:cTn id="64" presetID="47" presetClass="entr" presetSubtype="0"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Effect transition="in" filter="fade">
                                      <p:cBhvr>
                                        <p:cTn id="66" dur="1000"/>
                                        <p:tgtEl>
                                          <p:spTgt spid="31"/>
                                        </p:tgtEl>
                                      </p:cBhvr>
                                    </p:animEffect>
                                    <p:anim calcmode="lin" valueType="num">
                                      <p:cBhvr>
                                        <p:cTn id="67" dur="1000" fill="hold"/>
                                        <p:tgtEl>
                                          <p:spTgt spid="31"/>
                                        </p:tgtEl>
                                        <p:attrNameLst>
                                          <p:attrName>ppt_x</p:attrName>
                                        </p:attrNameLst>
                                      </p:cBhvr>
                                      <p:tavLst>
                                        <p:tav tm="0">
                                          <p:val>
                                            <p:strVal val="#ppt_x"/>
                                          </p:val>
                                        </p:tav>
                                        <p:tav tm="100000">
                                          <p:val>
                                            <p:strVal val="#ppt_x"/>
                                          </p:val>
                                        </p:tav>
                                      </p:tavLst>
                                    </p:anim>
                                    <p:anim calcmode="lin" valueType="num">
                                      <p:cBhvr>
                                        <p:cTn id="68" dur="1000" fill="hold"/>
                                        <p:tgtEl>
                                          <p:spTgt spid="31"/>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 calcmode="lin" valueType="num">
                                      <p:cBhvr>
                                        <p:cTn id="72" dur="500" fill="hold"/>
                                        <p:tgtEl>
                                          <p:spTgt spid="58"/>
                                        </p:tgtEl>
                                        <p:attrNameLst>
                                          <p:attrName>ppt_w</p:attrName>
                                        </p:attrNameLst>
                                      </p:cBhvr>
                                      <p:tavLst>
                                        <p:tav tm="0">
                                          <p:val>
                                            <p:fltVal val="0"/>
                                          </p:val>
                                        </p:tav>
                                        <p:tav tm="100000">
                                          <p:val>
                                            <p:strVal val="#ppt_w"/>
                                          </p:val>
                                        </p:tav>
                                      </p:tavLst>
                                    </p:anim>
                                    <p:anim calcmode="lin" valueType="num">
                                      <p:cBhvr>
                                        <p:cTn id="73" dur="500" fill="hold"/>
                                        <p:tgtEl>
                                          <p:spTgt spid="58"/>
                                        </p:tgtEl>
                                        <p:attrNameLst>
                                          <p:attrName>ppt_h</p:attrName>
                                        </p:attrNameLst>
                                      </p:cBhvr>
                                      <p:tavLst>
                                        <p:tav tm="0">
                                          <p:val>
                                            <p:fltVal val="0"/>
                                          </p:val>
                                        </p:tav>
                                        <p:tav tm="100000">
                                          <p:val>
                                            <p:strVal val="#ppt_h"/>
                                          </p:val>
                                        </p:tav>
                                      </p:tavLst>
                                    </p:anim>
                                    <p:animEffect transition="in" filter="fade">
                                      <p:cBhvr>
                                        <p:cTn id="74" dur="500"/>
                                        <p:tgtEl>
                                          <p:spTgt spid="58"/>
                                        </p:tgtEl>
                                      </p:cBhvr>
                                    </p:animEffect>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59"/>
                                        </p:tgtEl>
                                        <p:attrNameLst>
                                          <p:attrName>style.visibility</p:attrName>
                                        </p:attrNameLst>
                                      </p:cBhvr>
                                      <p:to>
                                        <p:strVal val="visible"/>
                                      </p:to>
                                    </p:set>
                                    <p:anim calcmode="lin" valueType="num">
                                      <p:cBhvr>
                                        <p:cTn id="78" dur="500" fill="hold"/>
                                        <p:tgtEl>
                                          <p:spTgt spid="59"/>
                                        </p:tgtEl>
                                        <p:attrNameLst>
                                          <p:attrName>ppt_w</p:attrName>
                                        </p:attrNameLst>
                                      </p:cBhvr>
                                      <p:tavLst>
                                        <p:tav tm="0">
                                          <p:val>
                                            <p:fltVal val="0"/>
                                          </p:val>
                                        </p:tav>
                                        <p:tav tm="100000">
                                          <p:val>
                                            <p:strVal val="#ppt_w"/>
                                          </p:val>
                                        </p:tav>
                                      </p:tavLst>
                                    </p:anim>
                                    <p:anim calcmode="lin" valueType="num">
                                      <p:cBhvr>
                                        <p:cTn id="79" dur="500" fill="hold"/>
                                        <p:tgtEl>
                                          <p:spTgt spid="59"/>
                                        </p:tgtEl>
                                        <p:attrNameLst>
                                          <p:attrName>ppt_h</p:attrName>
                                        </p:attrNameLst>
                                      </p:cBhvr>
                                      <p:tavLst>
                                        <p:tav tm="0">
                                          <p:val>
                                            <p:fltVal val="0"/>
                                          </p:val>
                                        </p:tav>
                                        <p:tav tm="100000">
                                          <p:val>
                                            <p:strVal val="#ppt_h"/>
                                          </p:val>
                                        </p:tav>
                                      </p:tavLst>
                                    </p:anim>
                                    <p:animEffect transition="in" filter="fade">
                                      <p:cBhvr>
                                        <p:cTn id="80" dur="500"/>
                                        <p:tgtEl>
                                          <p:spTgt spid="59"/>
                                        </p:tgtEl>
                                      </p:cBhvr>
                                    </p:animEffect>
                                  </p:childTnLst>
                                </p:cTn>
                              </p:par>
                            </p:childTnLst>
                          </p:cTn>
                        </p:par>
                        <p:par>
                          <p:cTn id="81" fill="hold">
                            <p:stCondLst>
                              <p:cond delay="6500"/>
                            </p:stCondLst>
                            <p:childTnLst>
                              <p:par>
                                <p:cTn id="82" presetID="53" presetClass="entr" presetSubtype="16" fill="hold" grpId="0" nodeType="afterEffect">
                                  <p:stCondLst>
                                    <p:cond delay="0"/>
                                  </p:stCondLst>
                                  <p:childTnLst>
                                    <p:set>
                                      <p:cBhvr>
                                        <p:cTn id="83" dur="1" fill="hold">
                                          <p:stCondLst>
                                            <p:cond delay="0"/>
                                          </p:stCondLst>
                                        </p:cTn>
                                        <p:tgtEl>
                                          <p:spTgt spid="60"/>
                                        </p:tgtEl>
                                        <p:attrNameLst>
                                          <p:attrName>style.visibility</p:attrName>
                                        </p:attrNameLst>
                                      </p:cBhvr>
                                      <p:to>
                                        <p:strVal val="visible"/>
                                      </p:to>
                                    </p:set>
                                    <p:anim calcmode="lin" valueType="num">
                                      <p:cBhvr>
                                        <p:cTn id="84" dur="500" fill="hold"/>
                                        <p:tgtEl>
                                          <p:spTgt spid="60"/>
                                        </p:tgtEl>
                                        <p:attrNameLst>
                                          <p:attrName>ppt_w</p:attrName>
                                        </p:attrNameLst>
                                      </p:cBhvr>
                                      <p:tavLst>
                                        <p:tav tm="0">
                                          <p:val>
                                            <p:fltVal val="0"/>
                                          </p:val>
                                        </p:tav>
                                        <p:tav tm="100000">
                                          <p:val>
                                            <p:strVal val="#ppt_w"/>
                                          </p:val>
                                        </p:tav>
                                      </p:tavLst>
                                    </p:anim>
                                    <p:anim calcmode="lin" valueType="num">
                                      <p:cBhvr>
                                        <p:cTn id="85" dur="500" fill="hold"/>
                                        <p:tgtEl>
                                          <p:spTgt spid="60"/>
                                        </p:tgtEl>
                                        <p:attrNameLst>
                                          <p:attrName>ppt_h</p:attrName>
                                        </p:attrNameLst>
                                      </p:cBhvr>
                                      <p:tavLst>
                                        <p:tav tm="0">
                                          <p:val>
                                            <p:fltVal val="0"/>
                                          </p:val>
                                        </p:tav>
                                        <p:tav tm="100000">
                                          <p:val>
                                            <p:strVal val="#ppt_h"/>
                                          </p:val>
                                        </p:tav>
                                      </p:tavLst>
                                    </p:anim>
                                    <p:animEffect transition="in" filter="fade">
                                      <p:cBhvr>
                                        <p:cTn id="86" dur="500"/>
                                        <p:tgtEl>
                                          <p:spTgt spid="60"/>
                                        </p:tgtEl>
                                      </p:cBhvr>
                                    </p:animEffect>
                                  </p:childTnLst>
                                </p:cTn>
                              </p:par>
                            </p:childTnLst>
                          </p:cTn>
                        </p:par>
                        <p:par>
                          <p:cTn id="87" fill="hold">
                            <p:stCondLst>
                              <p:cond delay="7000"/>
                            </p:stCondLst>
                            <p:childTnLst>
                              <p:par>
                                <p:cTn id="88" presetID="53" presetClass="entr" presetSubtype="16" fill="hold" grpId="0" nodeType="afterEffect">
                                  <p:stCondLst>
                                    <p:cond delay="0"/>
                                  </p:stCondLst>
                                  <p:childTnLst>
                                    <p:set>
                                      <p:cBhvr>
                                        <p:cTn id="89" dur="1" fill="hold">
                                          <p:stCondLst>
                                            <p:cond delay="0"/>
                                          </p:stCondLst>
                                        </p:cTn>
                                        <p:tgtEl>
                                          <p:spTgt spid="67"/>
                                        </p:tgtEl>
                                        <p:attrNameLst>
                                          <p:attrName>style.visibility</p:attrName>
                                        </p:attrNameLst>
                                      </p:cBhvr>
                                      <p:to>
                                        <p:strVal val="visible"/>
                                      </p:to>
                                    </p:set>
                                    <p:anim calcmode="lin" valueType="num">
                                      <p:cBhvr>
                                        <p:cTn id="90" dur="500" fill="hold"/>
                                        <p:tgtEl>
                                          <p:spTgt spid="67"/>
                                        </p:tgtEl>
                                        <p:attrNameLst>
                                          <p:attrName>ppt_w</p:attrName>
                                        </p:attrNameLst>
                                      </p:cBhvr>
                                      <p:tavLst>
                                        <p:tav tm="0">
                                          <p:val>
                                            <p:fltVal val="0"/>
                                          </p:val>
                                        </p:tav>
                                        <p:tav tm="100000">
                                          <p:val>
                                            <p:strVal val="#ppt_w"/>
                                          </p:val>
                                        </p:tav>
                                      </p:tavLst>
                                    </p:anim>
                                    <p:anim calcmode="lin" valueType="num">
                                      <p:cBhvr>
                                        <p:cTn id="91" dur="500" fill="hold"/>
                                        <p:tgtEl>
                                          <p:spTgt spid="67"/>
                                        </p:tgtEl>
                                        <p:attrNameLst>
                                          <p:attrName>ppt_h</p:attrName>
                                        </p:attrNameLst>
                                      </p:cBhvr>
                                      <p:tavLst>
                                        <p:tav tm="0">
                                          <p:val>
                                            <p:fltVal val="0"/>
                                          </p:val>
                                        </p:tav>
                                        <p:tav tm="100000">
                                          <p:val>
                                            <p:strVal val="#ppt_h"/>
                                          </p:val>
                                        </p:tav>
                                      </p:tavLst>
                                    </p:anim>
                                    <p:animEffect transition="in" filter="fade">
                                      <p:cBhvr>
                                        <p:cTn id="92" dur="500"/>
                                        <p:tgtEl>
                                          <p:spTgt spid="67"/>
                                        </p:tgtEl>
                                      </p:cBhvr>
                                    </p:animEffect>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childTnLst>
                                </p:cTn>
                              </p:par>
                            </p:childTnLst>
                          </p:cTn>
                        </p:par>
                        <p:par>
                          <p:cTn id="99" fill="hold">
                            <p:stCondLst>
                              <p:cond delay="8000"/>
                            </p:stCondLst>
                            <p:childTnLst>
                              <p:par>
                                <p:cTn id="100" presetID="42" presetClass="entr" presetSubtype="0" fill="hold" grpId="0" nodeType="afterEffect">
                                  <p:stCondLst>
                                    <p:cond delay="0"/>
                                  </p:stCondLst>
                                  <p:childTnLst>
                                    <p:set>
                                      <p:cBhvr>
                                        <p:cTn id="101" dur="1" fill="hold">
                                          <p:stCondLst>
                                            <p:cond delay="0"/>
                                          </p:stCondLst>
                                        </p:cTn>
                                        <p:tgtEl>
                                          <p:spTgt spid="54"/>
                                        </p:tgtEl>
                                        <p:attrNameLst>
                                          <p:attrName>style.visibility</p:attrName>
                                        </p:attrNameLst>
                                      </p:cBhvr>
                                      <p:to>
                                        <p:strVal val="visible"/>
                                      </p:to>
                                    </p:set>
                                    <p:animEffect transition="in" filter="fade">
                                      <p:cBhvr>
                                        <p:cTn id="102" dur="1000"/>
                                        <p:tgtEl>
                                          <p:spTgt spid="54"/>
                                        </p:tgtEl>
                                      </p:cBhvr>
                                    </p:animEffect>
                                    <p:anim calcmode="lin" valueType="num">
                                      <p:cBhvr>
                                        <p:cTn id="103" dur="1000" fill="hold"/>
                                        <p:tgtEl>
                                          <p:spTgt spid="54"/>
                                        </p:tgtEl>
                                        <p:attrNameLst>
                                          <p:attrName>ppt_x</p:attrName>
                                        </p:attrNameLst>
                                      </p:cBhvr>
                                      <p:tavLst>
                                        <p:tav tm="0">
                                          <p:val>
                                            <p:strVal val="#ppt_x"/>
                                          </p:val>
                                        </p:tav>
                                        <p:tav tm="100000">
                                          <p:val>
                                            <p:strVal val="#ppt_x"/>
                                          </p:val>
                                        </p:tav>
                                      </p:tavLst>
                                    </p:anim>
                                    <p:anim calcmode="lin" valueType="num">
                                      <p:cBhvr>
                                        <p:cTn id="104" dur="1000" fill="hold"/>
                                        <p:tgtEl>
                                          <p:spTgt spid="54"/>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47" presetClass="entr" presetSubtype="0" fill="hold" grpId="0" nodeType="afterEffect">
                                  <p:stCondLst>
                                    <p:cond delay="0"/>
                                  </p:stCondLst>
                                  <p:childTnLst>
                                    <p:set>
                                      <p:cBhvr>
                                        <p:cTn id="107" dur="1" fill="hold">
                                          <p:stCondLst>
                                            <p:cond delay="0"/>
                                          </p:stCondLst>
                                        </p:cTn>
                                        <p:tgtEl>
                                          <p:spTgt spid="32"/>
                                        </p:tgtEl>
                                        <p:attrNameLst>
                                          <p:attrName>style.visibility</p:attrName>
                                        </p:attrNameLst>
                                      </p:cBhvr>
                                      <p:to>
                                        <p:strVal val="visible"/>
                                      </p:to>
                                    </p:set>
                                    <p:animEffect transition="in" filter="fade">
                                      <p:cBhvr>
                                        <p:cTn id="108" dur="1000"/>
                                        <p:tgtEl>
                                          <p:spTgt spid="32"/>
                                        </p:tgtEl>
                                      </p:cBhvr>
                                    </p:animEffect>
                                    <p:anim calcmode="lin" valueType="num">
                                      <p:cBhvr>
                                        <p:cTn id="109" dur="1000" fill="hold"/>
                                        <p:tgtEl>
                                          <p:spTgt spid="32"/>
                                        </p:tgtEl>
                                        <p:attrNameLst>
                                          <p:attrName>ppt_x</p:attrName>
                                        </p:attrNameLst>
                                      </p:cBhvr>
                                      <p:tavLst>
                                        <p:tav tm="0">
                                          <p:val>
                                            <p:strVal val="#ppt_x"/>
                                          </p:val>
                                        </p:tav>
                                        <p:tav tm="100000">
                                          <p:val>
                                            <p:strVal val="#ppt_x"/>
                                          </p:val>
                                        </p:tav>
                                      </p:tavLst>
                                    </p:anim>
                                    <p:anim calcmode="lin" valueType="num">
                                      <p:cBhvr>
                                        <p:cTn id="110" dur="1000" fill="hold"/>
                                        <p:tgtEl>
                                          <p:spTgt spid="32"/>
                                        </p:tgtEl>
                                        <p:attrNameLst>
                                          <p:attrName>ppt_y</p:attrName>
                                        </p:attrNameLst>
                                      </p:cBhvr>
                                      <p:tavLst>
                                        <p:tav tm="0">
                                          <p:val>
                                            <p:strVal val="#ppt_y-.1"/>
                                          </p:val>
                                        </p:tav>
                                        <p:tav tm="100000">
                                          <p:val>
                                            <p:strVal val="#ppt_y"/>
                                          </p:val>
                                        </p:tav>
                                      </p:tavLst>
                                    </p:anim>
                                  </p:childTnLst>
                                </p:cTn>
                              </p:par>
                            </p:childTnLst>
                          </p:cTn>
                        </p:par>
                        <p:par>
                          <p:cTn id="111" fill="hold">
                            <p:stCondLst>
                              <p:cond delay="10000"/>
                            </p:stCondLst>
                            <p:childTnLst>
                              <p:par>
                                <p:cTn id="112" presetID="53" presetClass="entr" presetSubtype="16" fill="hold" grpId="0" nodeType="afterEffect">
                                  <p:stCondLst>
                                    <p:cond delay="0"/>
                                  </p:stCondLst>
                                  <p:childTnLst>
                                    <p:set>
                                      <p:cBhvr>
                                        <p:cTn id="113" dur="1" fill="hold">
                                          <p:stCondLst>
                                            <p:cond delay="0"/>
                                          </p:stCondLst>
                                        </p:cTn>
                                        <p:tgtEl>
                                          <p:spTgt spid="61"/>
                                        </p:tgtEl>
                                        <p:attrNameLst>
                                          <p:attrName>style.visibility</p:attrName>
                                        </p:attrNameLst>
                                      </p:cBhvr>
                                      <p:to>
                                        <p:strVal val="visible"/>
                                      </p:to>
                                    </p:set>
                                    <p:anim calcmode="lin" valueType="num">
                                      <p:cBhvr>
                                        <p:cTn id="114" dur="500" fill="hold"/>
                                        <p:tgtEl>
                                          <p:spTgt spid="61"/>
                                        </p:tgtEl>
                                        <p:attrNameLst>
                                          <p:attrName>ppt_w</p:attrName>
                                        </p:attrNameLst>
                                      </p:cBhvr>
                                      <p:tavLst>
                                        <p:tav tm="0">
                                          <p:val>
                                            <p:fltVal val="0"/>
                                          </p:val>
                                        </p:tav>
                                        <p:tav tm="100000">
                                          <p:val>
                                            <p:strVal val="#ppt_w"/>
                                          </p:val>
                                        </p:tav>
                                      </p:tavLst>
                                    </p:anim>
                                    <p:anim calcmode="lin" valueType="num">
                                      <p:cBhvr>
                                        <p:cTn id="115" dur="500" fill="hold"/>
                                        <p:tgtEl>
                                          <p:spTgt spid="61"/>
                                        </p:tgtEl>
                                        <p:attrNameLst>
                                          <p:attrName>ppt_h</p:attrName>
                                        </p:attrNameLst>
                                      </p:cBhvr>
                                      <p:tavLst>
                                        <p:tav tm="0">
                                          <p:val>
                                            <p:fltVal val="0"/>
                                          </p:val>
                                        </p:tav>
                                        <p:tav tm="100000">
                                          <p:val>
                                            <p:strVal val="#ppt_h"/>
                                          </p:val>
                                        </p:tav>
                                      </p:tavLst>
                                    </p:anim>
                                    <p:animEffect transition="in" filter="fade">
                                      <p:cBhvr>
                                        <p:cTn id="116" dur="500"/>
                                        <p:tgtEl>
                                          <p:spTgt spid="61"/>
                                        </p:tgtEl>
                                      </p:cBhvr>
                                    </p:animEffect>
                                  </p:childTnLst>
                                </p:cTn>
                              </p:par>
                            </p:childTnLst>
                          </p:cTn>
                        </p:par>
                        <p:par>
                          <p:cTn id="117" fill="hold">
                            <p:stCondLst>
                              <p:cond delay="10500"/>
                            </p:stCondLst>
                            <p:childTnLst>
                              <p:par>
                                <p:cTn id="118" presetID="53" presetClass="entr" presetSubtype="16" fill="hold" grpId="0" nodeType="afterEffect">
                                  <p:stCondLst>
                                    <p:cond delay="0"/>
                                  </p:stCondLst>
                                  <p:childTnLst>
                                    <p:set>
                                      <p:cBhvr>
                                        <p:cTn id="119" dur="1" fill="hold">
                                          <p:stCondLst>
                                            <p:cond delay="0"/>
                                          </p:stCondLst>
                                        </p:cTn>
                                        <p:tgtEl>
                                          <p:spTgt spid="62"/>
                                        </p:tgtEl>
                                        <p:attrNameLst>
                                          <p:attrName>style.visibility</p:attrName>
                                        </p:attrNameLst>
                                      </p:cBhvr>
                                      <p:to>
                                        <p:strVal val="visible"/>
                                      </p:to>
                                    </p:set>
                                    <p:anim calcmode="lin" valueType="num">
                                      <p:cBhvr>
                                        <p:cTn id="120" dur="500" fill="hold"/>
                                        <p:tgtEl>
                                          <p:spTgt spid="62"/>
                                        </p:tgtEl>
                                        <p:attrNameLst>
                                          <p:attrName>ppt_w</p:attrName>
                                        </p:attrNameLst>
                                      </p:cBhvr>
                                      <p:tavLst>
                                        <p:tav tm="0">
                                          <p:val>
                                            <p:fltVal val="0"/>
                                          </p:val>
                                        </p:tav>
                                        <p:tav tm="100000">
                                          <p:val>
                                            <p:strVal val="#ppt_w"/>
                                          </p:val>
                                        </p:tav>
                                      </p:tavLst>
                                    </p:anim>
                                    <p:anim calcmode="lin" valueType="num">
                                      <p:cBhvr>
                                        <p:cTn id="121" dur="500" fill="hold"/>
                                        <p:tgtEl>
                                          <p:spTgt spid="62"/>
                                        </p:tgtEl>
                                        <p:attrNameLst>
                                          <p:attrName>ppt_h</p:attrName>
                                        </p:attrNameLst>
                                      </p:cBhvr>
                                      <p:tavLst>
                                        <p:tav tm="0">
                                          <p:val>
                                            <p:fltVal val="0"/>
                                          </p:val>
                                        </p:tav>
                                        <p:tav tm="100000">
                                          <p:val>
                                            <p:strVal val="#ppt_h"/>
                                          </p:val>
                                        </p:tav>
                                      </p:tavLst>
                                    </p:anim>
                                    <p:animEffect transition="in" filter="fade">
                                      <p:cBhvr>
                                        <p:cTn id="122" dur="500"/>
                                        <p:tgtEl>
                                          <p:spTgt spid="62"/>
                                        </p:tgtEl>
                                      </p:cBhvr>
                                    </p:animEffect>
                                  </p:childTnLst>
                                </p:cTn>
                              </p:par>
                            </p:childTnLst>
                          </p:cTn>
                        </p:par>
                        <p:par>
                          <p:cTn id="123" fill="hold">
                            <p:stCondLst>
                              <p:cond delay="11000"/>
                            </p:stCondLst>
                            <p:childTnLst>
                              <p:par>
                                <p:cTn id="124" presetID="53" presetClass="entr" presetSubtype="16" fill="hold" grpId="0" nodeType="afterEffect">
                                  <p:stCondLst>
                                    <p:cond delay="0"/>
                                  </p:stCondLst>
                                  <p:childTnLst>
                                    <p:set>
                                      <p:cBhvr>
                                        <p:cTn id="125" dur="1" fill="hold">
                                          <p:stCondLst>
                                            <p:cond delay="0"/>
                                          </p:stCondLst>
                                        </p:cTn>
                                        <p:tgtEl>
                                          <p:spTgt spid="63"/>
                                        </p:tgtEl>
                                        <p:attrNameLst>
                                          <p:attrName>style.visibility</p:attrName>
                                        </p:attrNameLst>
                                      </p:cBhvr>
                                      <p:to>
                                        <p:strVal val="visible"/>
                                      </p:to>
                                    </p:set>
                                    <p:anim calcmode="lin" valueType="num">
                                      <p:cBhvr>
                                        <p:cTn id="126" dur="500" fill="hold"/>
                                        <p:tgtEl>
                                          <p:spTgt spid="63"/>
                                        </p:tgtEl>
                                        <p:attrNameLst>
                                          <p:attrName>ppt_w</p:attrName>
                                        </p:attrNameLst>
                                      </p:cBhvr>
                                      <p:tavLst>
                                        <p:tav tm="0">
                                          <p:val>
                                            <p:fltVal val="0"/>
                                          </p:val>
                                        </p:tav>
                                        <p:tav tm="100000">
                                          <p:val>
                                            <p:strVal val="#ppt_w"/>
                                          </p:val>
                                        </p:tav>
                                      </p:tavLst>
                                    </p:anim>
                                    <p:anim calcmode="lin" valueType="num">
                                      <p:cBhvr>
                                        <p:cTn id="127" dur="500" fill="hold"/>
                                        <p:tgtEl>
                                          <p:spTgt spid="63"/>
                                        </p:tgtEl>
                                        <p:attrNameLst>
                                          <p:attrName>ppt_h</p:attrName>
                                        </p:attrNameLst>
                                      </p:cBhvr>
                                      <p:tavLst>
                                        <p:tav tm="0">
                                          <p:val>
                                            <p:fltVal val="0"/>
                                          </p:val>
                                        </p:tav>
                                        <p:tav tm="100000">
                                          <p:val>
                                            <p:strVal val="#ppt_h"/>
                                          </p:val>
                                        </p:tav>
                                      </p:tavLst>
                                    </p:anim>
                                    <p:animEffect transition="in" filter="fade">
                                      <p:cBhvr>
                                        <p:cTn id="128" dur="500"/>
                                        <p:tgtEl>
                                          <p:spTgt spid="63"/>
                                        </p:tgtEl>
                                      </p:cBhvr>
                                    </p:animEffect>
                                  </p:childTnLst>
                                </p:cTn>
                              </p:par>
                            </p:childTnLst>
                          </p:cTn>
                        </p:par>
                        <p:par>
                          <p:cTn id="129" fill="hold">
                            <p:stCondLst>
                              <p:cond delay="11500"/>
                            </p:stCondLst>
                            <p:childTnLst>
                              <p:par>
                                <p:cTn id="130" presetID="53" presetClass="entr" presetSubtype="16" fill="hold" grpId="0" nodeType="afterEffect">
                                  <p:stCondLst>
                                    <p:cond delay="0"/>
                                  </p:stCondLst>
                                  <p:childTnLst>
                                    <p:set>
                                      <p:cBhvr>
                                        <p:cTn id="131" dur="1" fill="hold">
                                          <p:stCondLst>
                                            <p:cond delay="0"/>
                                          </p:stCondLst>
                                        </p:cTn>
                                        <p:tgtEl>
                                          <p:spTgt spid="64"/>
                                        </p:tgtEl>
                                        <p:attrNameLst>
                                          <p:attrName>style.visibility</p:attrName>
                                        </p:attrNameLst>
                                      </p:cBhvr>
                                      <p:to>
                                        <p:strVal val="visible"/>
                                      </p:to>
                                    </p:set>
                                    <p:anim calcmode="lin" valueType="num">
                                      <p:cBhvr>
                                        <p:cTn id="132" dur="500" fill="hold"/>
                                        <p:tgtEl>
                                          <p:spTgt spid="64"/>
                                        </p:tgtEl>
                                        <p:attrNameLst>
                                          <p:attrName>ppt_w</p:attrName>
                                        </p:attrNameLst>
                                      </p:cBhvr>
                                      <p:tavLst>
                                        <p:tav tm="0">
                                          <p:val>
                                            <p:fltVal val="0"/>
                                          </p:val>
                                        </p:tav>
                                        <p:tav tm="100000">
                                          <p:val>
                                            <p:strVal val="#ppt_w"/>
                                          </p:val>
                                        </p:tav>
                                      </p:tavLst>
                                    </p:anim>
                                    <p:anim calcmode="lin" valueType="num">
                                      <p:cBhvr>
                                        <p:cTn id="133" dur="500" fill="hold"/>
                                        <p:tgtEl>
                                          <p:spTgt spid="64"/>
                                        </p:tgtEl>
                                        <p:attrNameLst>
                                          <p:attrName>ppt_h</p:attrName>
                                        </p:attrNameLst>
                                      </p:cBhvr>
                                      <p:tavLst>
                                        <p:tav tm="0">
                                          <p:val>
                                            <p:fltVal val="0"/>
                                          </p:val>
                                        </p:tav>
                                        <p:tav tm="100000">
                                          <p:val>
                                            <p:strVal val="#ppt_h"/>
                                          </p:val>
                                        </p:tav>
                                      </p:tavLst>
                                    </p:anim>
                                    <p:animEffect transition="in" filter="fade">
                                      <p:cBhvr>
                                        <p:cTn id="134" dur="500"/>
                                        <p:tgtEl>
                                          <p:spTgt spid="64"/>
                                        </p:tgtEl>
                                      </p:cBhvr>
                                    </p:animEffect>
                                  </p:childTnLst>
                                </p:cTn>
                              </p:par>
                            </p:childTnLst>
                          </p:cTn>
                        </p:par>
                        <p:par>
                          <p:cTn id="135" fill="hold">
                            <p:stCondLst>
                              <p:cond delay="12000"/>
                            </p:stCondLst>
                            <p:childTnLst>
                              <p:par>
                                <p:cTn id="136" presetID="53" presetClass="entr" presetSubtype="16" fill="hold" grpId="0" nodeType="afterEffect">
                                  <p:stCondLst>
                                    <p:cond delay="0"/>
                                  </p:stCondLst>
                                  <p:childTnLst>
                                    <p:set>
                                      <p:cBhvr>
                                        <p:cTn id="137" dur="1" fill="hold">
                                          <p:stCondLst>
                                            <p:cond delay="0"/>
                                          </p:stCondLst>
                                        </p:cTn>
                                        <p:tgtEl>
                                          <p:spTgt spid="65"/>
                                        </p:tgtEl>
                                        <p:attrNameLst>
                                          <p:attrName>style.visibility</p:attrName>
                                        </p:attrNameLst>
                                      </p:cBhvr>
                                      <p:to>
                                        <p:strVal val="visible"/>
                                      </p:to>
                                    </p:set>
                                    <p:anim calcmode="lin" valueType="num">
                                      <p:cBhvr>
                                        <p:cTn id="138" dur="500" fill="hold"/>
                                        <p:tgtEl>
                                          <p:spTgt spid="65"/>
                                        </p:tgtEl>
                                        <p:attrNameLst>
                                          <p:attrName>ppt_w</p:attrName>
                                        </p:attrNameLst>
                                      </p:cBhvr>
                                      <p:tavLst>
                                        <p:tav tm="0">
                                          <p:val>
                                            <p:fltVal val="0"/>
                                          </p:val>
                                        </p:tav>
                                        <p:tav tm="100000">
                                          <p:val>
                                            <p:strVal val="#ppt_w"/>
                                          </p:val>
                                        </p:tav>
                                      </p:tavLst>
                                    </p:anim>
                                    <p:anim calcmode="lin" valueType="num">
                                      <p:cBhvr>
                                        <p:cTn id="139" dur="500" fill="hold"/>
                                        <p:tgtEl>
                                          <p:spTgt spid="65"/>
                                        </p:tgtEl>
                                        <p:attrNameLst>
                                          <p:attrName>ppt_h</p:attrName>
                                        </p:attrNameLst>
                                      </p:cBhvr>
                                      <p:tavLst>
                                        <p:tav tm="0">
                                          <p:val>
                                            <p:fltVal val="0"/>
                                          </p:val>
                                        </p:tav>
                                        <p:tav tm="100000">
                                          <p:val>
                                            <p:strVal val="#ppt_h"/>
                                          </p:val>
                                        </p:tav>
                                      </p:tavLst>
                                    </p:anim>
                                    <p:animEffect transition="in" filter="fade">
                                      <p:cBhvr>
                                        <p:cTn id="140" dur="500"/>
                                        <p:tgtEl>
                                          <p:spTgt spid="65"/>
                                        </p:tgtEl>
                                      </p:cBhvr>
                                    </p:animEffect>
                                  </p:childTnLst>
                                </p:cTn>
                              </p:par>
                            </p:childTnLst>
                          </p:cTn>
                        </p:par>
                        <p:par>
                          <p:cTn id="141" fill="hold">
                            <p:stCondLst>
                              <p:cond delay="12500"/>
                            </p:stCondLst>
                            <p:childTnLst>
                              <p:par>
                                <p:cTn id="142" presetID="53" presetClass="entr" presetSubtype="16" fill="hold" grpId="0" nodeType="afterEffect">
                                  <p:stCondLst>
                                    <p:cond delay="0"/>
                                  </p:stCondLst>
                                  <p:childTnLst>
                                    <p:set>
                                      <p:cBhvr>
                                        <p:cTn id="143" dur="1" fill="hold">
                                          <p:stCondLst>
                                            <p:cond delay="0"/>
                                          </p:stCondLst>
                                        </p:cTn>
                                        <p:tgtEl>
                                          <p:spTgt spid="66"/>
                                        </p:tgtEl>
                                        <p:attrNameLst>
                                          <p:attrName>style.visibility</p:attrName>
                                        </p:attrNameLst>
                                      </p:cBhvr>
                                      <p:to>
                                        <p:strVal val="visible"/>
                                      </p:to>
                                    </p:set>
                                    <p:anim calcmode="lin" valueType="num">
                                      <p:cBhvr>
                                        <p:cTn id="144" dur="500" fill="hold"/>
                                        <p:tgtEl>
                                          <p:spTgt spid="66"/>
                                        </p:tgtEl>
                                        <p:attrNameLst>
                                          <p:attrName>ppt_w</p:attrName>
                                        </p:attrNameLst>
                                      </p:cBhvr>
                                      <p:tavLst>
                                        <p:tav tm="0">
                                          <p:val>
                                            <p:fltVal val="0"/>
                                          </p:val>
                                        </p:tav>
                                        <p:tav tm="100000">
                                          <p:val>
                                            <p:strVal val="#ppt_w"/>
                                          </p:val>
                                        </p:tav>
                                      </p:tavLst>
                                    </p:anim>
                                    <p:anim calcmode="lin" valueType="num">
                                      <p:cBhvr>
                                        <p:cTn id="145" dur="500" fill="hold"/>
                                        <p:tgtEl>
                                          <p:spTgt spid="66"/>
                                        </p:tgtEl>
                                        <p:attrNameLst>
                                          <p:attrName>ppt_h</p:attrName>
                                        </p:attrNameLst>
                                      </p:cBhvr>
                                      <p:tavLst>
                                        <p:tav tm="0">
                                          <p:val>
                                            <p:fltVal val="0"/>
                                          </p:val>
                                        </p:tav>
                                        <p:tav tm="100000">
                                          <p:val>
                                            <p:strVal val="#ppt_h"/>
                                          </p:val>
                                        </p:tav>
                                      </p:tavLst>
                                    </p:anim>
                                    <p:animEffect transition="in" filter="fade">
                                      <p:cBhvr>
                                        <p:cTn id="146" dur="500"/>
                                        <p:tgtEl>
                                          <p:spTgt spid="66"/>
                                        </p:tgtEl>
                                      </p:cBhvr>
                                    </p:animEffect>
                                  </p:childTnLst>
                                </p:cTn>
                              </p:par>
                            </p:childTnLst>
                          </p:cTn>
                        </p:par>
                        <p:par>
                          <p:cTn id="147" fill="hold">
                            <p:stCondLst>
                              <p:cond delay="13000"/>
                            </p:stCondLst>
                            <p:childTnLst>
                              <p:par>
                                <p:cTn id="148" presetID="53" presetClass="entr" presetSubtype="16" fill="hold" grpId="0" nodeType="afterEffect">
                                  <p:stCondLst>
                                    <p:cond delay="0"/>
                                  </p:stCondLst>
                                  <p:childTnLst>
                                    <p:set>
                                      <p:cBhvr>
                                        <p:cTn id="149" dur="1" fill="hold">
                                          <p:stCondLst>
                                            <p:cond delay="0"/>
                                          </p:stCondLst>
                                        </p:cTn>
                                        <p:tgtEl>
                                          <p:spTgt spid="69"/>
                                        </p:tgtEl>
                                        <p:attrNameLst>
                                          <p:attrName>style.visibility</p:attrName>
                                        </p:attrNameLst>
                                      </p:cBhvr>
                                      <p:to>
                                        <p:strVal val="visible"/>
                                      </p:to>
                                    </p:set>
                                    <p:anim calcmode="lin" valueType="num">
                                      <p:cBhvr>
                                        <p:cTn id="150" dur="500" fill="hold"/>
                                        <p:tgtEl>
                                          <p:spTgt spid="69"/>
                                        </p:tgtEl>
                                        <p:attrNameLst>
                                          <p:attrName>ppt_w</p:attrName>
                                        </p:attrNameLst>
                                      </p:cBhvr>
                                      <p:tavLst>
                                        <p:tav tm="0">
                                          <p:val>
                                            <p:fltVal val="0"/>
                                          </p:val>
                                        </p:tav>
                                        <p:tav tm="100000">
                                          <p:val>
                                            <p:strVal val="#ppt_w"/>
                                          </p:val>
                                        </p:tav>
                                      </p:tavLst>
                                    </p:anim>
                                    <p:anim calcmode="lin" valueType="num">
                                      <p:cBhvr>
                                        <p:cTn id="151" dur="500" fill="hold"/>
                                        <p:tgtEl>
                                          <p:spTgt spid="69"/>
                                        </p:tgtEl>
                                        <p:attrNameLst>
                                          <p:attrName>ppt_h</p:attrName>
                                        </p:attrNameLst>
                                      </p:cBhvr>
                                      <p:tavLst>
                                        <p:tav tm="0">
                                          <p:val>
                                            <p:fltVal val="0"/>
                                          </p:val>
                                        </p:tav>
                                        <p:tav tm="100000">
                                          <p:val>
                                            <p:strVal val="#ppt_h"/>
                                          </p:val>
                                        </p:tav>
                                      </p:tavLst>
                                    </p:anim>
                                    <p:animEffect transition="in" filter="fade">
                                      <p:cBhvr>
                                        <p:cTn id="152" dur="500"/>
                                        <p:tgtEl>
                                          <p:spTgt spid="69"/>
                                        </p:tgtEl>
                                      </p:cBhvr>
                                    </p:animEffect>
                                  </p:childTnLst>
                                </p:cTn>
                              </p:par>
                            </p:childTnLst>
                          </p:cTn>
                        </p:par>
                        <p:par>
                          <p:cTn id="153" fill="hold">
                            <p:stCondLst>
                              <p:cond delay="13500"/>
                            </p:stCondLst>
                            <p:childTnLst>
                              <p:par>
                                <p:cTn id="154" presetID="53" presetClass="entr" presetSubtype="16"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p:cTn id="156" dur="500" fill="hold"/>
                                        <p:tgtEl>
                                          <p:spTgt spid="70"/>
                                        </p:tgtEl>
                                        <p:attrNameLst>
                                          <p:attrName>ppt_w</p:attrName>
                                        </p:attrNameLst>
                                      </p:cBhvr>
                                      <p:tavLst>
                                        <p:tav tm="0">
                                          <p:val>
                                            <p:fltVal val="0"/>
                                          </p:val>
                                        </p:tav>
                                        <p:tav tm="100000">
                                          <p:val>
                                            <p:strVal val="#ppt_w"/>
                                          </p:val>
                                        </p:tav>
                                      </p:tavLst>
                                    </p:anim>
                                    <p:anim calcmode="lin" valueType="num">
                                      <p:cBhvr>
                                        <p:cTn id="157" dur="500" fill="hold"/>
                                        <p:tgtEl>
                                          <p:spTgt spid="70"/>
                                        </p:tgtEl>
                                        <p:attrNameLst>
                                          <p:attrName>ppt_h</p:attrName>
                                        </p:attrNameLst>
                                      </p:cBhvr>
                                      <p:tavLst>
                                        <p:tav tm="0">
                                          <p:val>
                                            <p:fltVal val="0"/>
                                          </p:val>
                                        </p:tav>
                                        <p:tav tm="100000">
                                          <p:val>
                                            <p:strVal val="#ppt_h"/>
                                          </p:val>
                                        </p:tav>
                                      </p:tavLst>
                                    </p:anim>
                                    <p:animEffect transition="in" filter="fade">
                                      <p:cBhvr>
                                        <p:cTn id="158" dur="500"/>
                                        <p:tgtEl>
                                          <p:spTgt spid="70"/>
                                        </p:tgtEl>
                                      </p:cBhvr>
                                    </p:animEffect>
                                  </p:childTnLst>
                                </p:cTn>
                              </p:par>
                            </p:childTnLst>
                          </p:cTn>
                        </p:par>
                        <p:par>
                          <p:cTn id="159" fill="hold">
                            <p:stCondLst>
                              <p:cond delay="14000"/>
                            </p:stCondLst>
                            <p:childTnLst>
                              <p:par>
                                <p:cTn id="160" presetID="42" presetClass="entr" presetSubtype="0" fill="hold" grpId="0" nodeType="afterEffect">
                                  <p:stCondLst>
                                    <p:cond delay="0"/>
                                  </p:stCondLst>
                                  <p:childTnLst>
                                    <p:set>
                                      <p:cBhvr>
                                        <p:cTn id="161" dur="1" fill="hold">
                                          <p:stCondLst>
                                            <p:cond delay="0"/>
                                          </p:stCondLst>
                                        </p:cTn>
                                        <p:tgtEl>
                                          <p:spTgt spid="55"/>
                                        </p:tgtEl>
                                        <p:attrNameLst>
                                          <p:attrName>style.visibility</p:attrName>
                                        </p:attrNameLst>
                                      </p:cBhvr>
                                      <p:to>
                                        <p:strVal val="visible"/>
                                      </p:to>
                                    </p:set>
                                    <p:animEffect transition="in" filter="fade">
                                      <p:cBhvr>
                                        <p:cTn id="162" dur="1000"/>
                                        <p:tgtEl>
                                          <p:spTgt spid="55"/>
                                        </p:tgtEl>
                                      </p:cBhvr>
                                    </p:animEffect>
                                    <p:anim calcmode="lin" valueType="num">
                                      <p:cBhvr>
                                        <p:cTn id="163" dur="1000" fill="hold"/>
                                        <p:tgtEl>
                                          <p:spTgt spid="55"/>
                                        </p:tgtEl>
                                        <p:attrNameLst>
                                          <p:attrName>ppt_x</p:attrName>
                                        </p:attrNameLst>
                                      </p:cBhvr>
                                      <p:tavLst>
                                        <p:tav tm="0">
                                          <p:val>
                                            <p:strVal val="#ppt_x"/>
                                          </p:val>
                                        </p:tav>
                                        <p:tav tm="100000">
                                          <p:val>
                                            <p:strVal val="#ppt_x"/>
                                          </p:val>
                                        </p:tav>
                                      </p:tavLst>
                                    </p:anim>
                                    <p:anim calcmode="lin" valueType="num">
                                      <p:cBhvr>
                                        <p:cTn id="164"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5" grpId="0" animBg="1"/>
      <p:bldP spid="31" grpId="0" animBg="1"/>
      <p:bldP spid="3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 name="Group 134">
            <a:extLst>
              <a:ext uri="{FF2B5EF4-FFF2-40B4-BE49-F238E27FC236}">
                <a16:creationId xmlns:a16="http://schemas.microsoft.com/office/drawing/2014/main" id="{25FE8329-217B-4136-A3AC-2148F8B22F15}"/>
              </a:ext>
            </a:extLst>
          </p:cNvPr>
          <p:cNvGrpSpPr>
            <a:grpSpLocks noChangeAspect="1"/>
          </p:cNvGrpSpPr>
          <p:nvPr/>
        </p:nvGrpSpPr>
        <p:grpSpPr>
          <a:xfrm>
            <a:off x="1349937" y="2697235"/>
            <a:ext cx="1187725" cy="1188720"/>
            <a:chOff x="3240510" y="1370929"/>
            <a:chExt cx="742328" cy="742950"/>
          </a:xfrm>
          <a:effectLst>
            <a:outerShdw blurRad="50800" dist="38100" algn="l" rotWithShape="0">
              <a:prstClr val="black">
                <a:alpha val="40000"/>
              </a:prstClr>
            </a:outerShdw>
          </a:effectLst>
        </p:grpSpPr>
        <p:sp>
          <p:nvSpPr>
            <p:cNvPr id="9" name="Oval 8">
              <a:extLst>
                <a:ext uri="{FF2B5EF4-FFF2-40B4-BE49-F238E27FC236}">
                  <a16:creationId xmlns:a16="http://schemas.microsoft.com/office/drawing/2014/main" id="{0E840B83-24F2-4C41-AEFD-CDEEFE9A76FF}"/>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0" name="Oval 9">
              <a:extLst>
                <a:ext uri="{FF2B5EF4-FFF2-40B4-BE49-F238E27FC236}">
                  <a16:creationId xmlns:a16="http://schemas.microsoft.com/office/drawing/2014/main" id="{E78F36B0-9028-4E8A-9AD0-93F8FCC23D1A}"/>
                </a:ext>
              </a:extLst>
            </p:cNvPr>
            <p:cNvSpPr>
              <a:spLocks noChangeAspect="1"/>
            </p:cNvSpPr>
            <p:nvPr/>
          </p:nvSpPr>
          <p:spPr>
            <a:xfrm>
              <a:off x="3297612" y="1428079"/>
              <a:ext cx="628123" cy="628650"/>
            </a:xfrm>
            <a:prstGeom prst="ellipse">
              <a:avLst/>
            </a:prstGeom>
            <a:solidFill>
              <a:srgbClr val="FE4A1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1" name="Group 134">
            <a:extLst>
              <a:ext uri="{FF2B5EF4-FFF2-40B4-BE49-F238E27FC236}">
                <a16:creationId xmlns:a16="http://schemas.microsoft.com/office/drawing/2014/main" id="{700C3473-4B74-4C17-A51E-EA13969DEF25}"/>
              </a:ext>
            </a:extLst>
          </p:cNvPr>
          <p:cNvGrpSpPr>
            <a:grpSpLocks noChangeAspect="1"/>
          </p:cNvGrpSpPr>
          <p:nvPr/>
        </p:nvGrpSpPr>
        <p:grpSpPr>
          <a:xfrm>
            <a:off x="4751147" y="2697235"/>
            <a:ext cx="1187725" cy="1188720"/>
            <a:chOff x="3240510" y="1370929"/>
            <a:chExt cx="742328" cy="742950"/>
          </a:xfrm>
          <a:effectLst>
            <a:outerShdw blurRad="50800" dist="38100" algn="l" rotWithShape="0">
              <a:prstClr val="black">
                <a:alpha val="40000"/>
              </a:prstClr>
            </a:outerShdw>
          </a:effectLst>
        </p:grpSpPr>
        <p:sp>
          <p:nvSpPr>
            <p:cNvPr id="12" name="Oval 11">
              <a:extLst>
                <a:ext uri="{FF2B5EF4-FFF2-40B4-BE49-F238E27FC236}">
                  <a16:creationId xmlns:a16="http://schemas.microsoft.com/office/drawing/2014/main" id="{AA6CBBA6-5D99-4C6B-8311-7AC7BF4DA794}"/>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 name="Oval 12">
              <a:extLst>
                <a:ext uri="{FF2B5EF4-FFF2-40B4-BE49-F238E27FC236}">
                  <a16:creationId xmlns:a16="http://schemas.microsoft.com/office/drawing/2014/main" id="{4F7113A6-50BE-4137-9EEE-EFA2E77E7EDF}"/>
                </a:ext>
              </a:extLst>
            </p:cNvPr>
            <p:cNvSpPr>
              <a:spLocks noChangeAspect="1"/>
            </p:cNvSpPr>
            <p:nvPr/>
          </p:nvSpPr>
          <p:spPr>
            <a:xfrm>
              <a:off x="3297612" y="1428079"/>
              <a:ext cx="628123" cy="628650"/>
            </a:xfrm>
            <a:prstGeom prst="ellipse">
              <a:avLst/>
            </a:prstGeom>
            <a:solidFill>
              <a:srgbClr val="5C9AD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4" name="Group 134">
            <a:extLst>
              <a:ext uri="{FF2B5EF4-FFF2-40B4-BE49-F238E27FC236}">
                <a16:creationId xmlns:a16="http://schemas.microsoft.com/office/drawing/2014/main" id="{E7973724-A1B4-4B1A-AFF6-A11D2FD937EA}"/>
              </a:ext>
            </a:extLst>
          </p:cNvPr>
          <p:cNvGrpSpPr>
            <a:grpSpLocks noChangeAspect="1"/>
          </p:cNvGrpSpPr>
          <p:nvPr/>
        </p:nvGrpSpPr>
        <p:grpSpPr>
          <a:xfrm>
            <a:off x="8106522" y="1515482"/>
            <a:ext cx="1187725" cy="1188720"/>
            <a:chOff x="3240510" y="1370929"/>
            <a:chExt cx="742328" cy="742950"/>
          </a:xfrm>
          <a:effectLst>
            <a:outerShdw blurRad="50800" dist="38100" algn="l" rotWithShape="0">
              <a:prstClr val="black">
                <a:alpha val="40000"/>
              </a:prstClr>
            </a:outerShdw>
          </a:effectLst>
        </p:grpSpPr>
        <p:sp>
          <p:nvSpPr>
            <p:cNvPr id="15" name="Oval 14">
              <a:extLst>
                <a:ext uri="{FF2B5EF4-FFF2-40B4-BE49-F238E27FC236}">
                  <a16:creationId xmlns:a16="http://schemas.microsoft.com/office/drawing/2014/main" id="{FE14DA53-9A02-4620-B501-38966B2B057E}"/>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6" name="Oval 15">
              <a:extLst>
                <a:ext uri="{FF2B5EF4-FFF2-40B4-BE49-F238E27FC236}">
                  <a16:creationId xmlns:a16="http://schemas.microsoft.com/office/drawing/2014/main" id="{4A0E5348-AC68-4F13-9777-EBB43BDFDE5B}"/>
                </a:ext>
              </a:extLst>
            </p:cNvPr>
            <p:cNvSpPr>
              <a:spLocks noChangeAspect="1"/>
            </p:cNvSpPr>
            <p:nvPr/>
          </p:nvSpPr>
          <p:spPr>
            <a:xfrm>
              <a:off x="3297612" y="1428079"/>
              <a:ext cx="628123" cy="628650"/>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7" name="Group 134">
            <a:extLst>
              <a:ext uri="{FF2B5EF4-FFF2-40B4-BE49-F238E27FC236}">
                <a16:creationId xmlns:a16="http://schemas.microsoft.com/office/drawing/2014/main" id="{222223A3-12CE-4DE6-A3DE-82FA9F96F4F6}"/>
              </a:ext>
            </a:extLst>
          </p:cNvPr>
          <p:cNvGrpSpPr>
            <a:grpSpLocks noChangeAspect="1"/>
          </p:cNvGrpSpPr>
          <p:nvPr/>
        </p:nvGrpSpPr>
        <p:grpSpPr>
          <a:xfrm>
            <a:off x="8106520" y="4054492"/>
            <a:ext cx="1187725" cy="1188720"/>
            <a:chOff x="3240510" y="1370929"/>
            <a:chExt cx="742328" cy="742950"/>
          </a:xfrm>
          <a:effectLst>
            <a:outerShdw blurRad="50800" dist="38100" algn="l" rotWithShape="0">
              <a:prstClr val="black">
                <a:alpha val="40000"/>
              </a:prstClr>
            </a:outerShdw>
          </a:effectLst>
        </p:grpSpPr>
        <p:sp>
          <p:nvSpPr>
            <p:cNvPr id="18" name="Oval 17">
              <a:extLst>
                <a:ext uri="{FF2B5EF4-FFF2-40B4-BE49-F238E27FC236}">
                  <a16:creationId xmlns:a16="http://schemas.microsoft.com/office/drawing/2014/main" id="{4DF300C6-4246-442E-B975-E1FA14714DD3}"/>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9" name="Oval 18">
              <a:extLst>
                <a:ext uri="{FF2B5EF4-FFF2-40B4-BE49-F238E27FC236}">
                  <a16:creationId xmlns:a16="http://schemas.microsoft.com/office/drawing/2014/main" id="{08F9AE78-08A8-4B2A-888A-BDC14CC46F52}"/>
                </a:ext>
              </a:extLst>
            </p:cNvPr>
            <p:cNvSpPr>
              <a:spLocks noChangeAspect="1"/>
            </p:cNvSpPr>
            <p:nvPr/>
          </p:nvSpPr>
          <p:spPr>
            <a:xfrm>
              <a:off x="3297612" y="1428079"/>
              <a:ext cx="628123" cy="628650"/>
            </a:xfrm>
            <a:prstGeom prst="ellipse">
              <a:avLst/>
            </a:prstGeom>
            <a:solidFill>
              <a:srgbClr val="7A7A7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20" name="Group 19">
            <a:extLst>
              <a:ext uri="{FF2B5EF4-FFF2-40B4-BE49-F238E27FC236}">
                <a16:creationId xmlns:a16="http://schemas.microsoft.com/office/drawing/2014/main" id="{4FAC24D0-8CD9-4F83-A06E-C0C9C54F236E}"/>
              </a:ext>
            </a:extLst>
          </p:cNvPr>
          <p:cNvGrpSpPr>
            <a:grpSpLocks noChangeAspect="1"/>
          </p:cNvGrpSpPr>
          <p:nvPr/>
        </p:nvGrpSpPr>
        <p:grpSpPr>
          <a:xfrm>
            <a:off x="8471781" y="4412663"/>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1" name="Freeform 46">
              <a:extLst>
                <a:ext uri="{FF2B5EF4-FFF2-40B4-BE49-F238E27FC236}">
                  <a16:creationId xmlns:a16="http://schemas.microsoft.com/office/drawing/2014/main" id="{051ACA35-EBC9-493A-80F2-66355270E9DE}"/>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47">
              <a:extLst>
                <a:ext uri="{FF2B5EF4-FFF2-40B4-BE49-F238E27FC236}">
                  <a16:creationId xmlns:a16="http://schemas.microsoft.com/office/drawing/2014/main" id="{416AD81F-03CF-427C-8EA1-548C080A2A4A}"/>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48">
              <a:extLst>
                <a:ext uri="{FF2B5EF4-FFF2-40B4-BE49-F238E27FC236}">
                  <a16:creationId xmlns:a16="http://schemas.microsoft.com/office/drawing/2014/main" id="{A77219CC-AE5D-4874-8AA4-3120D4D8D57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9">
              <a:extLst>
                <a:ext uri="{FF2B5EF4-FFF2-40B4-BE49-F238E27FC236}">
                  <a16:creationId xmlns:a16="http://schemas.microsoft.com/office/drawing/2014/main" id="{AE3BB55B-4237-4508-8365-6B4BFA25166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50">
              <a:extLst>
                <a:ext uri="{FF2B5EF4-FFF2-40B4-BE49-F238E27FC236}">
                  <a16:creationId xmlns:a16="http://schemas.microsoft.com/office/drawing/2014/main" id="{0B59B78D-5802-4992-92E3-1E5841C71D07}"/>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51">
              <a:extLst>
                <a:ext uri="{FF2B5EF4-FFF2-40B4-BE49-F238E27FC236}">
                  <a16:creationId xmlns:a16="http://schemas.microsoft.com/office/drawing/2014/main" id="{5D64CE7B-808C-41BD-86C7-BAA863F55CD9}"/>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52">
              <a:extLst>
                <a:ext uri="{FF2B5EF4-FFF2-40B4-BE49-F238E27FC236}">
                  <a16:creationId xmlns:a16="http://schemas.microsoft.com/office/drawing/2014/main" id="{C2BA8813-CD3D-47AF-947D-99BE389AD77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53">
              <a:extLst>
                <a:ext uri="{FF2B5EF4-FFF2-40B4-BE49-F238E27FC236}">
                  <a16:creationId xmlns:a16="http://schemas.microsoft.com/office/drawing/2014/main" id="{247901D9-D064-43FC-88EF-0E075A52752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a:extLst>
              <a:ext uri="{FF2B5EF4-FFF2-40B4-BE49-F238E27FC236}">
                <a16:creationId xmlns:a16="http://schemas.microsoft.com/office/drawing/2014/main" id="{87C6FAA3-00A9-45FF-9666-B470C53B99BF}"/>
              </a:ext>
            </a:extLst>
          </p:cNvPr>
          <p:cNvGrpSpPr>
            <a:grpSpLocks noChangeAspect="1"/>
          </p:cNvGrpSpPr>
          <p:nvPr/>
        </p:nvGrpSpPr>
        <p:grpSpPr>
          <a:xfrm>
            <a:off x="8459449" y="1870631"/>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0" name="Freeform 64">
              <a:extLst>
                <a:ext uri="{FF2B5EF4-FFF2-40B4-BE49-F238E27FC236}">
                  <a16:creationId xmlns:a16="http://schemas.microsoft.com/office/drawing/2014/main" id="{08700085-0A0D-45F5-A1F0-AB752CD220E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Oval 65">
              <a:extLst>
                <a:ext uri="{FF2B5EF4-FFF2-40B4-BE49-F238E27FC236}">
                  <a16:creationId xmlns:a16="http://schemas.microsoft.com/office/drawing/2014/main" id="{394E607D-B9AE-4D59-81AD-356D74B0055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66">
              <a:extLst>
                <a:ext uri="{FF2B5EF4-FFF2-40B4-BE49-F238E27FC236}">
                  <a16:creationId xmlns:a16="http://schemas.microsoft.com/office/drawing/2014/main" id="{1F27FDC3-51DA-4036-9C2E-C9F253C09381}"/>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7">
              <a:extLst>
                <a:ext uri="{FF2B5EF4-FFF2-40B4-BE49-F238E27FC236}">
                  <a16:creationId xmlns:a16="http://schemas.microsoft.com/office/drawing/2014/main" id="{65F1B43A-2D7E-49DC-A1E7-3DDCF597224D}"/>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68">
              <a:extLst>
                <a:ext uri="{FF2B5EF4-FFF2-40B4-BE49-F238E27FC236}">
                  <a16:creationId xmlns:a16="http://schemas.microsoft.com/office/drawing/2014/main" id="{B0A2951E-2256-4D01-BEFF-332E53047C6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9">
              <a:extLst>
                <a:ext uri="{FF2B5EF4-FFF2-40B4-BE49-F238E27FC236}">
                  <a16:creationId xmlns:a16="http://schemas.microsoft.com/office/drawing/2014/main" id="{90DD0CB6-0CEC-4AC1-8A22-02A0744E09E6}"/>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0">
              <a:extLst>
                <a:ext uri="{FF2B5EF4-FFF2-40B4-BE49-F238E27FC236}">
                  <a16:creationId xmlns:a16="http://schemas.microsoft.com/office/drawing/2014/main" id="{DB3A55AE-D476-449D-9932-AA8FCF9C6F18}"/>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71">
              <a:extLst>
                <a:ext uri="{FF2B5EF4-FFF2-40B4-BE49-F238E27FC236}">
                  <a16:creationId xmlns:a16="http://schemas.microsoft.com/office/drawing/2014/main" id="{56D4B288-1090-46BD-A70A-B11A8A53329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2">
              <a:extLst>
                <a:ext uri="{FF2B5EF4-FFF2-40B4-BE49-F238E27FC236}">
                  <a16:creationId xmlns:a16="http://schemas.microsoft.com/office/drawing/2014/main" id="{447BFF18-DAE5-4245-9113-79BF500E3CB0}"/>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3">
              <a:extLst>
                <a:ext uri="{FF2B5EF4-FFF2-40B4-BE49-F238E27FC236}">
                  <a16:creationId xmlns:a16="http://schemas.microsoft.com/office/drawing/2014/main" id="{19660554-95DF-40FA-9F65-26DE16CFB06A}"/>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74">
              <a:extLst>
                <a:ext uri="{FF2B5EF4-FFF2-40B4-BE49-F238E27FC236}">
                  <a16:creationId xmlns:a16="http://schemas.microsoft.com/office/drawing/2014/main" id="{6F36139D-D055-4DC6-A42D-9DB6C76B3D83}"/>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Oval 75">
              <a:extLst>
                <a:ext uri="{FF2B5EF4-FFF2-40B4-BE49-F238E27FC236}">
                  <a16:creationId xmlns:a16="http://schemas.microsoft.com/office/drawing/2014/main" id="{0A659965-EB48-4F92-ADF3-4D1D7B9D2D53}"/>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6">
              <a:extLst>
                <a:ext uri="{FF2B5EF4-FFF2-40B4-BE49-F238E27FC236}">
                  <a16:creationId xmlns:a16="http://schemas.microsoft.com/office/drawing/2014/main" id="{3C2C1A15-1DAC-41B1-A57E-FABB29ED1CA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7">
              <a:extLst>
                <a:ext uri="{FF2B5EF4-FFF2-40B4-BE49-F238E27FC236}">
                  <a16:creationId xmlns:a16="http://schemas.microsoft.com/office/drawing/2014/main" id="{F3DDD855-B1D5-46AE-A5C3-9E554A155AAD}"/>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Oval 78">
              <a:extLst>
                <a:ext uri="{FF2B5EF4-FFF2-40B4-BE49-F238E27FC236}">
                  <a16:creationId xmlns:a16="http://schemas.microsoft.com/office/drawing/2014/main" id="{516FDE8D-ED94-41EF-8B8A-0F2A0102B57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9">
              <a:extLst>
                <a:ext uri="{FF2B5EF4-FFF2-40B4-BE49-F238E27FC236}">
                  <a16:creationId xmlns:a16="http://schemas.microsoft.com/office/drawing/2014/main" id="{B81EBB19-02C8-4514-B3BC-6849B5DF4B2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80">
              <a:extLst>
                <a:ext uri="{FF2B5EF4-FFF2-40B4-BE49-F238E27FC236}">
                  <a16:creationId xmlns:a16="http://schemas.microsoft.com/office/drawing/2014/main" id="{E1A4F47B-0BB5-4FBF-A2EC-D1ED2932E76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81">
              <a:extLst>
                <a:ext uri="{FF2B5EF4-FFF2-40B4-BE49-F238E27FC236}">
                  <a16:creationId xmlns:a16="http://schemas.microsoft.com/office/drawing/2014/main" id="{C55410BB-ABCA-4808-8F39-CDE10A0D408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82">
              <a:extLst>
                <a:ext uri="{FF2B5EF4-FFF2-40B4-BE49-F238E27FC236}">
                  <a16:creationId xmlns:a16="http://schemas.microsoft.com/office/drawing/2014/main" id="{7A05999F-D1B2-4D41-A364-60C30548A37F}"/>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83">
              <a:extLst>
                <a:ext uri="{FF2B5EF4-FFF2-40B4-BE49-F238E27FC236}">
                  <a16:creationId xmlns:a16="http://schemas.microsoft.com/office/drawing/2014/main" id="{6BB2ADF4-F509-4418-933F-873057673B4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a:extLst>
              <a:ext uri="{FF2B5EF4-FFF2-40B4-BE49-F238E27FC236}">
                <a16:creationId xmlns:a16="http://schemas.microsoft.com/office/drawing/2014/main" id="{35BE809F-3BA2-47E8-A845-72F93B55A00F}"/>
              </a:ext>
            </a:extLst>
          </p:cNvPr>
          <p:cNvGrpSpPr>
            <a:grpSpLocks noChangeAspect="1"/>
          </p:cNvGrpSpPr>
          <p:nvPr/>
        </p:nvGrpSpPr>
        <p:grpSpPr>
          <a:xfrm>
            <a:off x="1715198" y="3003126"/>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51" name="Freeform 11">
              <a:extLst>
                <a:ext uri="{FF2B5EF4-FFF2-40B4-BE49-F238E27FC236}">
                  <a16:creationId xmlns:a16="http://schemas.microsoft.com/office/drawing/2014/main" id="{ADD806CA-4C14-4AD7-A153-D9B24762A67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2">
              <a:extLst>
                <a:ext uri="{FF2B5EF4-FFF2-40B4-BE49-F238E27FC236}">
                  <a16:creationId xmlns:a16="http://schemas.microsoft.com/office/drawing/2014/main" id="{964E0EAF-2163-4A5A-96B7-FEEC5B7D16FB}"/>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3">
              <a:extLst>
                <a:ext uri="{FF2B5EF4-FFF2-40B4-BE49-F238E27FC236}">
                  <a16:creationId xmlns:a16="http://schemas.microsoft.com/office/drawing/2014/main" id="{32B12FB6-B28C-4168-BF5A-306219C4C0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4">
              <a:extLst>
                <a:ext uri="{FF2B5EF4-FFF2-40B4-BE49-F238E27FC236}">
                  <a16:creationId xmlns:a16="http://schemas.microsoft.com/office/drawing/2014/main" id="{B7971208-29B7-42D6-826F-BE0826EA773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5">
              <a:extLst>
                <a:ext uri="{FF2B5EF4-FFF2-40B4-BE49-F238E27FC236}">
                  <a16:creationId xmlns:a16="http://schemas.microsoft.com/office/drawing/2014/main" id="{F33C5E7A-FECD-4149-BF5E-4A2A2772A787}"/>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6">
              <a:extLst>
                <a:ext uri="{FF2B5EF4-FFF2-40B4-BE49-F238E27FC236}">
                  <a16:creationId xmlns:a16="http://schemas.microsoft.com/office/drawing/2014/main" id="{2E4E5F15-D5E8-4782-8B5F-2550E4C5428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Rectangle 17">
              <a:extLst>
                <a:ext uri="{FF2B5EF4-FFF2-40B4-BE49-F238E27FC236}">
                  <a16:creationId xmlns:a16="http://schemas.microsoft.com/office/drawing/2014/main" id="{4F73EF49-77D0-44A9-BFE5-86E4A2F20175}"/>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8">
              <a:extLst>
                <a:ext uri="{FF2B5EF4-FFF2-40B4-BE49-F238E27FC236}">
                  <a16:creationId xmlns:a16="http://schemas.microsoft.com/office/drawing/2014/main" id="{17E26543-007A-41B4-904F-0DB94F41891C}"/>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
              <a:extLst>
                <a:ext uri="{FF2B5EF4-FFF2-40B4-BE49-F238E27FC236}">
                  <a16:creationId xmlns:a16="http://schemas.microsoft.com/office/drawing/2014/main" id="{7FC66A0C-957E-4B46-B0BA-8EF8AC409903}"/>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20">
              <a:extLst>
                <a:ext uri="{FF2B5EF4-FFF2-40B4-BE49-F238E27FC236}">
                  <a16:creationId xmlns:a16="http://schemas.microsoft.com/office/drawing/2014/main" id="{DA8C5FB6-C763-4B5E-902F-E8A5CF5BE260}"/>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1">
              <a:extLst>
                <a:ext uri="{FF2B5EF4-FFF2-40B4-BE49-F238E27FC236}">
                  <a16:creationId xmlns:a16="http://schemas.microsoft.com/office/drawing/2014/main" id="{4CF28EBE-39FC-401D-944F-EFB3F772E1E5}"/>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2">
              <a:extLst>
                <a:ext uri="{FF2B5EF4-FFF2-40B4-BE49-F238E27FC236}">
                  <a16:creationId xmlns:a16="http://schemas.microsoft.com/office/drawing/2014/main" id="{6C0B5F98-EE55-45E9-A419-309A60F3D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3">
              <a:extLst>
                <a:ext uri="{FF2B5EF4-FFF2-40B4-BE49-F238E27FC236}">
                  <a16:creationId xmlns:a16="http://schemas.microsoft.com/office/drawing/2014/main" id="{E0E612C8-001C-48E7-9DE9-53D71927FC9C}"/>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4">
              <a:extLst>
                <a:ext uri="{FF2B5EF4-FFF2-40B4-BE49-F238E27FC236}">
                  <a16:creationId xmlns:a16="http://schemas.microsoft.com/office/drawing/2014/main" id="{D57CAEFE-EED4-4DA4-BB70-33A9B781C4F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5">
              <a:extLst>
                <a:ext uri="{FF2B5EF4-FFF2-40B4-BE49-F238E27FC236}">
                  <a16:creationId xmlns:a16="http://schemas.microsoft.com/office/drawing/2014/main" id="{99C91AA8-B762-4655-9261-71F673A1DF2E}"/>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6">
              <a:extLst>
                <a:ext uri="{FF2B5EF4-FFF2-40B4-BE49-F238E27FC236}">
                  <a16:creationId xmlns:a16="http://schemas.microsoft.com/office/drawing/2014/main" id="{16D3C24E-2DD3-4DCA-97A2-4CED541886D5}"/>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7">
              <a:extLst>
                <a:ext uri="{FF2B5EF4-FFF2-40B4-BE49-F238E27FC236}">
                  <a16:creationId xmlns:a16="http://schemas.microsoft.com/office/drawing/2014/main" id="{8BE44D6C-482D-4341-BAB7-1A0290E2F4D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8">
              <a:extLst>
                <a:ext uri="{FF2B5EF4-FFF2-40B4-BE49-F238E27FC236}">
                  <a16:creationId xmlns:a16="http://schemas.microsoft.com/office/drawing/2014/main" id="{18782ED7-B5AC-405E-B4A3-ACA0805D3327}"/>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9">
              <a:extLst>
                <a:ext uri="{FF2B5EF4-FFF2-40B4-BE49-F238E27FC236}">
                  <a16:creationId xmlns:a16="http://schemas.microsoft.com/office/drawing/2014/main" id="{FC4A8C69-6C34-4F47-A2F7-C2ADB7584F7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30">
              <a:extLst>
                <a:ext uri="{FF2B5EF4-FFF2-40B4-BE49-F238E27FC236}">
                  <a16:creationId xmlns:a16="http://schemas.microsoft.com/office/drawing/2014/main" id="{7FAC0F9F-A985-4E92-B416-99FC43149B24}"/>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
              <a:extLst>
                <a:ext uri="{FF2B5EF4-FFF2-40B4-BE49-F238E27FC236}">
                  <a16:creationId xmlns:a16="http://schemas.microsoft.com/office/drawing/2014/main" id="{9011C510-1F76-4481-95B2-C3BA47905BC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2">
              <a:extLst>
                <a:ext uri="{FF2B5EF4-FFF2-40B4-BE49-F238E27FC236}">
                  <a16:creationId xmlns:a16="http://schemas.microsoft.com/office/drawing/2014/main" id="{250CA2EB-F91F-4324-9ECD-247F22F0448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3">
              <a:extLst>
                <a:ext uri="{FF2B5EF4-FFF2-40B4-BE49-F238E27FC236}">
                  <a16:creationId xmlns:a16="http://schemas.microsoft.com/office/drawing/2014/main" id="{93E9840F-5BED-4F73-8F4D-1EBC0E09FCF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4">
              <a:extLst>
                <a:ext uri="{FF2B5EF4-FFF2-40B4-BE49-F238E27FC236}">
                  <a16:creationId xmlns:a16="http://schemas.microsoft.com/office/drawing/2014/main" id="{22E8D570-9CFB-47E8-9269-4E399F40F57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5">
              <a:extLst>
                <a:ext uri="{FF2B5EF4-FFF2-40B4-BE49-F238E27FC236}">
                  <a16:creationId xmlns:a16="http://schemas.microsoft.com/office/drawing/2014/main" id="{ED1BF1B3-F913-4CAA-ADB4-8F472F190EA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36">
              <a:extLst>
                <a:ext uri="{FF2B5EF4-FFF2-40B4-BE49-F238E27FC236}">
                  <a16:creationId xmlns:a16="http://schemas.microsoft.com/office/drawing/2014/main" id="{884BBE29-AD76-4F0C-929F-7C6AE345E715}"/>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
              <a:extLst>
                <a:ext uri="{FF2B5EF4-FFF2-40B4-BE49-F238E27FC236}">
                  <a16:creationId xmlns:a16="http://schemas.microsoft.com/office/drawing/2014/main" id="{E92AE4BA-4E2D-4099-A841-2F7D4C7B6C59}"/>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8">
              <a:extLst>
                <a:ext uri="{FF2B5EF4-FFF2-40B4-BE49-F238E27FC236}">
                  <a16:creationId xmlns:a16="http://schemas.microsoft.com/office/drawing/2014/main" id="{74AF9408-586C-43CB-8A1F-917A5E399650}"/>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9">
              <a:extLst>
                <a:ext uri="{FF2B5EF4-FFF2-40B4-BE49-F238E27FC236}">
                  <a16:creationId xmlns:a16="http://schemas.microsoft.com/office/drawing/2014/main" id="{9292F0EE-268A-47B7-A175-69205EB22854}"/>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40">
              <a:extLst>
                <a:ext uri="{FF2B5EF4-FFF2-40B4-BE49-F238E27FC236}">
                  <a16:creationId xmlns:a16="http://schemas.microsoft.com/office/drawing/2014/main" id="{114C33C2-0222-4083-86E6-AE5C94A92688}"/>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41">
              <a:extLst>
                <a:ext uri="{FF2B5EF4-FFF2-40B4-BE49-F238E27FC236}">
                  <a16:creationId xmlns:a16="http://schemas.microsoft.com/office/drawing/2014/main" id="{E1547834-3205-4B68-B801-54FE08A9371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2">
              <a:extLst>
                <a:ext uri="{FF2B5EF4-FFF2-40B4-BE49-F238E27FC236}">
                  <a16:creationId xmlns:a16="http://schemas.microsoft.com/office/drawing/2014/main" id="{1BDAC276-9CF4-418A-B1BD-A350F72BFB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3">
              <a:extLst>
                <a:ext uri="{FF2B5EF4-FFF2-40B4-BE49-F238E27FC236}">
                  <a16:creationId xmlns:a16="http://schemas.microsoft.com/office/drawing/2014/main" id="{A088CA60-7D9F-49BC-BDAA-5F3061FD72B5}"/>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4">
              <a:extLst>
                <a:ext uri="{FF2B5EF4-FFF2-40B4-BE49-F238E27FC236}">
                  <a16:creationId xmlns:a16="http://schemas.microsoft.com/office/drawing/2014/main" id="{15549E18-758F-4EA4-A84C-CBCCCBC48B13}"/>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5">
              <a:extLst>
                <a:ext uri="{FF2B5EF4-FFF2-40B4-BE49-F238E27FC236}">
                  <a16:creationId xmlns:a16="http://schemas.microsoft.com/office/drawing/2014/main" id="{C58B877E-36E8-44A7-9FBB-FE94A6CE7FEC}"/>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9">
            <a:extLst>
              <a:ext uri="{FF2B5EF4-FFF2-40B4-BE49-F238E27FC236}">
                <a16:creationId xmlns:a16="http://schemas.microsoft.com/office/drawing/2014/main" id="{D5FFB696-6065-4573-94B8-F7FEB114F0E5}"/>
              </a:ext>
            </a:extLst>
          </p:cNvPr>
          <p:cNvSpPr>
            <a:spLocks noChangeAspect="1" noEditPoints="1"/>
          </p:cNvSpPr>
          <p:nvPr/>
        </p:nvSpPr>
        <p:spPr bwMode="auto">
          <a:xfrm>
            <a:off x="5070688" y="3108985"/>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89" name="Picture 88">
            <a:extLst>
              <a:ext uri="{FF2B5EF4-FFF2-40B4-BE49-F238E27FC236}">
                <a16:creationId xmlns:a16="http://schemas.microsoft.com/office/drawing/2014/main" id="{8C79A176-C21A-487F-9F8A-89DEC14C867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942225">
            <a:off x="6229750" y="3872305"/>
            <a:ext cx="1554480" cy="453790"/>
          </a:xfrm>
          <a:prstGeom prst="rect">
            <a:avLst/>
          </a:prstGeom>
        </p:spPr>
      </p:pic>
      <p:pic>
        <p:nvPicPr>
          <p:cNvPr id="90" name="Picture 89">
            <a:extLst>
              <a:ext uri="{FF2B5EF4-FFF2-40B4-BE49-F238E27FC236}">
                <a16:creationId xmlns:a16="http://schemas.microsoft.com/office/drawing/2014/main" id="{8FB69D9C-3AB4-4BB6-BE7F-A71BFA05A6F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9052470" flipH="1">
            <a:off x="6280155" y="2242944"/>
            <a:ext cx="1554480" cy="453790"/>
          </a:xfrm>
          <a:prstGeom prst="rect">
            <a:avLst/>
          </a:prstGeom>
        </p:spPr>
      </p:pic>
      <p:pic>
        <p:nvPicPr>
          <p:cNvPr id="91" name="Picture 90">
            <a:extLst>
              <a:ext uri="{FF2B5EF4-FFF2-40B4-BE49-F238E27FC236}">
                <a16:creationId xmlns:a16="http://schemas.microsoft.com/office/drawing/2014/main" id="{67B29EFD-D68A-4069-ABA7-E7BE206F1FE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025936" flipH="1">
            <a:off x="2902449" y="3011284"/>
            <a:ext cx="1554480" cy="453790"/>
          </a:xfrm>
          <a:prstGeom prst="rect">
            <a:avLst/>
          </a:prstGeom>
        </p:spPr>
      </p:pic>
      <p:sp>
        <p:nvSpPr>
          <p:cNvPr id="92" name="TextBox 91">
            <a:extLst>
              <a:ext uri="{FF2B5EF4-FFF2-40B4-BE49-F238E27FC236}">
                <a16:creationId xmlns:a16="http://schemas.microsoft.com/office/drawing/2014/main" id="{3D09047F-448D-4CBD-8E6D-160D3E3B1C78}"/>
              </a:ext>
            </a:extLst>
          </p:cNvPr>
          <p:cNvSpPr txBox="1"/>
          <p:nvPr/>
        </p:nvSpPr>
        <p:spPr>
          <a:xfrm>
            <a:off x="793534" y="4525359"/>
            <a:ext cx="2659672" cy="1431161"/>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3" name="TextBox 92">
            <a:extLst>
              <a:ext uri="{FF2B5EF4-FFF2-40B4-BE49-F238E27FC236}">
                <a16:creationId xmlns:a16="http://schemas.microsoft.com/office/drawing/2014/main" id="{AC397D07-7FE3-4FFB-B07B-0AD5689CFCCF}"/>
              </a:ext>
            </a:extLst>
          </p:cNvPr>
          <p:cNvSpPr txBox="1"/>
          <p:nvPr/>
        </p:nvSpPr>
        <p:spPr>
          <a:xfrm>
            <a:off x="4396580" y="4523939"/>
            <a:ext cx="2659672" cy="1431161"/>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4" name="TextBox 93">
            <a:extLst>
              <a:ext uri="{FF2B5EF4-FFF2-40B4-BE49-F238E27FC236}">
                <a16:creationId xmlns:a16="http://schemas.microsoft.com/office/drawing/2014/main" id="{7B2D794C-BFD8-40F6-8C12-FD87C553BA23}"/>
              </a:ext>
            </a:extLst>
          </p:cNvPr>
          <p:cNvSpPr txBox="1"/>
          <p:nvPr/>
        </p:nvSpPr>
        <p:spPr>
          <a:xfrm>
            <a:off x="9477351" y="1363484"/>
            <a:ext cx="2659672" cy="1431161"/>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5" name="TextBox 94">
            <a:extLst>
              <a:ext uri="{FF2B5EF4-FFF2-40B4-BE49-F238E27FC236}">
                <a16:creationId xmlns:a16="http://schemas.microsoft.com/office/drawing/2014/main" id="{81DF5AD4-B5A0-499E-9D6A-93E1C1C83E79}"/>
              </a:ext>
            </a:extLst>
          </p:cNvPr>
          <p:cNvSpPr txBox="1"/>
          <p:nvPr/>
        </p:nvSpPr>
        <p:spPr>
          <a:xfrm>
            <a:off x="9477351" y="3902494"/>
            <a:ext cx="2659672" cy="1431161"/>
          </a:xfrm>
          <a:prstGeom prst="rect">
            <a:avLst/>
          </a:prstGeom>
          <a:noFill/>
        </p:spPr>
        <p:txBody>
          <a:bodyPr wrap="square" rtlCol="0">
            <a:spAutoFit/>
          </a:bodyPr>
          <a:lstStyle/>
          <a:p>
            <a:r>
              <a:rPr lang="en-US" b="1" dirty="0">
                <a:solidFill>
                  <a:srgbClr val="7A7A7A"/>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6" name="TextBox 95">
            <a:extLst>
              <a:ext uri="{FF2B5EF4-FFF2-40B4-BE49-F238E27FC236}">
                <a16:creationId xmlns:a16="http://schemas.microsoft.com/office/drawing/2014/main" id="{6A2A259F-CD91-4769-8B43-88D07F5CEAA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67012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6"/>
                                        </p:tgtEl>
                                        <p:attrNameLst>
                                          <p:attrName>style.visibility</p:attrName>
                                        </p:attrNameLst>
                                      </p:cBhvr>
                                      <p:to>
                                        <p:strVal val="visible"/>
                                      </p:to>
                                    </p:set>
                                    <p:animEffect transition="in" filter="wipe(left)">
                                      <p:cBhvr>
                                        <p:cTn id="7" dur="500"/>
                                        <p:tgtEl>
                                          <p:spTgt spid="96"/>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par>
                                <p:cTn id="14" presetID="53" presetClass="entr" presetSubtype="16" fill="hold" nodeType="withEffect">
                                  <p:stCondLst>
                                    <p:cond delay="0"/>
                                  </p:stCondLst>
                                  <p:childTnLst>
                                    <p:set>
                                      <p:cBhvr>
                                        <p:cTn id="15" dur="1" fill="hold">
                                          <p:stCondLst>
                                            <p:cond delay="0"/>
                                          </p:stCondLst>
                                        </p:cTn>
                                        <p:tgtEl>
                                          <p:spTgt spid="50"/>
                                        </p:tgtEl>
                                        <p:attrNameLst>
                                          <p:attrName>style.visibility</p:attrName>
                                        </p:attrNameLst>
                                      </p:cBhvr>
                                      <p:to>
                                        <p:strVal val="visible"/>
                                      </p:to>
                                    </p:set>
                                    <p:anim calcmode="lin" valueType="num">
                                      <p:cBhvr>
                                        <p:cTn id="16" dur="500" fill="hold"/>
                                        <p:tgtEl>
                                          <p:spTgt spid="50"/>
                                        </p:tgtEl>
                                        <p:attrNameLst>
                                          <p:attrName>ppt_w</p:attrName>
                                        </p:attrNameLst>
                                      </p:cBhvr>
                                      <p:tavLst>
                                        <p:tav tm="0">
                                          <p:val>
                                            <p:fltVal val="0"/>
                                          </p:val>
                                        </p:tav>
                                        <p:tav tm="100000">
                                          <p:val>
                                            <p:strVal val="#ppt_w"/>
                                          </p:val>
                                        </p:tav>
                                      </p:tavLst>
                                    </p:anim>
                                    <p:anim calcmode="lin" valueType="num">
                                      <p:cBhvr>
                                        <p:cTn id="17" dur="500" fill="hold"/>
                                        <p:tgtEl>
                                          <p:spTgt spid="50"/>
                                        </p:tgtEl>
                                        <p:attrNameLst>
                                          <p:attrName>ppt_h</p:attrName>
                                        </p:attrNameLst>
                                      </p:cBhvr>
                                      <p:tavLst>
                                        <p:tav tm="0">
                                          <p:val>
                                            <p:fltVal val="0"/>
                                          </p:val>
                                        </p:tav>
                                        <p:tav tm="100000">
                                          <p:val>
                                            <p:strVal val="#ppt_h"/>
                                          </p:val>
                                        </p:tav>
                                      </p:tavLst>
                                    </p:anim>
                                    <p:animEffect transition="in" filter="fade">
                                      <p:cBhvr>
                                        <p:cTn id="18" dur="500"/>
                                        <p:tgtEl>
                                          <p:spTgt spid="50"/>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92"/>
                                        </p:tgtEl>
                                        <p:attrNameLst>
                                          <p:attrName>style.visibility</p:attrName>
                                        </p:attrNameLst>
                                      </p:cBhvr>
                                      <p:to>
                                        <p:strVal val="visible"/>
                                      </p:to>
                                    </p:set>
                                    <p:animEffect transition="in" filter="fade">
                                      <p:cBhvr>
                                        <p:cTn id="22" dur="1000"/>
                                        <p:tgtEl>
                                          <p:spTgt spid="92"/>
                                        </p:tgtEl>
                                      </p:cBhvr>
                                    </p:animEffect>
                                    <p:anim calcmode="lin" valueType="num">
                                      <p:cBhvr>
                                        <p:cTn id="23" dur="1000" fill="hold"/>
                                        <p:tgtEl>
                                          <p:spTgt spid="92"/>
                                        </p:tgtEl>
                                        <p:attrNameLst>
                                          <p:attrName>ppt_x</p:attrName>
                                        </p:attrNameLst>
                                      </p:cBhvr>
                                      <p:tavLst>
                                        <p:tav tm="0">
                                          <p:val>
                                            <p:strVal val="#ppt_x"/>
                                          </p:val>
                                        </p:tav>
                                        <p:tav tm="100000">
                                          <p:val>
                                            <p:strVal val="#ppt_x"/>
                                          </p:val>
                                        </p:tav>
                                      </p:tavLst>
                                    </p:anim>
                                    <p:anim calcmode="lin" valueType="num">
                                      <p:cBhvr>
                                        <p:cTn id="24" dur="1000" fill="hold"/>
                                        <p:tgtEl>
                                          <p:spTgt spid="92"/>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nodeType="afterEffect">
                                  <p:stCondLst>
                                    <p:cond delay="0"/>
                                  </p:stCondLst>
                                  <p:childTnLst>
                                    <p:set>
                                      <p:cBhvr>
                                        <p:cTn id="27" dur="1" fill="hold">
                                          <p:stCondLst>
                                            <p:cond delay="0"/>
                                          </p:stCondLst>
                                        </p:cTn>
                                        <p:tgtEl>
                                          <p:spTgt spid="91"/>
                                        </p:tgtEl>
                                        <p:attrNameLst>
                                          <p:attrName>style.visibility</p:attrName>
                                        </p:attrNameLst>
                                      </p:cBhvr>
                                      <p:to>
                                        <p:strVal val="visible"/>
                                      </p:to>
                                    </p:set>
                                    <p:animEffect transition="in" filter="wipe(left)">
                                      <p:cBhvr>
                                        <p:cTn id="28" dur="500"/>
                                        <p:tgtEl>
                                          <p:spTgt spid="91"/>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p:cTn id="32" dur="500" fill="hold"/>
                                        <p:tgtEl>
                                          <p:spTgt spid="11"/>
                                        </p:tgtEl>
                                        <p:attrNameLst>
                                          <p:attrName>ppt_w</p:attrName>
                                        </p:attrNameLst>
                                      </p:cBhvr>
                                      <p:tavLst>
                                        <p:tav tm="0">
                                          <p:val>
                                            <p:fltVal val="0"/>
                                          </p:val>
                                        </p:tav>
                                        <p:tav tm="100000">
                                          <p:val>
                                            <p:strVal val="#ppt_w"/>
                                          </p:val>
                                        </p:tav>
                                      </p:tavLst>
                                    </p:anim>
                                    <p:anim calcmode="lin" valueType="num">
                                      <p:cBhvr>
                                        <p:cTn id="33" dur="500" fill="hold"/>
                                        <p:tgtEl>
                                          <p:spTgt spid="11"/>
                                        </p:tgtEl>
                                        <p:attrNameLst>
                                          <p:attrName>ppt_h</p:attrName>
                                        </p:attrNameLst>
                                      </p:cBhvr>
                                      <p:tavLst>
                                        <p:tav tm="0">
                                          <p:val>
                                            <p:fltVal val="0"/>
                                          </p:val>
                                        </p:tav>
                                        <p:tav tm="100000">
                                          <p:val>
                                            <p:strVal val="#ppt_h"/>
                                          </p:val>
                                        </p:tav>
                                      </p:tavLst>
                                    </p:anim>
                                    <p:animEffect transition="in" filter="fade">
                                      <p:cBhvr>
                                        <p:cTn id="34" dur="500"/>
                                        <p:tgtEl>
                                          <p:spTgt spid="1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86"/>
                                        </p:tgtEl>
                                        <p:attrNameLst>
                                          <p:attrName>style.visibility</p:attrName>
                                        </p:attrNameLst>
                                      </p:cBhvr>
                                      <p:to>
                                        <p:strVal val="visible"/>
                                      </p:to>
                                    </p:set>
                                    <p:anim calcmode="lin" valueType="num">
                                      <p:cBhvr>
                                        <p:cTn id="37" dur="500" fill="hold"/>
                                        <p:tgtEl>
                                          <p:spTgt spid="86"/>
                                        </p:tgtEl>
                                        <p:attrNameLst>
                                          <p:attrName>ppt_w</p:attrName>
                                        </p:attrNameLst>
                                      </p:cBhvr>
                                      <p:tavLst>
                                        <p:tav tm="0">
                                          <p:val>
                                            <p:fltVal val="0"/>
                                          </p:val>
                                        </p:tav>
                                        <p:tav tm="100000">
                                          <p:val>
                                            <p:strVal val="#ppt_w"/>
                                          </p:val>
                                        </p:tav>
                                      </p:tavLst>
                                    </p:anim>
                                    <p:anim calcmode="lin" valueType="num">
                                      <p:cBhvr>
                                        <p:cTn id="38" dur="500" fill="hold"/>
                                        <p:tgtEl>
                                          <p:spTgt spid="86"/>
                                        </p:tgtEl>
                                        <p:attrNameLst>
                                          <p:attrName>ppt_h</p:attrName>
                                        </p:attrNameLst>
                                      </p:cBhvr>
                                      <p:tavLst>
                                        <p:tav tm="0">
                                          <p:val>
                                            <p:fltVal val="0"/>
                                          </p:val>
                                        </p:tav>
                                        <p:tav tm="100000">
                                          <p:val>
                                            <p:strVal val="#ppt_h"/>
                                          </p:val>
                                        </p:tav>
                                      </p:tavLst>
                                    </p:anim>
                                    <p:animEffect transition="in" filter="fade">
                                      <p:cBhvr>
                                        <p:cTn id="39" dur="500"/>
                                        <p:tgtEl>
                                          <p:spTgt spid="86"/>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93"/>
                                        </p:tgtEl>
                                        <p:attrNameLst>
                                          <p:attrName>style.visibility</p:attrName>
                                        </p:attrNameLst>
                                      </p:cBhvr>
                                      <p:to>
                                        <p:strVal val="visible"/>
                                      </p:to>
                                    </p:set>
                                    <p:animEffect transition="in" filter="fade">
                                      <p:cBhvr>
                                        <p:cTn id="43" dur="1000"/>
                                        <p:tgtEl>
                                          <p:spTgt spid="93"/>
                                        </p:tgtEl>
                                      </p:cBhvr>
                                    </p:animEffect>
                                    <p:anim calcmode="lin" valueType="num">
                                      <p:cBhvr>
                                        <p:cTn id="44" dur="1000" fill="hold"/>
                                        <p:tgtEl>
                                          <p:spTgt spid="93"/>
                                        </p:tgtEl>
                                        <p:attrNameLst>
                                          <p:attrName>ppt_x</p:attrName>
                                        </p:attrNameLst>
                                      </p:cBhvr>
                                      <p:tavLst>
                                        <p:tav tm="0">
                                          <p:val>
                                            <p:strVal val="#ppt_x"/>
                                          </p:val>
                                        </p:tav>
                                        <p:tav tm="100000">
                                          <p:val>
                                            <p:strVal val="#ppt_x"/>
                                          </p:val>
                                        </p:tav>
                                      </p:tavLst>
                                    </p:anim>
                                    <p:anim calcmode="lin" valueType="num">
                                      <p:cBhvr>
                                        <p:cTn id="45" dur="1000" fill="hold"/>
                                        <p:tgtEl>
                                          <p:spTgt spid="93"/>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90"/>
                                        </p:tgtEl>
                                        <p:attrNameLst>
                                          <p:attrName>style.visibility</p:attrName>
                                        </p:attrNameLst>
                                      </p:cBhvr>
                                      <p:to>
                                        <p:strVal val="visible"/>
                                      </p:to>
                                    </p:set>
                                    <p:animEffect transition="in" filter="wipe(left)">
                                      <p:cBhvr>
                                        <p:cTn id="49" dur="500"/>
                                        <p:tgtEl>
                                          <p:spTgt spid="90"/>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500" fill="hold"/>
                                        <p:tgtEl>
                                          <p:spTgt spid="14"/>
                                        </p:tgtEl>
                                        <p:attrNameLst>
                                          <p:attrName>ppt_w</p:attrName>
                                        </p:attrNameLst>
                                      </p:cBhvr>
                                      <p:tavLst>
                                        <p:tav tm="0">
                                          <p:val>
                                            <p:fltVal val="0"/>
                                          </p:val>
                                        </p:tav>
                                        <p:tav tm="100000">
                                          <p:val>
                                            <p:strVal val="#ppt_w"/>
                                          </p:val>
                                        </p:tav>
                                      </p:tavLst>
                                    </p:anim>
                                    <p:anim calcmode="lin" valueType="num">
                                      <p:cBhvr>
                                        <p:cTn id="54" dur="500" fill="hold"/>
                                        <p:tgtEl>
                                          <p:spTgt spid="14"/>
                                        </p:tgtEl>
                                        <p:attrNameLst>
                                          <p:attrName>ppt_h</p:attrName>
                                        </p:attrNameLst>
                                      </p:cBhvr>
                                      <p:tavLst>
                                        <p:tav tm="0">
                                          <p:val>
                                            <p:fltVal val="0"/>
                                          </p:val>
                                        </p:tav>
                                        <p:tav tm="100000">
                                          <p:val>
                                            <p:strVal val="#ppt_h"/>
                                          </p:val>
                                        </p:tav>
                                      </p:tavLst>
                                    </p:anim>
                                    <p:animEffect transition="in" filter="fade">
                                      <p:cBhvr>
                                        <p:cTn id="55" dur="500"/>
                                        <p:tgtEl>
                                          <p:spTgt spid="14"/>
                                        </p:tgtEl>
                                      </p:cBhvr>
                                    </p:animEffect>
                                  </p:childTnLst>
                                </p:cTn>
                              </p:par>
                              <p:par>
                                <p:cTn id="56" presetID="53" presetClass="entr" presetSubtype="16" fill="hold" nodeType="withEffect">
                                  <p:stCondLst>
                                    <p:cond delay="0"/>
                                  </p:stCondLst>
                                  <p:childTnLst>
                                    <p:set>
                                      <p:cBhvr>
                                        <p:cTn id="57" dur="1" fill="hold">
                                          <p:stCondLst>
                                            <p:cond delay="0"/>
                                          </p:stCondLst>
                                        </p:cTn>
                                        <p:tgtEl>
                                          <p:spTgt spid="29"/>
                                        </p:tgtEl>
                                        <p:attrNameLst>
                                          <p:attrName>style.visibility</p:attrName>
                                        </p:attrNameLst>
                                      </p:cBhvr>
                                      <p:to>
                                        <p:strVal val="visible"/>
                                      </p:to>
                                    </p:set>
                                    <p:anim calcmode="lin" valueType="num">
                                      <p:cBhvr>
                                        <p:cTn id="58" dur="500" fill="hold"/>
                                        <p:tgtEl>
                                          <p:spTgt spid="29"/>
                                        </p:tgtEl>
                                        <p:attrNameLst>
                                          <p:attrName>ppt_w</p:attrName>
                                        </p:attrNameLst>
                                      </p:cBhvr>
                                      <p:tavLst>
                                        <p:tav tm="0">
                                          <p:val>
                                            <p:fltVal val="0"/>
                                          </p:val>
                                        </p:tav>
                                        <p:tav tm="100000">
                                          <p:val>
                                            <p:strVal val="#ppt_w"/>
                                          </p:val>
                                        </p:tav>
                                      </p:tavLst>
                                    </p:anim>
                                    <p:anim calcmode="lin" valueType="num">
                                      <p:cBhvr>
                                        <p:cTn id="59" dur="500" fill="hold"/>
                                        <p:tgtEl>
                                          <p:spTgt spid="29"/>
                                        </p:tgtEl>
                                        <p:attrNameLst>
                                          <p:attrName>ppt_h</p:attrName>
                                        </p:attrNameLst>
                                      </p:cBhvr>
                                      <p:tavLst>
                                        <p:tav tm="0">
                                          <p:val>
                                            <p:fltVal val="0"/>
                                          </p:val>
                                        </p:tav>
                                        <p:tav tm="100000">
                                          <p:val>
                                            <p:strVal val="#ppt_h"/>
                                          </p:val>
                                        </p:tav>
                                      </p:tavLst>
                                    </p:anim>
                                    <p:animEffect transition="in" filter="fade">
                                      <p:cBhvr>
                                        <p:cTn id="60" dur="500"/>
                                        <p:tgtEl>
                                          <p:spTgt spid="29"/>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94"/>
                                        </p:tgtEl>
                                        <p:attrNameLst>
                                          <p:attrName>style.visibility</p:attrName>
                                        </p:attrNameLst>
                                      </p:cBhvr>
                                      <p:to>
                                        <p:strVal val="visible"/>
                                      </p:to>
                                    </p:set>
                                    <p:animEffect transition="in" filter="fade">
                                      <p:cBhvr>
                                        <p:cTn id="64" dur="1000"/>
                                        <p:tgtEl>
                                          <p:spTgt spid="94"/>
                                        </p:tgtEl>
                                      </p:cBhvr>
                                    </p:animEffect>
                                    <p:anim calcmode="lin" valueType="num">
                                      <p:cBhvr>
                                        <p:cTn id="65" dur="1000" fill="hold"/>
                                        <p:tgtEl>
                                          <p:spTgt spid="94"/>
                                        </p:tgtEl>
                                        <p:attrNameLst>
                                          <p:attrName>ppt_x</p:attrName>
                                        </p:attrNameLst>
                                      </p:cBhvr>
                                      <p:tavLst>
                                        <p:tav tm="0">
                                          <p:val>
                                            <p:strVal val="#ppt_x"/>
                                          </p:val>
                                        </p:tav>
                                        <p:tav tm="100000">
                                          <p:val>
                                            <p:strVal val="#ppt_x"/>
                                          </p:val>
                                        </p:tav>
                                      </p:tavLst>
                                    </p:anim>
                                    <p:anim calcmode="lin" valueType="num">
                                      <p:cBhvr>
                                        <p:cTn id="66" dur="1000" fill="hold"/>
                                        <p:tgtEl>
                                          <p:spTgt spid="94"/>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nodeType="afterEffect">
                                  <p:stCondLst>
                                    <p:cond delay="0"/>
                                  </p:stCondLst>
                                  <p:childTnLst>
                                    <p:set>
                                      <p:cBhvr>
                                        <p:cTn id="69" dur="1" fill="hold">
                                          <p:stCondLst>
                                            <p:cond delay="0"/>
                                          </p:stCondLst>
                                        </p:cTn>
                                        <p:tgtEl>
                                          <p:spTgt spid="89"/>
                                        </p:tgtEl>
                                        <p:attrNameLst>
                                          <p:attrName>style.visibility</p:attrName>
                                        </p:attrNameLst>
                                      </p:cBhvr>
                                      <p:to>
                                        <p:strVal val="visible"/>
                                      </p:to>
                                    </p:set>
                                    <p:animEffect transition="in" filter="wipe(left)">
                                      <p:cBhvr>
                                        <p:cTn id="70" dur="500"/>
                                        <p:tgtEl>
                                          <p:spTgt spid="89"/>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p:cTn id="74" dur="500" fill="hold"/>
                                        <p:tgtEl>
                                          <p:spTgt spid="17"/>
                                        </p:tgtEl>
                                        <p:attrNameLst>
                                          <p:attrName>ppt_w</p:attrName>
                                        </p:attrNameLst>
                                      </p:cBhvr>
                                      <p:tavLst>
                                        <p:tav tm="0">
                                          <p:val>
                                            <p:fltVal val="0"/>
                                          </p:val>
                                        </p:tav>
                                        <p:tav tm="100000">
                                          <p:val>
                                            <p:strVal val="#ppt_w"/>
                                          </p:val>
                                        </p:tav>
                                      </p:tavLst>
                                    </p:anim>
                                    <p:anim calcmode="lin" valueType="num">
                                      <p:cBhvr>
                                        <p:cTn id="75" dur="500" fill="hold"/>
                                        <p:tgtEl>
                                          <p:spTgt spid="17"/>
                                        </p:tgtEl>
                                        <p:attrNameLst>
                                          <p:attrName>ppt_h</p:attrName>
                                        </p:attrNameLst>
                                      </p:cBhvr>
                                      <p:tavLst>
                                        <p:tav tm="0">
                                          <p:val>
                                            <p:fltVal val="0"/>
                                          </p:val>
                                        </p:tav>
                                        <p:tav tm="100000">
                                          <p:val>
                                            <p:strVal val="#ppt_h"/>
                                          </p:val>
                                        </p:tav>
                                      </p:tavLst>
                                    </p:anim>
                                    <p:animEffect transition="in" filter="fade">
                                      <p:cBhvr>
                                        <p:cTn id="76" dur="500"/>
                                        <p:tgtEl>
                                          <p:spTgt spid="17"/>
                                        </p:tgtEl>
                                      </p:cBhvr>
                                    </p:animEffect>
                                  </p:childTnLst>
                                </p:cTn>
                              </p:par>
                              <p:par>
                                <p:cTn id="77" presetID="53" presetClass="entr" presetSubtype="16" fill="hold" nodeType="with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7000"/>
                            </p:stCondLst>
                            <p:childTnLst>
                              <p:par>
                                <p:cTn id="83" presetID="2" presetClass="entr" presetSubtype="4" fill="hold" grpId="0" nodeType="afterEffect">
                                  <p:stCondLst>
                                    <p:cond delay="0"/>
                                  </p:stCondLst>
                                  <p:childTnLst>
                                    <p:set>
                                      <p:cBhvr>
                                        <p:cTn id="84" dur="1" fill="hold">
                                          <p:stCondLst>
                                            <p:cond delay="0"/>
                                          </p:stCondLst>
                                        </p:cTn>
                                        <p:tgtEl>
                                          <p:spTgt spid="95"/>
                                        </p:tgtEl>
                                        <p:attrNameLst>
                                          <p:attrName>style.visibility</p:attrName>
                                        </p:attrNameLst>
                                      </p:cBhvr>
                                      <p:to>
                                        <p:strVal val="visible"/>
                                      </p:to>
                                    </p:set>
                                    <p:anim calcmode="lin" valueType="num">
                                      <p:cBhvr additive="base">
                                        <p:cTn id="85" dur="500" fill="hold"/>
                                        <p:tgtEl>
                                          <p:spTgt spid="95"/>
                                        </p:tgtEl>
                                        <p:attrNameLst>
                                          <p:attrName>ppt_x</p:attrName>
                                        </p:attrNameLst>
                                      </p:cBhvr>
                                      <p:tavLst>
                                        <p:tav tm="0">
                                          <p:val>
                                            <p:strVal val="#ppt_x"/>
                                          </p:val>
                                        </p:tav>
                                        <p:tav tm="100000">
                                          <p:val>
                                            <p:strVal val="#ppt_x"/>
                                          </p:val>
                                        </p:tav>
                                      </p:tavLst>
                                    </p:anim>
                                    <p:anim calcmode="lin" valueType="num">
                                      <p:cBhvr additive="base">
                                        <p:cTn id="86" dur="500" fill="hold"/>
                                        <p:tgtEl>
                                          <p:spTgt spid="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92" grpId="0"/>
      <p:bldP spid="93" grpId="0"/>
      <p:bldP spid="94" grpId="0"/>
      <p:bldP spid="95" grpId="0"/>
      <p:bldP spid="9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1434F3E7-8EBA-43A4-9268-CD72C3A881B1}"/>
              </a:ext>
            </a:extLst>
          </p:cNvPr>
          <p:cNvGrpSpPr/>
          <p:nvPr/>
        </p:nvGrpSpPr>
        <p:grpSpPr>
          <a:xfrm>
            <a:off x="3916149" y="3584803"/>
            <a:ext cx="1554480" cy="2781218"/>
            <a:chOff x="2279193" y="3727158"/>
            <a:chExt cx="1554480" cy="2781218"/>
          </a:xfrm>
        </p:grpSpPr>
        <p:sp>
          <p:nvSpPr>
            <p:cNvPr id="11" name="Rectangle 10">
              <a:extLst>
                <a:ext uri="{FF2B5EF4-FFF2-40B4-BE49-F238E27FC236}">
                  <a16:creationId xmlns:a16="http://schemas.microsoft.com/office/drawing/2014/main" id="{E0DFB07C-CC8E-4298-913A-8EACBF2EF677}"/>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5DFD103-4B63-43FA-95BE-02DFD4821A3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4" name="Group 13">
            <a:extLst>
              <a:ext uri="{FF2B5EF4-FFF2-40B4-BE49-F238E27FC236}">
                <a16:creationId xmlns:a16="http://schemas.microsoft.com/office/drawing/2014/main" id="{0C70CAC5-F913-421D-82FF-EC14653B0993}"/>
              </a:ext>
            </a:extLst>
          </p:cNvPr>
          <p:cNvGrpSpPr/>
          <p:nvPr/>
        </p:nvGrpSpPr>
        <p:grpSpPr>
          <a:xfrm>
            <a:off x="2281688" y="3584803"/>
            <a:ext cx="1554480" cy="2781218"/>
            <a:chOff x="2279193" y="3727158"/>
            <a:chExt cx="1554480" cy="2781218"/>
          </a:xfrm>
        </p:grpSpPr>
        <p:sp>
          <p:nvSpPr>
            <p:cNvPr id="15" name="Rectangle 14">
              <a:extLst>
                <a:ext uri="{FF2B5EF4-FFF2-40B4-BE49-F238E27FC236}">
                  <a16:creationId xmlns:a16="http://schemas.microsoft.com/office/drawing/2014/main" id="{A2DED027-98CC-4588-9FB6-BE7B999FD35B}"/>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F8CA2F2B-EE03-4955-9151-3C41CC5311BA}"/>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7" name="Group 16">
            <a:extLst>
              <a:ext uri="{FF2B5EF4-FFF2-40B4-BE49-F238E27FC236}">
                <a16:creationId xmlns:a16="http://schemas.microsoft.com/office/drawing/2014/main" id="{8CFF8AB5-069C-406E-9E88-221DB89F4919}"/>
              </a:ext>
            </a:extLst>
          </p:cNvPr>
          <p:cNvGrpSpPr/>
          <p:nvPr/>
        </p:nvGrpSpPr>
        <p:grpSpPr>
          <a:xfrm>
            <a:off x="5572469" y="3587310"/>
            <a:ext cx="1554480" cy="2781218"/>
            <a:chOff x="2279193" y="3727158"/>
            <a:chExt cx="1554480" cy="2781218"/>
          </a:xfrm>
        </p:grpSpPr>
        <p:sp>
          <p:nvSpPr>
            <p:cNvPr id="18" name="Rectangle 17">
              <a:extLst>
                <a:ext uri="{FF2B5EF4-FFF2-40B4-BE49-F238E27FC236}">
                  <a16:creationId xmlns:a16="http://schemas.microsoft.com/office/drawing/2014/main" id="{CD2A40AD-B7D7-4833-859E-3E9EAAFA7653}"/>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F24D7E44-EC2C-4153-89EF-8969A616F40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0" name="Group 19">
            <a:extLst>
              <a:ext uri="{FF2B5EF4-FFF2-40B4-BE49-F238E27FC236}">
                <a16:creationId xmlns:a16="http://schemas.microsoft.com/office/drawing/2014/main" id="{08E0D207-26E0-4A2B-AF2D-E30F88C54C57}"/>
              </a:ext>
            </a:extLst>
          </p:cNvPr>
          <p:cNvGrpSpPr/>
          <p:nvPr/>
        </p:nvGrpSpPr>
        <p:grpSpPr>
          <a:xfrm>
            <a:off x="7208355" y="3584803"/>
            <a:ext cx="1554480" cy="2781218"/>
            <a:chOff x="2279193" y="3727158"/>
            <a:chExt cx="1554480" cy="2781218"/>
          </a:xfrm>
        </p:grpSpPr>
        <p:sp>
          <p:nvSpPr>
            <p:cNvPr id="21" name="Rectangle 20">
              <a:extLst>
                <a:ext uri="{FF2B5EF4-FFF2-40B4-BE49-F238E27FC236}">
                  <a16:creationId xmlns:a16="http://schemas.microsoft.com/office/drawing/2014/main" id="{6483CD8B-6128-462B-BD14-507F289A6D05}"/>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F2390F23-3DEB-4664-91C8-6E9C1B37EB76}"/>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3" name="Group 22">
            <a:extLst>
              <a:ext uri="{FF2B5EF4-FFF2-40B4-BE49-F238E27FC236}">
                <a16:creationId xmlns:a16="http://schemas.microsoft.com/office/drawing/2014/main" id="{E8284610-4A57-498F-AD24-3723138B4797}"/>
              </a:ext>
            </a:extLst>
          </p:cNvPr>
          <p:cNvGrpSpPr/>
          <p:nvPr/>
        </p:nvGrpSpPr>
        <p:grpSpPr>
          <a:xfrm>
            <a:off x="629149" y="3585873"/>
            <a:ext cx="1554480" cy="2781218"/>
            <a:chOff x="2279193" y="3727158"/>
            <a:chExt cx="1554480" cy="2781218"/>
          </a:xfrm>
        </p:grpSpPr>
        <p:sp>
          <p:nvSpPr>
            <p:cNvPr id="24" name="Rectangle 23">
              <a:extLst>
                <a:ext uri="{FF2B5EF4-FFF2-40B4-BE49-F238E27FC236}">
                  <a16:creationId xmlns:a16="http://schemas.microsoft.com/office/drawing/2014/main" id="{85C0649A-FF28-4EB6-A8C2-17C5889DFB0D}"/>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9E8A6C4-382C-4C20-AE09-F36E02E4D31B}"/>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5CE03564-456C-4519-9D62-71537542F653}"/>
              </a:ext>
            </a:extLst>
          </p:cNvPr>
          <p:cNvSpPr/>
          <p:nvPr/>
        </p:nvSpPr>
        <p:spPr>
          <a:xfrm>
            <a:off x="2279193" y="2487523"/>
            <a:ext cx="2103120" cy="1097280"/>
          </a:xfrm>
          <a:prstGeom prst="chevr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Arrow: Pentagon 2">
            <a:extLst>
              <a:ext uri="{FF2B5EF4-FFF2-40B4-BE49-F238E27FC236}">
                <a16:creationId xmlns:a16="http://schemas.microsoft.com/office/drawing/2014/main" id="{A7CE9477-D9FF-4366-9F66-AFA96310E764}"/>
              </a:ext>
            </a:extLst>
          </p:cNvPr>
          <p:cNvSpPr/>
          <p:nvPr/>
        </p:nvSpPr>
        <p:spPr>
          <a:xfrm>
            <a:off x="451821" y="2487523"/>
            <a:ext cx="2286000" cy="1097280"/>
          </a:xfrm>
          <a:prstGeom prst="homePlat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Chevron 7">
            <a:extLst>
              <a:ext uri="{FF2B5EF4-FFF2-40B4-BE49-F238E27FC236}">
                <a16:creationId xmlns:a16="http://schemas.microsoft.com/office/drawing/2014/main" id="{129B8D77-AD1D-4F9E-8B3C-010E3AC2AE7F}"/>
              </a:ext>
            </a:extLst>
          </p:cNvPr>
          <p:cNvSpPr/>
          <p:nvPr/>
        </p:nvSpPr>
        <p:spPr>
          <a:xfrm>
            <a:off x="3916149" y="2487523"/>
            <a:ext cx="2103120" cy="1097280"/>
          </a:xfrm>
          <a:prstGeom prst="chevr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Arrow: Chevron 8">
            <a:extLst>
              <a:ext uri="{FF2B5EF4-FFF2-40B4-BE49-F238E27FC236}">
                <a16:creationId xmlns:a16="http://schemas.microsoft.com/office/drawing/2014/main" id="{59A27F14-1FD2-42ED-ADFA-E18574641810}"/>
              </a:ext>
            </a:extLst>
          </p:cNvPr>
          <p:cNvSpPr/>
          <p:nvPr/>
        </p:nvSpPr>
        <p:spPr>
          <a:xfrm>
            <a:off x="5572469" y="2487523"/>
            <a:ext cx="2103120" cy="1097280"/>
          </a:xfrm>
          <a:prstGeom prst="chevr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Arrow: Chevron 9">
            <a:extLst>
              <a:ext uri="{FF2B5EF4-FFF2-40B4-BE49-F238E27FC236}">
                <a16:creationId xmlns:a16="http://schemas.microsoft.com/office/drawing/2014/main" id="{ADF10A40-40D8-4126-B2BF-044C9A212345}"/>
              </a:ext>
            </a:extLst>
          </p:cNvPr>
          <p:cNvSpPr/>
          <p:nvPr/>
        </p:nvSpPr>
        <p:spPr>
          <a:xfrm>
            <a:off x="7208355" y="2487523"/>
            <a:ext cx="2103120" cy="1097280"/>
          </a:xfrm>
          <a:prstGeom prst="chevr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Diamond 3">
            <a:extLst>
              <a:ext uri="{FF2B5EF4-FFF2-40B4-BE49-F238E27FC236}">
                <a16:creationId xmlns:a16="http://schemas.microsoft.com/office/drawing/2014/main" id="{BD9D2EED-A7D6-46A3-A287-74BDA190AC6E}"/>
              </a:ext>
            </a:extLst>
          </p:cNvPr>
          <p:cNvSpPr/>
          <p:nvPr/>
        </p:nvSpPr>
        <p:spPr>
          <a:xfrm>
            <a:off x="8864675" y="1756003"/>
            <a:ext cx="2560320" cy="2560320"/>
          </a:xfrm>
          <a:prstGeom prst="diamond">
            <a:avLst/>
          </a:prstGeom>
          <a:solidFill>
            <a:srgbClr val="BFBF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F96146FA-D91E-4888-8BD5-2A7E07805214}"/>
              </a:ext>
            </a:extLst>
          </p:cNvPr>
          <p:cNvGrpSpPr>
            <a:grpSpLocks noChangeAspect="1"/>
          </p:cNvGrpSpPr>
          <p:nvPr/>
        </p:nvGrpSpPr>
        <p:grpSpPr>
          <a:xfrm>
            <a:off x="3118821" y="2619467"/>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7" name="Freeform 46">
              <a:extLst>
                <a:ext uri="{FF2B5EF4-FFF2-40B4-BE49-F238E27FC236}">
                  <a16:creationId xmlns:a16="http://schemas.microsoft.com/office/drawing/2014/main" id="{76EB2DF5-11A7-47AD-8DB9-461A2F7655D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7">
              <a:extLst>
                <a:ext uri="{FF2B5EF4-FFF2-40B4-BE49-F238E27FC236}">
                  <a16:creationId xmlns:a16="http://schemas.microsoft.com/office/drawing/2014/main" id="{771A60C4-CED1-4343-9F41-DBD7A80D70D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8">
              <a:extLst>
                <a:ext uri="{FF2B5EF4-FFF2-40B4-BE49-F238E27FC236}">
                  <a16:creationId xmlns:a16="http://schemas.microsoft.com/office/drawing/2014/main" id="{C0DD38B9-7604-4F5C-A561-A11200770356}"/>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9">
              <a:extLst>
                <a:ext uri="{FF2B5EF4-FFF2-40B4-BE49-F238E27FC236}">
                  <a16:creationId xmlns:a16="http://schemas.microsoft.com/office/drawing/2014/main" id="{3C57DA6D-48E4-47E4-8383-21DC1C659E1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0">
              <a:extLst>
                <a:ext uri="{FF2B5EF4-FFF2-40B4-BE49-F238E27FC236}">
                  <a16:creationId xmlns:a16="http://schemas.microsoft.com/office/drawing/2014/main" id="{282B55A7-E4F7-492C-8784-EDBD590EA45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1">
              <a:extLst>
                <a:ext uri="{FF2B5EF4-FFF2-40B4-BE49-F238E27FC236}">
                  <a16:creationId xmlns:a16="http://schemas.microsoft.com/office/drawing/2014/main" id="{A3BA92D0-D5EB-4E53-9412-5C35EFF222C3}"/>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2">
              <a:extLst>
                <a:ext uri="{FF2B5EF4-FFF2-40B4-BE49-F238E27FC236}">
                  <a16:creationId xmlns:a16="http://schemas.microsoft.com/office/drawing/2014/main" id="{C55EA781-2D09-426F-A328-F2C2D217D95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53">
              <a:extLst>
                <a:ext uri="{FF2B5EF4-FFF2-40B4-BE49-F238E27FC236}">
                  <a16:creationId xmlns:a16="http://schemas.microsoft.com/office/drawing/2014/main" id="{467B44E3-E589-42EF-84A0-858C76096A9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a:extLst>
              <a:ext uri="{FF2B5EF4-FFF2-40B4-BE49-F238E27FC236}">
                <a16:creationId xmlns:a16="http://schemas.microsoft.com/office/drawing/2014/main" id="{6BDC62D7-EC23-4041-8BC8-5BE66F62F0E7}"/>
              </a:ext>
            </a:extLst>
          </p:cNvPr>
          <p:cNvGrpSpPr>
            <a:grpSpLocks noChangeAspect="1"/>
          </p:cNvGrpSpPr>
          <p:nvPr/>
        </p:nvGrpSpPr>
        <p:grpSpPr>
          <a:xfrm>
            <a:off x="4750293" y="2618878"/>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6" name="Freeform 64">
              <a:extLst>
                <a:ext uri="{FF2B5EF4-FFF2-40B4-BE49-F238E27FC236}">
                  <a16:creationId xmlns:a16="http://schemas.microsoft.com/office/drawing/2014/main" id="{D80A1DBF-AA43-4935-87BB-80B9F815967B}"/>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65">
              <a:extLst>
                <a:ext uri="{FF2B5EF4-FFF2-40B4-BE49-F238E27FC236}">
                  <a16:creationId xmlns:a16="http://schemas.microsoft.com/office/drawing/2014/main" id="{1043BDC5-23BD-42B0-831A-1AD379501AA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6">
              <a:extLst>
                <a:ext uri="{FF2B5EF4-FFF2-40B4-BE49-F238E27FC236}">
                  <a16:creationId xmlns:a16="http://schemas.microsoft.com/office/drawing/2014/main" id="{0DDBF93E-CCF6-4360-A58B-C3907B819F65}"/>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67">
              <a:extLst>
                <a:ext uri="{FF2B5EF4-FFF2-40B4-BE49-F238E27FC236}">
                  <a16:creationId xmlns:a16="http://schemas.microsoft.com/office/drawing/2014/main" id="{5CB96D3F-41CF-48C9-A66A-09C25F721092}"/>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68">
              <a:extLst>
                <a:ext uri="{FF2B5EF4-FFF2-40B4-BE49-F238E27FC236}">
                  <a16:creationId xmlns:a16="http://schemas.microsoft.com/office/drawing/2014/main" id="{B2DFC615-C682-4E7D-A888-F4080939FD1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a:extLst>
                <a:ext uri="{FF2B5EF4-FFF2-40B4-BE49-F238E27FC236}">
                  <a16:creationId xmlns:a16="http://schemas.microsoft.com/office/drawing/2014/main" id="{8B937634-711A-4ABE-9BDA-35DDF42A71FD}"/>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a:extLst>
                <a:ext uri="{FF2B5EF4-FFF2-40B4-BE49-F238E27FC236}">
                  <a16:creationId xmlns:a16="http://schemas.microsoft.com/office/drawing/2014/main" id="{93953AC3-3EF9-4AAB-8599-68386349CD84}"/>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71">
              <a:extLst>
                <a:ext uri="{FF2B5EF4-FFF2-40B4-BE49-F238E27FC236}">
                  <a16:creationId xmlns:a16="http://schemas.microsoft.com/office/drawing/2014/main" id="{851038BE-2DAA-472E-8B6C-4A164163BF0E}"/>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72">
              <a:extLst>
                <a:ext uri="{FF2B5EF4-FFF2-40B4-BE49-F238E27FC236}">
                  <a16:creationId xmlns:a16="http://schemas.microsoft.com/office/drawing/2014/main" id="{C9C870D0-F0A3-4397-8B8A-2E94EE8C07F6}"/>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3">
              <a:extLst>
                <a:ext uri="{FF2B5EF4-FFF2-40B4-BE49-F238E27FC236}">
                  <a16:creationId xmlns:a16="http://schemas.microsoft.com/office/drawing/2014/main" id="{F18AB964-559E-41B8-B281-D01771D174C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74">
              <a:extLst>
                <a:ext uri="{FF2B5EF4-FFF2-40B4-BE49-F238E27FC236}">
                  <a16:creationId xmlns:a16="http://schemas.microsoft.com/office/drawing/2014/main" id="{11AEBC80-4501-4DEE-B0DD-CC7B93FFB617}"/>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75">
              <a:extLst>
                <a:ext uri="{FF2B5EF4-FFF2-40B4-BE49-F238E27FC236}">
                  <a16:creationId xmlns:a16="http://schemas.microsoft.com/office/drawing/2014/main" id="{E598B1F3-1CC7-402F-AFA0-6EFD4F58FA7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6">
              <a:extLst>
                <a:ext uri="{FF2B5EF4-FFF2-40B4-BE49-F238E27FC236}">
                  <a16:creationId xmlns:a16="http://schemas.microsoft.com/office/drawing/2014/main" id="{C086A750-44B3-43EB-AF3E-AF42B8D6F31F}"/>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7">
              <a:extLst>
                <a:ext uri="{FF2B5EF4-FFF2-40B4-BE49-F238E27FC236}">
                  <a16:creationId xmlns:a16="http://schemas.microsoft.com/office/drawing/2014/main" id="{44CE97CC-FA2B-48B3-82F8-DB79D146072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78">
              <a:extLst>
                <a:ext uri="{FF2B5EF4-FFF2-40B4-BE49-F238E27FC236}">
                  <a16:creationId xmlns:a16="http://schemas.microsoft.com/office/drawing/2014/main" id="{639FB8D0-4CBA-4B98-93F2-893EDF1B9FC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9">
              <a:extLst>
                <a:ext uri="{FF2B5EF4-FFF2-40B4-BE49-F238E27FC236}">
                  <a16:creationId xmlns:a16="http://schemas.microsoft.com/office/drawing/2014/main" id="{054B59BA-6068-45F1-9F0E-31CE0025B54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80">
              <a:extLst>
                <a:ext uri="{FF2B5EF4-FFF2-40B4-BE49-F238E27FC236}">
                  <a16:creationId xmlns:a16="http://schemas.microsoft.com/office/drawing/2014/main" id="{E9EA4441-36EF-41DD-A36A-DD37ECB3727D}"/>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81">
              <a:extLst>
                <a:ext uri="{FF2B5EF4-FFF2-40B4-BE49-F238E27FC236}">
                  <a16:creationId xmlns:a16="http://schemas.microsoft.com/office/drawing/2014/main" id="{32AC00B4-9DB3-45F1-849A-C4E18EADC42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82">
              <a:extLst>
                <a:ext uri="{FF2B5EF4-FFF2-40B4-BE49-F238E27FC236}">
                  <a16:creationId xmlns:a16="http://schemas.microsoft.com/office/drawing/2014/main" id="{F224A282-17E2-45F3-BF31-39E55433B9A7}"/>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83">
              <a:extLst>
                <a:ext uri="{FF2B5EF4-FFF2-40B4-BE49-F238E27FC236}">
                  <a16:creationId xmlns:a16="http://schemas.microsoft.com/office/drawing/2014/main" id="{CEF7F4A1-29D1-4D41-B8CC-3CA680287DB0}"/>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a:extLst>
              <a:ext uri="{FF2B5EF4-FFF2-40B4-BE49-F238E27FC236}">
                <a16:creationId xmlns:a16="http://schemas.microsoft.com/office/drawing/2014/main" id="{1126FEB4-FF24-4FB2-B94B-21CC1881DB6E}"/>
              </a:ext>
            </a:extLst>
          </p:cNvPr>
          <p:cNvGrpSpPr>
            <a:grpSpLocks noChangeAspect="1"/>
          </p:cNvGrpSpPr>
          <p:nvPr/>
        </p:nvGrpSpPr>
        <p:grpSpPr>
          <a:xfrm>
            <a:off x="8018480" y="2571028"/>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57" name="Freeform 54">
              <a:extLst>
                <a:ext uri="{FF2B5EF4-FFF2-40B4-BE49-F238E27FC236}">
                  <a16:creationId xmlns:a16="http://schemas.microsoft.com/office/drawing/2014/main" id="{4715CA9F-476B-4B58-A395-FEBCB2170A6F}"/>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Rectangle 55">
              <a:extLst>
                <a:ext uri="{FF2B5EF4-FFF2-40B4-BE49-F238E27FC236}">
                  <a16:creationId xmlns:a16="http://schemas.microsoft.com/office/drawing/2014/main" id="{E199575D-EA5A-430B-B025-11CE39D91FB7}"/>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56">
              <a:extLst>
                <a:ext uri="{FF2B5EF4-FFF2-40B4-BE49-F238E27FC236}">
                  <a16:creationId xmlns:a16="http://schemas.microsoft.com/office/drawing/2014/main" id="{3FBAEAE6-38B7-4BDC-9A22-4846DAB587F7}"/>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57">
              <a:extLst>
                <a:ext uri="{FF2B5EF4-FFF2-40B4-BE49-F238E27FC236}">
                  <a16:creationId xmlns:a16="http://schemas.microsoft.com/office/drawing/2014/main" id="{18541E2B-32AB-42D2-A2ED-BC53CD190652}"/>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58">
              <a:extLst>
                <a:ext uri="{FF2B5EF4-FFF2-40B4-BE49-F238E27FC236}">
                  <a16:creationId xmlns:a16="http://schemas.microsoft.com/office/drawing/2014/main" id="{A8C2781F-1C13-4DF5-8AE7-3D2DBAB7160A}"/>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59">
              <a:extLst>
                <a:ext uri="{FF2B5EF4-FFF2-40B4-BE49-F238E27FC236}">
                  <a16:creationId xmlns:a16="http://schemas.microsoft.com/office/drawing/2014/main" id="{ECBEEE3A-F133-4A61-941F-F164F04CFE19}"/>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60">
              <a:extLst>
                <a:ext uri="{FF2B5EF4-FFF2-40B4-BE49-F238E27FC236}">
                  <a16:creationId xmlns:a16="http://schemas.microsoft.com/office/drawing/2014/main" id="{D11575F3-F52B-452A-9FDF-7FC2E91901FA}"/>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61">
              <a:extLst>
                <a:ext uri="{FF2B5EF4-FFF2-40B4-BE49-F238E27FC236}">
                  <a16:creationId xmlns:a16="http://schemas.microsoft.com/office/drawing/2014/main" id="{61D39A54-1B69-45DB-85F6-8BB1FECBC15E}"/>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62">
              <a:extLst>
                <a:ext uri="{FF2B5EF4-FFF2-40B4-BE49-F238E27FC236}">
                  <a16:creationId xmlns:a16="http://schemas.microsoft.com/office/drawing/2014/main" id="{0DAAADD1-5543-4EEE-8A9A-1F53D218B047}"/>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63">
              <a:extLst>
                <a:ext uri="{FF2B5EF4-FFF2-40B4-BE49-F238E27FC236}">
                  <a16:creationId xmlns:a16="http://schemas.microsoft.com/office/drawing/2014/main" id="{7D6E18FD-E30E-4D34-894A-D15911122EE6}"/>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90D9AF83-6BE3-43A0-823F-2F18DA992245}"/>
              </a:ext>
            </a:extLst>
          </p:cNvPr>
          <p:cNvGrpSpPr>
            <a:grpSpLocks noChangeAspect="1"/>
          </p:cNvGrpSpPr>
          <p:nvPr/>
        </p:nvGrpSpPr>
        <p:grpSpPr>
          <a:xfrm>
            <a:off x="1190877" y="2540408"/>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8" name="Freeform 11">
              <a:extLst>
                <a:ext uri="{FF2B5EF4-FFF2-40B4-BE49-F238E27FC236}">
                  <a16:creationId xmlns:a16="http://schemas.microsoft.com/office/drawing/2014/main" id="{81020CC8-2077-4564-9696-0E6489DB2A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a:extLst>
                <a:ext uri="{FF2B5EF4-FFF2-40B4-BE49-F238E27FC236}">
                  <a16:creationId xmlns:a16="http://schemas.microsoft.com/office/drawing/2014/main" id="{0AFF5995-998F-48F8-B0CA-9F0DD26BAD3D}"/>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a:extLst>
                <a:ext uri="{FF2B5EF4-FFF2-40B4-BE49-F238E27FC236}">
                  <a16:creationId xmlns:a16="http://schemas.microsoft.com/office/drawing/2014/main" id="{CCC4D2AB-CCD1-4A16-AEB8-21DDD0585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a:extLst>
                <a:ext uri="{FF2B5EF4-FFF2-40B4-BE49-F238E27FC236}">
                  <a16:creationId xmlns:a16="http://schemas.microsoft.com/office/drawing/2014/main" id="{392DF2E5-97CE-4ECD-9CA8-10911F72A7C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a:extLst>
                <a:ext uri="{FF2B5EF4-FFF2-40B4-BE49-F238E27FC236}">
                  <a16:creationId xmlns:a16="http://schemas.microsoft.com/office/drawing/2014/main" id="{25F57C8C-7B16-48C7-8748-0128B991EC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a:extLst>
                <a:ext uri="{FF2B5EF4-FFF2-40B4-BE49-F238E27FC236}">
                  <a16:creationId xmlns:a16="http://schemas.microsoft.com/office/drawing/2014/main" id="{C97A7739-2E5F-4F9F-BBF8-6EDA9C5B64AB}"/>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a:extLst>
                <a:ext uri="{FF2B5EF4-FFF2-40B4-BE49-F238E27FC236}">
                  <a16:creationId xmlns:a16="http://schemas.microsoft.com/office/drawing/2014/main" id="{0BEAF6C7-6ABB-4CC9-8CF8-3C7C04B7A8C3}"/>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a:extLst>
                <a:ext uri="{FF2B5EF4-FFF2-40B4-BE49-F238E27FC236}">
                  <a16:creationId xmlns:a16="http://schemas.microsoft.com/office/drawing/2014/main" id="{11EDE9E2-D7E4-4C9A-A065-B1D0F2D2AB0D}"/>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9">
              <a:extLst>
                <a:ext uri="{FF2B5EF4-FFF2-40B4-BE49-F238E27FC236}">
                  <a16:creationId xmlns:a16="http://schemas.microsoft.com/office/drawing/2014/main" id="{2AC9D821-2D59-4935-BFD4-A81391509D91}"/>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0">
              <a:extLst>
                <a:ext uri="{FF2B5EF4-FFF2-40B4-BE49-F238E27FC236}">
                  <a16:creationId xmlns:a16="http://schemas.microsoft.com/office/drawing/2014/main" id="{A0762638-033E-495A-9683-6F7D35AED67A}"/>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1">
              <a:extLst>
                <a:ext uri="{FF2B5EF4-FFF2-40B4-BE49-F238E27FC236}">
                  <a16:creationId xmlns:a16="http://schemas.microsoft.com/office/drawing/2014/main" id="{072CFC81-5A36-4D53-8B2E-BDDBEE8D2FD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2">
              <a:extLst>
                <a:ext uri="{FF2B5EF4-FFF2-40B4-BE49-F238E27FC236}">
                  <a16:creationId xmlns:a16="http://schemas.microsoft.com/office/drawing/2014/main" id="{0FBD2378-D3C7-4AD0-A3BC-1CDAD284573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3">
              <a:extLst>
                <a:ext uri="{FF2B5EF4-FFF2-40B4-BE49-F238E27FC236}">
                  <a16:creationId xmlns:a16="http://schemas.microsoft.com/office/drawing/2014/main" id="{3241AFD6-8E22-402D-A452-9AB81E08A9AF}"/>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4">
              <a:extLst>
                <a:ext uri="{FF2B5EF4-FFF2-40B4-BE49-F238E27FC236}">
                  <a16:creationId xmlns:a16="http://schemas.microsoft.com/office/drawing/2014/main" id="{5AF11994-D32D-49BA-A5C2-43586B7320DD}"/>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5">
              <a:extLst>
                <a:ext uri="{FF2B5EF4-FFF2-40B4-BE49-F238E27FC236}">
                  <a16:creationId xmlns:a16="http://schemas.microsoft.com/office/drawing/2014/main" id="{D1488870-D34B-48C9-BF58-A0FA02FC965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6">
              <a:extLst>
                <a:ext uri="{FF2B5EF4-FFF2-40B4-BE49-F238E27FC236}">
                  <a16:creationId xmlns:a16="http://schemas.microsoft.com/office/drawing/2014/main" id="{4A25E961-8C90-4DE1-98F8-D30C8B4B47F7}"/>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7">
              <a:extLst>
                <a:ext uri="{FF2B5EF4-FFF2-40B4-BE49-F238E27FC236}">
                  <a16:creationId xmlns:a16="http://schemas.microsoft.com/office/drawing/2014/main" id="{302972D7-125F-4CE8-B640-5029D857F21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8">
              <a:extLst>
                <a:ext uri="{FF2B5EF4-FFF2-40B4-BE49-F238E27FC236}">
                  <a16:creationId xmlns:a16="http://schemas.microsoft.com/office/drawing/2014/main" id="{5683C5D7-0C51-4139-B8A3-CB0EF5B9C22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9">
              <a:extLst>
                <a:ext uri="{FF2B5EF4-FFF2-40B4-BE49-F238E27FC236}">
                  <a16:creationId xmlns:a16="http://schemas.microsoft.com/office/drawing/2014/main" id="{6EDDB4DF-ED10-47E3-8ECF-4814489FB0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0">
              <a:extLst>
                <a:ext uri="{FF2B5EF4-FFF2-40B4-BE49-F238E27FC236}">
                  <a16:creationId xmlns:a16="http://schemas.microsoft.com/office/drawing/2014/main" id="{F31019B0-DD4E-4F71-A7BB-638B050E33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1">
              <a:extLst>
                <a:ext uri="{FF2B5EF4-FFF2-40B4-BE49-F238E27FC236}">
                  <a16:creationId xmlns:a16="http://schemas.microsoft.com/office/drawing/2014/main" id="{C22EBB94-0E30-4468-918A-066022C93CE0}"/>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2">
              <a:extLst>
                <a:ext uri="{FF2B5EF4-FFF2-40B4-BE49-F238E27FC236}">
                  <a16:creationId xmlns:a16="http://schemas.microsoft.com/office/drawing/2014/main" id="{DDF14003-E7EE-4ED2-A69E-2850A042C23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3">
              <a:extLst>
                <a:ext uri="{FF2B5EF4-FFF2-40B4-BE49-F238E27FC236}">
                  <a16:creationId xmlns:a16="http://schemas.microsoft.com/office/drawing/2014/main" id="{5038F7D9-D45D-43EC-8579-6AB21293D352}"/>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4">
              <a:extLst>
                <a:ext uri="{FF2B5EF4-FFF2-40B4-BE49-F238E27FC236}">
                  <a16:creationId xmlns:a16="http://schemas.microsoft.com/office/drawing/2014/main" id="{DEB0BEDD-F951-48DB-97FD-14B06021C8A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5">
              <a:extLst>
                <a:ext uri="{FF2B5EF4-FFF2-40B4-BE49-F238E27FC236}">
                  <a16:creationId xmlns:a16="http://schemas.microsoft.com/office/drawing/2014/main" id="{C9A6A0FC-AD38-4F50-BB9E-561D2B0878F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36">
              <a:extLst>
                <a:ext uri="{FF2B5EF4-FFF2-40B4-BE49-F238E27FC236}">
                  <a16:creationId xmlns:a16="http://schemas.microsoft.com/office/drawing/2014/main" id="{3344DCA7-BDF7-43C7-8E49-F2CB3DB8D67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7">
              <a:extLst>
                <a:ext uri="{FF2B5EF4-FFF2-40B4-BE49-F238E27FC236}">
                  <a16:creationId xmlns:a16="http://schemas.microsoft.com/office/drawing/2014/main" id="{0E486A30-8773-4974-88FF-FC3C3A474C6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8">
              <a:extLst>
                <a:ext uri="{FF2B5EF4-FFF2-40B4-BE49-F238E27FC236}">
                  <a16:creationId xmlns:a16="http://schemas.microsoft.com/office/drawing/2014/main" id="{B84ED03C-EE6D-44B8-B046-D0787440E4D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9">
              <a:extLst>
                <a:ext uri="{FF2B5EF4-FFF2-40B4-BE49-F238E27FC236}">
                  <a16:creationId xmlns:a16="http://schemas.microsoft.com/office/drawing/2014/main" id="{5006C360-881F-4B1F-B20D-99BAD02B7CF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0">
              <a:extLst>
                <a:ext uri="{FF2B5EF4-FFF2-40B4-BE49-F238E27FC236}">
                  <a16:creationId xmlns:a16="http://schemas.microsoft.com/office/drawing/2014/main" id="{51DC5493-7F21-4A6A-BE93-5F438345337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1">
              <a:extLst>
                <a:ext uri="{FF2B5EF4-FFF2-40B4-BE49-F238E27FC236}">
                  <a16:creationId xmlns:a16="http://schemas.microsoft.com/office/drawing/2014/main" id="{17E1861B-BA09-40BD-BDB1-23E39F02D227}"/>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2">
              <a:extLst>
                <a:ext uri="{FF2B5EF4-FFF2-40B4-BE49-F238E27FC236}">
                  <a16:creationId xmlns:a16="http://schemas.microsoft.com/office/drawing/2014/main" id="{941DBE9C-901A-4AC3-8A45-79E22F2A9E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3">
              <a:extLst>
                <a:ext uri="{FF2B5EF4-FFF2-40B4-BE49-F238E27FC236}">
                  <a16:creationId xmlns:a16="http://schemas.microsoft.com/office/drawing/2014/main" id="{AD6C5909-D843-465C-8A04-EA33BE1A143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4">
              <a:extLst>
                <a:ext uri="{FF2B5EF4-FFF2-40B4-BE49-F238E27FC236}">
                  <a16:creationId xmlns:a16="http://schemas.microsoft.com/office/drawing/2014/main" id="{B3EF5141-CB87-492A-B322-8E633A62944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5">
              <a:extLst>
                <a:ext uri="{FF2B5EF4-FFF2-40B4-BE49-F238E27FC236}">
                  <a16:creationId xmlns:a16="http://schemas.microsoft.com/office/drawing/2014/main" id="{462DF486-863A-4939-B4C8-F45A71E13703}"/>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 name="Freeform 9">
            <a:extLst>
              <a:ext uri="{FF2B5EF4-FFF2-40B4-BE49-F238E27FC236}">
                <a16:creationId xmlns:a16="http://schemas.microsoft.com/office/drawing/2014/main" id="{B7570E38-B519-456F-92B5-20FB8EEF895B}"/>
              </a:ext>
            </a:extLst>
          </p:cNvPr>
          <p:cNvSpPr>
            <a:spLocks noChangeAspect="1" noEditPoints="1"/>
          </p:cNvSpPr>
          <p:nvPr/>
        </p:nvSpPr>
        <p:spPr bwMode="auto">
          <a:xfrm>
            <a:off x="6423419" y="2641371"/>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04" name="TextBox 103">
            <a:extLst>
              <a:ext uri="{FF2B5EF4-FFF2-40B4-BE49-F238E27FC236}">
                <a16:creationId xmlns:a16="http://schemas.microsoft.com/office/drawing/2014/main" id="{0A338427-AE06-4793-9384-7C8D467EAC72}"/>
              </a:ext>
            </a:extLst>
          </p:cNvPr>
          <p:cNvSpPr txBox="1"/>
          <p:nvPr/>
        </p:nvSpPr>
        <p:spPr>
          <a:xfrm>
            <a:off x="60794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5" name="TextBox 104">
            <a:extLst>
              <a:ext uri="{FF2B5EF4-FFF2-40B4-BE49-F238E27FC236}">
                <a16:creationId xmlns:a16="http://schemas.microsoft.com/office/drawing/2014/main" id="{DB73D83A-B090-4F83-AD3C-480C51DAE470}"/>
              </a:ext>
            </a:extLst>
          </p:cNvPr>
          <p:cNvSpPr txBox="1"/>
          <p:nvPr/>
        </p:nvSpPr>
        <p:spPr>
          <a:xfrm>
            <a:off x="249286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6" name="TextBox 105">
            <a:extLst>
              <a:ext uri="{FF2B5EF4-FFF2-40B4-BE49-F238E27FC236}">
                <a16:creationId xmlns:a16="http://schemas.microsoft.com/office/drawing/2014/main" id="{DCF48745-ACFB-46F5-B993-127329443747}"/>
              </a:ext>
            </a:extLst>
          </p:cNvPr>
          <p:cNvSpPr txBox="1"/>
          <p:nvPr/>
        </p:nvSpPr>
        <p:spPr>
          <a:xfrm>
            <a:off x="4083796"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7" name="TextBox 106">
            <a:extLst>
              <a:ext uri="{FF2B5EF4-FFF2-40B4-BE49-F238E27FC236}">
                <a16:creationId xmlns:a16="http://schemas.microsoft.com/office/drawing/2014/main" id="{0F7A8340-6D1A-4E39-B48B-A1DB7EFBF390}"/>
              </a:ext>
            </a:extLst>
          </p:cNvPr>
          <p:cNvSpPr txBox="1"/>
          <p:nvPr/>
        </p:nvSpPr>
        <p:spPr>
          <a:xfrm>
            <a:off x="5794491"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8" name="TextBox 107">
            <a:extLst>
              <a:ext uri="{FF2B5EF4-FFF2-40B4-BE49-F238E27FC236}">
                <a16:creationId xmlns:a16="http://schemas.microsoft.com/office/drawing/2014/main" id="{6CF0C75F-9133-4CF3-B8F6-96A035202AA8}"/>
              </a:ext>
            </a:extLst>
          </p:cNvPr>
          <p:cNvSpPr txBox="1"/>
          <p:nvPr/>
        </p:nvSpPr>
        <p:spPr>
          <a:xfrm>
            <a:off x="7400110" y="3221391"/>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9" name="TextBox 108">
            <a:extLst>
              <a:ext uri="{FF2B5EF4-FFF2-40B4-BE49-F238E27FC236}">
                <a16:creationId xmlns:a16="http://schemas.microsoft.com/office/drawing/2014/main" id="{954FBE7A-2317-4651-B919-5A1696BD5E1C}"/>
              </a:ext>
            </a:extLst>
          </p:cNvPr>
          <p:cNvSpPr txBox="1"/>
          <p:nvPr/>
        </p:nvSpPr>
        <p:spPr>
          <a:xfrm>
            <a:off x="9336911" y="3091545"/>
            <a:ext cx="1660173"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a:t>
            </a:r>
          </a:p>
        </p:txBody>
      </p:sp>
      <p:sp>
        <p:nvSpPr>
          <p:cNvPr id="110" name="Freeform 101">
            <a:extLst>
              <a:ext uri="{FF2B5EF4-FFF2-40B4-BE49-F238E27FC236}">
                <a16:creationId xmlns:a16="http://schemas.microsoft.com/office/drawing/2014/main" id="{6B20956A-ACDF-4CB0-8306-E19F9F7D3668}"/>
              </a:ext>
            </a:extLst>
          </p:cNvPr>
          <p:cNvSpPr>
            <a:spLocks noChangeAspect="1" noEditPoints="1"/>
          </p:cNvSpPr>
          <p:nvPr/>
        </p:nvSpPr>
        <p:spPr bwMode="auto">
          <a:xfrm>
            <a:off x="9730307" y="2310992"/>
            <a:ext cx="790688" cy="7315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20231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7"/>
                                        </p:tgtEl>
                                        <p:attrNameLst>
                                          <p:attrName>style.visibility</p:attrName>
                                        </p:attrNameLst>
                                      </p:cBhvr>
                                      <p:to>
                                        <p:strVal val="visible"/>
                                      </p:to>
                                    </p:set>
                                    <p:anim calcmode="lin" valueType="num">
                                      <p:cBhvr>
                                        <p:cTn id="16" dur="500" fill="hold"/>
                                        <p:tgtEl>
                                          <p:spTgt spid="67"/>
                                        </p:tgtEl>
                                        <p:attrNameLst>
                                          <p:attrName>ppt_w</p:attrName>
                                        </p:attrNameLst>
                                      </p:cBhvr>
                                      <p:tavLst>
                                        <p:tav tm="0">
                                          <p:val>
                                            <p:fltVal val="0"/>
                                          </p:val>
                                        </p:tav>
                                        <p:tav tm="100000">
                                          <p:val>
                                            <p:strVal val="#ppt_w"/>
                                          </p:val>
                                        </p:tav>
                                      </p:tavLst>
                                    </p:anim>
                                    <p:anim calcmode="lin" valueType="num">
                                      <p:cBhvr>
                                        <p:cTn id="17" dur="500" fill="hold"/>
                                        <p:tgtEl>
                                          <p:spTgt spid="67"/>
                                        </p:tgtEl>
                                        <p:attrNameLst>
                                          <p:attrName>ppt_h</p:attrName>
                                        </p:attrNameLst>
                                      </p:cBhvr>
                                      <p:tavLst>
                                        <p:tav tm="0">
                                          <p:val>
                                            <p:fltVal val="0"/>
                                          </p:val>
                                        </p:tav>
                                        <p:tav tm="100000">
                                          <p:val>
                                            <p:strVal val="#ppt_h"/>
                                          </p:val>
                                        </p:tav>
                                      </p:tavLst>
                                    </p:anim>
                                    <p:animEffect transition="in" filter="fade">
                                      <p:cBhvr>
                                        <p:cTn id="18" dur="500"/>
                                        <p:tgtEl>
                                          <p:spTgt spid="6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p:cTn id="21" dur="500" fill="hold"/>
                                        <p:tgtEl>
                                          <p:spTgt spid="104"/>
                                        </p:tgtEl>
                                        <p:attrNameLst>
                                          <p:attrName>ppt_w</p:attrName>
                                        </p:attrNameLst>
                                      </p:cBhvr>
                                      <p:tavLst>
                                        <p:tav tm="0">
                                          <p:val>
                                            <p:fltVal val="0"/>
                                          </p:val>
                                        </p:tav>
                                        <p:tav tm="100000">
                                          <p:val>
                                            <p:strVal val="#ppt_w"/>
                                          </p:val>
                                        </p:tav>
                                      </p:tavLst>
                                    </p:anim>
                                    <p:anim calcmode="lin" valueType="num">
                                      <p:cBhvr>
                                        <p:cTn id="22" dur="500" fill="hold"/>
                                        <p:tgtEl>
                                          <p:spTgt spid="104"/>
                                        </p:tgtEl>
                                        <p:attrNameLst>
                                          <p:attrName>ppt_h</p:attrName>
                                        </p:attrNameLst>
                                      </p:cBhvr>
                                      <p:tavLst>
                                        <p:tav tm="0">
                                          <p:val>
                                            <p:fltVal val="0"/>
                                          </p:val>
                                        </p:tav>
                                        <p:tav tm="100000">
                                          <p:val>
                                            <p:strVal val="#ppt_h"/>
                                          </p:val>
                                        </p:tav>
                                      </p:tavLst>
                                    </p:anim>
                                    <p:animEffect transition="in" filter="fade">
                                      <p:cBhvr>
                                        <p:cTn id="23" dur="500"/>
                                        <p:tgtEl>
                                          <p:spTgt spid="104"/>
                                        </p:tgtEl>
                                      </p:cBhvr>
                                    </p:animEffect>
                                  </p:childTnLst>
                                </p:cTn>
                              </p:par>
                            </p:childTnLst>
                          </p:cTn>
                        </p:par>
                        <p:par>
                          <p:cTn id="24" fill="hold">
                            <p:stCondLst>
                              <p:cond delay="1500"/>
                            </p:stCondLst>
                            <p:childTnLst>
                              <p:par>
                                <p:cTn id="25" presetID="22" presetClass="entr" presetSubtype="1"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up)">
                                      <p:cBhvr>
                                        <p:cTn id="27" dur="1000"/>
                                        <p:tgtEl>
                                          <p:spTgt spid="23"/>
                                        </p:tgtEl>
                                      </p:cBhvr>
                                    </p:animEffect>
                                  </p:childTnLst>
                                </p:cTn>
                              </p:par>
                            </p:childTnLst>
                          </p:cTn>
                        </p:par>
                        <p:par>
                          <p:cTn id="28" fill="hold">
                            <p:stCondLst>
                              <p:cond delay="2500"/>
                            </p:stCondLst>
                            <p:childTnLst>
                              <p:par>
                                <p:cTn id="29" presetID="2" presetClass="entr" presetSubtype="8"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0-#ppt_w/2"/>
                                          </p:val>
                                        </p:tav>
                                        <p:tav tm="100000">
                                          <p:val>
                                            <p:strVal val="#ppt_x"/>
                                          </p:val>
                                        </p:tav>
                                      </p:tavLst>
                                    </p:anim>
                                    <p:anim calcmode="lin" valueType="num">
                                      <p:cBhvr additive="base">
                                        <p:cTn id="32" dur="500" fill="hold"/>
                                        <p:tgtEl>
                                          <p:spTgt spid="2"/>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05"/>
                                        </p:tgtEl>
                                        <p:attrNameLst>
                                          <p:attrName>style.visibility</p:attrName>
                                        </p:attrNameLst>
                                      </p:cBhvr>
                                      <p:to>
                                        <p:strVal val="visible"/>
                                      </p:to>
                                    </p:set>
                                    <p:anim calcmode="lin" valueType="num">
                                      <p:cBhvr>
                                        <p:cTn id="41" dur="500" fill="hold"/>
                                        <p:tgtEl>
                                          <p:spTgt spid="105"/>
                                        </p:tgtEl>
                                        <p:attrNameLst>
                                          <p:attrName>ppt_w</p:attrName>
                                        </p:attrNameLst>
                                      </p:cBhvr>
                                      <p:tavLst>
                                        <p:tav tm="0">
                                          <p:val>
                                            <p:fltVal val="0"/>
                                          </p:val>
                                        </p:tav>
                                        <p:tav tm="100000">
                                          <p:val>
                                            <p:strVal val="#ppt_w"/>
                                          </p:val>
                                        </p:tav>
                                      </p:tavLst>
                                    </p:anim>
                                    <p:anim calcmode="lin" valueType="num">
                                      <p:cBhvr>
                                        <p:cTn id="42" dur="500" fill="hold"/>
                                        <p:tgtEl>
                                          <p:spTgt spid="105"/>
                                        </p:tgtEl>
                                        <p:attrNameLst>
                                          <p:attrName>ppt_h</p:attrName>
                                        </p:attrNameLst>
                                      </p:cBhvr>
                                      <p:tavLst>
                                        <p:tav tm="0">
                                          <p:val>
                                            <p:fltVal val="0"/>
                                          </p:val>
                                        </p:tav>
                                        <p:tav tm="100000">
                                          <p:val>
                                            <p:strVal val="#ppt_h"/>
                                          </p:val>
                                        </p:tav>
                                      </p:tavLst>
                                    </p:anim>
                                    <p:animEffect transition="in" filter="fade">
                                      <p:cBhvr>
                                        <p:cTn id="43" dur="500"/>
                                        <p:tgtEl>
                                          <p:spTgt spid="105"/>
                                        </p:tgtEl>
                                      </p:cBhvr>
                                    </p:animEffect>
                                  </p:childTnLst>
                                </p:cTn>
                              </p:par>
                            </p:childTnLst>
                          </p:cTn>
                        </p:par>
                        <p:par>
                          <p:cTn id="44" fill="hold">
                            <p:stCondLst>
                              <p:cond delay="3500"/>
                            </p:stCondLst>
                            <p:childTnLst>
                              <p:par>
                                <p:cTn id="45" presetID="22" presetClass="entr" presetSubtype="1" fill="hold"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up)">
                                      <p:cBhvr>
                                        <p:cTn id="47" dur="1000"/>
                                        <p:tgtEl>
                                          <p:spTgt spid="14"/>
                                        </p:tgtEl>
                                      </p:cBhvr>
                                    </p:animEffect>
                                  </p:childTnLst>
                                </p:cTn>
                              </p:par>
                            </p:childTnLst>
                          </p:cTn>
                        </p:par>
                        <p:par>
                          <p:cTn id="48" fill="hold">
                            <p:stCondLst>
                              <p:cond delay="4500"/>
                            </p:stCondLst>
                            <p:childTnLst>
                              <p:par>
                                <p:cTn id="49" presetID="2" presetClass="entr" presetSubtype="8" fill="hold" grpId="0" nodeType="after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additive="base">
                                        <p:cTn id="51" dur="500" fill="hold"/>
                                        <p:tgtEl>
                                          <p:spTgt spid="8"/>
                                        </p:tgtEl>
                                        <p:attrNameLst>
                                          <p:attrName>ppt_x</p:attrName>
                                        </p:attrNameLst>
                                      </p:cBhvr>
                                      <p:tavLst>
                                        <p:tav tm="0">
                                          <p:val>
                                            <p:strVal val="0-#ppt_w/2"/>
                                          </p:val>
                                        </p:tav>
                                        <p:tav tm="100000">
                                          <p:val>
                                            <p:strVal val="#ppt_x"/>
                                          </p:val>
                                        </p:tav>
                                      </p:tavLst>
                                    </p:anim>
                                    <p:anim calcmode="lin" valueType="num">
                                      <p:cBhvr additive="base">
                                        <p:cTn id="52" dur="500" fill="hold"/>
                                        <p:tgtEl>
                                          <p:spTgt spid="8"/>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16"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childTnLst>
                          </p:cTn>
                        </p:par>
                        <p:par>
                          <p:cTn id="59" fill="hold">
                            <p:stCondLst>
                              <p:cond delay="5500"/>
                            </p:stCondLst>
                            <p:childTnLst>
                              <p:par>
                                <p:cTn id="60" presetID="53" presetClass="entr" presetSubtype="16" fill="hold" grpId="0" nodeType="afterEffect">
                                  <p:stCondLst>
                                    <p:cond delay="0"/>
                                  </p:stCondLst>
                                  <p:childTnLst>
                                    <p:set>
                                      <p:cBhvr>
                                        <p:cTn id="61" dur="1" fill="hold">
                                          <p:stCondLst>
                                            <p:cond delay="0"/>
                                          </p:stCondLst>
                                        </p:cTn>
                                        <p:tgtEl>
                                          <p:spTgt spid="106"/>
                                        </p:tgtEl>
                                        <p:attrNameLst>
                                          <p:attrName>style.visibility</p:attrName>
                                        </p:attrNameLst>
                                      </p:cBhvr>
                                      <p:to>
                                        <p:strVal val="visible"/>
                                      </p:to>
                                    </p:set>
                                    <p:anim calcmode="lin" valueType="num">
                                      <p:cBhvr>
                                        <p:cTn id="62" dur="500" fill="hold"/>
                                        <p:tgtEl>
                                          <p:spTgt spid="106"/>
                                        </p:tgtEl>
                                        <p:attrNameLst>
                                          <p:attrName>ppt_w</p:attrName>
                                        </p:attrNameLst>
                                      </p:cBhvr>
                                      <p:tavLst>
                                        <p:tav tm="0">
                                          <p:val>
                                            <p:fltVal val="0"/>
                                          </p:val>
                                        </p:tav>
                                        <p:tav tm="100000">
                                          <p:val>
                                            <p:strVal val="#ppt_w"/>
                                          </p:val>
                                        </p:tav>
                                      </p:tavLst>
                                    </p:anim>
                                    <p:anim calcmode="lin" valueType="num">
                                      <p:cBhvr>
                                        <p:cTn id="63" dur="500" fill="hold"/>
                                        <p:tgtEl>
                                          <p:spTgt spid="106"/>
                                        </p:tgtEl>
                                        <p:attrNameLst>
                                          <p:attrName>ppt_h</p:attrName>
                                        </p:attrNameLst>
                                      </p:cBhvr>
                                      <p:tavLst>
                                        <p:tav tm="0">
                                          <p:val>
                                            <p:fltVal val="0"/>
                                          </p:val>
                                        </p:tav>
                                        <p:tav tm="100000">
                                          <p:val>
                                            <p:strVal val="#ppt_h"/>
                                          </p:val>
                                        </p:tav>
                                      </p:tavLst>
                                    </p:anim>
                                    <p:animEffect transition="in" filter="fade">
                                      <p:cBhvr>
                                        <p:cTn id="64" dur="500"/>
                                        <p:tgtEl>
                                          <p:spTgt spid="106"/>
                                        </p:tgtEl>
                                      </p:cBhvr>
                                    </p:animEffect>
                                  </p:childTnLst>
                                </p:cTn>
                              </p:par>
                            </p:childTnLst>
                          </p:cTn>
                        </p:par>
                        <p:par>
                          <p:cTn id="65" fill="hold">
                            <p:stCondLst>
                              <p:cond delay="6000"/>
                            </p:stCondLst>
                            <p:childTnLst>
                              <p:par>
                                <p:cTn id="66" presetID="22" presetClass="entr" presetSubtype="1" fill="hold" nodeType="after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wipe(up)">
                                      <p:cBhvr>
                                        <p:cTn id="68" dur="1000"/>
                                        <p:tgtEl>
                                          <p:spTgt spid="13"/>
                                        </p:tgtEl>
                                      </p:cBhvr>
                                    </p:animEffect>
                                  </p:childTnLst>
                                </p:cTn>
                              </p:par>
                            </p:childTnLst>
                          </p:cTn>
                        </p:par>
                        <p:par>
                          <p:cTn id="69" fill="hold">
                            <p:stCondLst>
                              <p:cond delay="7000"/>
                            </p:stCondLst>
                            <p:childTnLst>
                              <p:par>
                                <p:cTn id="70" presetID="2" presetClass="entr" presetSubtype="8"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additive="base">
                                        <p:cTn id="72" dur="500" fill="hold"/>
                                        <p:tgtEl>
                                          <p:spTgt spid="9"/>
                                        </p:tgtEl>
                                        <p:attrNameLst>
                                          <p:attrName>ppt_x</p:attrName>
                                        </p:attrNameLst>
                                      </p:cBhvr>
                                      <p:tavLst>
                                        <p:tav tm="0">
                                          <p:val>
                                            <p:strVal val="0-#ppt_w/2"/>
                                          </p:val>
                                        </p:tav>
                                        <p:tav tm="100000">
                                          <p:val>
                                            <p:strVal val="#ppt_x"/>
                                          </p:val>
                                        </p:tav>
                                      </p:tavLst>
                                    </p:anim>
                                    <p:anim calcmode="lin" valueType="num">
                                      <p:cBhvr additive="base">
                                        <p:cTn id="73" dur="500" fill="hold"/>
                                        <p:tgtEl>
                                          <p:spTgt spid="9"/>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103"/>
                                        </p:tgtEl>
                                        <p:attrNameLst>
                                          <p:attrName>style.visibility</p:attrName>
                                        </p:attrNameLst>
                                      </p:cBhvr>
                                      <p:to>
                                        <p:strVal val="visible"/>
                                      </p:to>
                                    </p:set>
                                    <p:anim calcmode="lin" valueType="num">
                                      <p:cBhvr>
                                        <p:cTn id="77" dur="500" fill="hold"/>
                                        <p:tgtEl>
                                          <p:spTgt spid="103"/>
                                        </p:tgtEl>
                                        <p:attrNameLst>
                                          <p:attrName>ppt_w</p:attrName>
                                        </p:attrNameLst>
                                      </p:cBhvr>
                                      <p:tavLst>
                                        <p:tav tm="0">
                                          <p:val>
                                            <p:fltVal val="0"/>
                                          </p:val>
                                        </p:tav>
                                        <p:tav tm="100000">
                                          <p:val>
                                            <p:strVal val="#ppt_w"/>
                                          </p:val>
                                        </p:tav>
                                      </p:tavLst>
                                    </p:anim>
                                    <p:anim calcmode="lin" valueType="num">
                                      <p:cBhvr>
                                        <p:cTn id="78" dur="500" fill="hold"/>
                                        <p:tgtEl>
                                          <p:spTgt spid="103"/>
                                        </p:tgtEl>
                                        <p:attrNameLst>
                                          <p:attrName>ppt_h</p:attrName>
                                        </p:attrNameLst>
                                      </p:cBhvr>
                                      <p:tavLst>
                                        <p:tav tm="0">
                                          <p:val>
                                            <p:fltVal val="0"/>
                                          </p:val>
                                        </p:tav>
                                        <p:tav tm="100000">
                                          <p:val>
                                            <p:strVal val="#ppt_h"/>
                                          </p:val>
                                        </p:tav>
                                      </p:tavLst>
                                    </p:anim>
                                    <p:animEffect transition="in" filter="fade">
                                      <p:cBhvr>
                                        <p:cTn id="79" dur="500"/>
                                        <p:tgtEl>
                                          <p:spTgt spid="103"/>
                                        </p:tgtEl>
                                      </p:cBhvr>
                                    </p:animEffect>
                                  </p:childTnLst>
                                </p:cTn>
                              </p:par>
                            </p:childTnLst>
                          </p:cTn>
                        </p:par>
                        <p:par>
                          <p:cTn id="80" fill="hold">
                            <p:stCondLst>
                              <p:cond delay="8000"/>
                            </p:stCondLst>
                            <p:childTnLst>
                              <p:par>
                                <p:cTn id="81" presetID="53" presetClass="entr" presetSubtype="16" fill="hold" grpId="0" nodeType="afterEffect">
                                  <p:stCondLst>
                                    <p:cond delay="0"/>
                                  </p:stCondLst>
                                  <p:childTnLst>
                                    <p:set>
                                      <p:cBhvr>
                                        <p:cTn id="82" dur="1" fill="hold">
                                          <p:stCondLst>
                                            <p:cond delay="0"/>
                                          </p:stCondLst>
                                        </p:cTn>
                                        <p:tgtEl>
                                          <p:spTgt spid="107"/>
                                        </p:tgtEl>
                                        <p:attrNameLst>
                                          <p:attrName>style.visibility</p:attrName>
                                        </p:attrNameLst>
                                      </p:cBhvr>
                                      <p:to>
                                        <p:strVal val="visible"/>
                                      </p:to>
                                    </p:set>
                                    <p:anim calcmode="lin" valueType="num">
                                      <p:cBhvr>
                                        <p:cTn id="83" dur="500" fill="hold"/>
                                        <p:tgtEl>
                                          <p:spTgt spid="107"/>
                                        </p:tgtEl>
                                        <p:attrNameLst>
                                          <p:attrName>ppt_w</p:attrName>
                                        </p:attrNameLst>
                                      </p:cBhvr>
                                      <p:tavLst>
                                        <p:tav tm="0">
                                          <p:val>
                                            <p:fltVal val="0"/>
                                          </p:val>
                                        </p:tav>
                                        <p:tav tm="100000">
                                          <p:val>
                                            <p:strVal val="#ppt_w"/>
                                          </p:val>
                                        </p:tav>
                                      </p:tavLst>
                                    </p:anim>
                                    <p:anim calcmode="lin" valueType="num">
                                      <p:cBhvr>
                                        <p:cTn id="84" dur="500" fill="hold"/>
                                        <p:tgtEl>
                                          <p:spTgt spid="107"/>
                                        </p:tgtEl>
                                        <p:attrNameLst>
                                          <p:attrName>ppt_h</p:attrName>
                                        </p:attrNameLst>
                                      </p:cBhvr>
                                      <p:tavLst>
                                        <p:tav tm="0">
                                          <p:val>
                                            <p:fltVal val="0"/>
                                          </p:val>
                                        </p:tav>
                                        <p:tav tm="100000">
                                          <p:val>
                                            <p:strVal val="#ppt_h"/>
                                          </p:val>
                                        </p:tav>
                                      </p:tavLst>
                                    </p:anim>
                                    <p:animEffect transition="in" filter="fade">
                                      <p:cBhvr>
                                        <p:cTn id="85" dur="500"/>
                                        <p:tgtEl>
                                          <p:spTgt spid="107"/>
                                        </p:tgtEl>
                                      </p:cBhvr>
                                    </p:animEffect>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17"/>
                                        </p:tgtEl>
                                        <p:attrNameLst>
                                          <p:attrName>style.visibility</p:attrName>
                                        </p:attrNameLst>
                                      </p:cBhvr>
                                      <p:to>
                                        <p:strVal val="visible"/>
                                      </p:to>
                                    </p:set>
                                    <p:animEffect transition="in" filter="wipe(up)">
                                      <p:cBhvr>
                                        <p:cTn id="89" dur="1000"/>
                                        <p:tgtEl>
                                          <p:spTgt spid="17"/>
                                        </p:tgtEl>
                                      </p:cBhvr>
                                    </p:animEffect>
                                  </p:childTnLst>
                                </p:cTn>
                              </p:par>
                            </p:childTnLst>
                          </p:cTn>
                        </p:par>
                        <p:par>
                          <p:cTn id="90" fill="hold">
                            <p:stCondLst>
                              <p:cond delay="9500"/>
                            </p:stCondLst>
                            <p:childTnLst>
                              <p:par>
                                <p:cTn id="91" presetID="2" presetClass="entr" presetSubtype="8" fill="hold" grpId="0" nodeType="afterEffect">
                                  <p:stCondLst>
                                    <p:cond delay="0"/>
                                  </p:stCondLst>
                                  <p:childTnLst>
                                    <p:set>
                                      <p:cBhvr>
                                        <p:cTn id="92" dur="1" fill="hold">
                                          <p:stCondLst>
                                            <p:cond delay="0"/>
                                          </p:stCondLst>
                                        </p:cTn>
                                        <p:tgtEl>
                                          <p:spTgt spid="10"/>
                                        </p:tgtEl>
                                        <p:attrNameLst>
                                          <p:attrName>style.visibility</p:attrName>
                                        </p:attrNameLst>
                                      </p:cBhvr>
                                      <p:to>
                                        <p:strVal val="visible"/>
                                      </p:to>
                                    </p:set>
                                    <p:anim calcmode="lin" valueType="num">
                                      <p:cBhvr additive="base">
                                        <p:cTn id="93" dur="500" fill="hold"/>
                                        <p:tgtEl>
                                          <p:spTgt spid="10"/>
                                        </p:tgtEl>
                                        <p:attrNameLst>
                                          <p:attrName>ppt_x</p:attrName>
                                        </p:attrNameLst>
                                      </p:cBhvr>
                                      <p:tavLst>
                                        <p:tav tm="0">
                                          <p:val>
                                            <p:strVal val="0-#ppt_w/2"/>
                                          </p:val>
                                        </p:tav>
                                        <p:tav tm="100000">
                                          <p:val>
                                            <p:strVal val="#ppt_x"/>
                                          </p:val>
                                        </p:tav>
                                      </p:tavLst>
                                    </p:anim>
                                    <p:anim calcmode="lin" valueType="num">
                                      <p:cBhvr additive="base">
                                        <p:cTn id="94" dur="500" fill="hold"/>
                                        <p:tgtEl>
                                          <p:spTgt spid="10"/>
                                        </p:tgtEl>
                                        <p:attrNameLst>
                                          <p:attrName>ppt_y</p:attrName>
                                        </p:attrNameLst>
                                      </p:cBhvr>
                                      <p:tavLst>
                                        <p:tav tm="0">
                                          <p:val>
                                            <p:strVal val="#ppt_y"/>
                                          </p:val>
                                        </p:tav>
                                        <p:tav tm="100000">
                                          <p:val>
                                            <p:strVal val="#ppt_y"/>
                                          </p:val>
                                        </p:tav>
                                      </p:tavLst>
                                    </p:anim>
                                  </p:childTnLst>
                                </p:cTn>
                              </p:par>
                            </p:childTnLst>
                          </p:cTn>
                        </p:par>
                        <p:par>
                          <p:cTn id="95" fill="hold">
                            <p:stCondLst>
                              <p:cond delay="10000"/>
                            </p:stCondLst>
                            <p:childTnLst>
                              <p:par>
                                <p:cTn id="96" presetID="53" presetClass="entr" presetSubtype="16" fill="hold" nodeType="afterEffect">
                                  <p:stCondLst>
                                    <p:cond delay="0"/>
                                  </p:stCondLst>
                                  <p:childTnLst>
                                    <p:set>
                                      <p:cBhvr>
                                        <p:cTn id="97" dur="1" fill="hold">
                                          <p:stCondLst>
                                            <p:cond delay="0"/>
                                          </p:stCondLst>
                                        </p:cTn>
                                        <p:tgtEl>
                                          <p:spTgt spid="56"/>
                                        </p:tgtEl>
                                        <p:attrNameLst>
                                          <p:attrName>style.visibility</p:attrName>
                                        </p:attrNameLst>
                                      </p:cBhvr>
                                      <p:to>
                                        <p:strVal val="visible"/>
                                      </p:to>
                                    </p:set>
                                    <p:anim calcmode="lin" valueType="num">
                                      <p:cBhvr>
                                        <p:cTn id="98" dur="500" fill="hold"/>
                                        <p:tgtEl>
                                          <p:spTgt spid="56"/>
                                        </p:tgtEl>
                                        <p:attrNameLst>
                                          <p:attrName>ppt_w</p:attrName>
                                        </p:attrNameLst>
                                      </p:cBhvr>
                                      <p:tavLst>
                                        <p:tav tm="0">
                                          <p:val>
                                            <p:fltVal val="0"/>
                                          </p:val>
                                        </p:tav>
                                        <p:tav tm="100000">
                                          <p:val>
                                            <p:strVal val="#ppt_w"/>
                                          </p:val>
                                        </p:tav>
                                      </p:tavLst>
                                    </p:anim>
                                    <p:anim calcmode="lin" valueType="num">
                                      <p:cBhvr>
                                        <p:cTn id="99" dur="500" fill="hold"/>
                                        <p:tgtEl>
                                          <p:spTgt spid="56"/>
                                        </p:tgtEl>
                                        <p:attrNameLst>
                                          <p:attrName>ppt_h</p:attrName>
                                        </p:attrNameLst>
                                      </p:cBhvr>
                                      <p:tavLst>
                                        <p:tav tm="0">
                                          <p:val>
                                            <p:fltVal val="0"/>
                                          </p:val>
                                        </p:tav>
                                        <p:tav tm="100000">
                                          <p:val>
                                            <p:strVal val="#ppt_h"/>
                                          </p:val>
                                        </p:tav>
                                      </p:tavLst>
                                    </p:anim>
                                    <p:animEffect transition="in" filter="fade">
                                      <p:cBhvr>
                                        <p:cTn id="100" dur="500"/>
                                        <p:tgtEl>
                                          <p:spTgt spid="56"/>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108"/>
                                        </p:tgtEl>
                                        <p:attrNameLst>
                                          <p:attrName>style.visibility</p:attrName>
                                        </p:attrNameLst>
                                      </p:cBhvr>
                                      <p:to>
                                        <p:strVal val="visible"/>
                                      </p:to>
                                    </p:set>
                                    <p:anim calcmode="lin" valueType="num">
                                      <p:cBhvr>
                                        <p:cTn id="103" dur="500" fill="hold"/>
                                        <p:tgtEl>
                                          <p:spTgt spid="108"/>
                                        </p:tgtEl>
                                        <p:attrNameLst>
                                          <p:attrName>ppt_w</p:attrName>
                                        </p:attrNameLst>
                                      </p:cBhvr>
                                      <p:tavLst>
                                        <p:tav tm="0">
                                          <p:val>
                                            <p:fltVal val="0"/>
                                          </p:val>
                                        </p:tav>
                                        <p:tav tm="100000">
                                          <p:val>
                                            <p:strVal val="#ppt_w"/>
                                          </p:val>
                                        </p:tav>
                                      </p:tavLst>
                                    </p:anim>
                                    <p:anim calcmode="lin" valueType="num">
                                      <p:cBhvr>
                                        <p:cTn id="104" dur="500" fill="hold"/>
                                        <p:tgtEl>
                                          <p:spTgt spid="108"/>
                                        </p:tgtEl>
                                        <p:attrNameLst>
                                          <p:attrName>ppt_h</p:attrName>
                                        </p:attrNameLst>
                                      </p:cBhvr>
                                      <p:tavLst>
                                        <p:tav tm="0">
                                          <p:val>
                                            <p:fltVal val="0"/>
                                          </p:val>
                                        </p:tav>
                                        <p:tav tm="100000">
                                          <p:val>
                                            <p:strVal val="#ppt_h"/>
                                          </p:val>
                                        </p:tav>
                                      </p:tavLst>
                                    </p:anim>
                                    <p:animEffect transition="in" filter="fade">
                                      <p:cBhvr>
                                        <p:cTn id="105" dur="500"/>
                                        <p:tgtEl>
                                          <p:spTgt spid="108"/>
                                        </p:tgtEl>
                                      </p:cBhvr>
                                    </p:animEffect>
                                  </p:childTnLst>
                                </p:cTn>
                              </p:par>
                            </p:childTnLst>
                          </p:cTn>
                        </p:par>
                        <p:par>
                          <p:cTn id="106" fill="hold">
                            <p:stCondLst>
                              <p:cond delay="10500"/>
                            </p:stCondLst>
                            <p:childTnLst>
                              <p:par>
                                <p:cTn id="107" presetID="22" presetClass="entr" presetSubtype="1" fill="hold"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wipe(up)">
                                      <p:cBhvr>
                                        <p:cTn id="109" dur="1000"/>
                                        <p:tgtEl>
                                          <p:spTgt spid="20"/>
                                        </p:tgtEl>
                                      </p:cBhvr>
                                    </p:animEffect>
                                  </p:childTnLst>
                                </p:cTn>
                              </p:par>
                            </p:childTnLst>
                          </p:cTn>
                        </p:par>
                        <p:par>
                          <p:cTn id="110" fill="hold">
                            <p:stCondLst>
                              <p:cond delay="11500"/>
                            </p:stCondLst>
                            <p:childTnLst>
                              <p:par>
                                <p:cTn id="111" presetID="2" presetClass="entr" presetSubtype="2" fill="hold" grpId="0" nodeType="afterEffect">
                                  <p:stCondLst>
                                    <p:cond delay="0"/>
                                  </p:stCondLst>
                                  <p:childTnLst>
                                    <p:set>
                                      <p:cBhvr>
                                        <p:cTn id="112" dur="1" fill="hold">
                                          <p:stCondLst>
                                            <p:cond delay="0"/>
                                          </p:stCondLst>
                                        </p:cTn>
                                        <p:tgtEl>
                                          <p:spTgt spid="4"/>
                                        </p:tgtEl>
                                        <p:attrNameLst>
                                          <p:attrName>style.visibility</p:attrName>
                                        </p:attrNameLst>
                                      </p:cBhvr>
                                      <p:to>
                                        <p:strVal val="visible"/>
                                      </p:to>
                                    </p:set>
                                    <p:anim calcmode="lin" valueType="num">
                                      <p:cBhvr additive="base">
                                        <p:cTn id="113" dur="500" fill="hold"/>
                                        <p:tgtEl>
                                          <p:spTgt spid="4"/>
                                        </p:tgtEl>
                                        <p:attrNameLst>
                                          <p:attrName>ppt_x</p:attrName>
                                        </p:attrNameLst>
                                      </p:cBhvr>
                                      <p:tavLst>
                                        <p:tav tm="0">
                                          <p:val>
                                            <p:strVal val="1+#ppt_w/2"/>
                                          </p:val>
                                        </p:tav>
                                        <p:tav tm="100000">
                                          <p:val>
                                            <p:strVal val="#ppt_x"/>
                                          </p:val>
                                        </p:tav>
                                      </p:tavLst>
                                    </p:anim>
                                    <p:anim calcmode="lin" valueType="num">
                                      <p:cBhvr additive="base">
                                        <p:cTn id="114" dur="500" fill="hold"/>
                                        <p:tgtEl>
                                          <p:spTgt spid="4"/>
                                        </p:tgtEl>
                                        <p:attrNameLst>
                                          <p:attrName>ppt_y</p:attrName>
                                        </p:attrNameLst>
                                      </p:cBhvr>
                                      <p:tavLst>
                                        <p:tav tm="0">
                                          <p:val>
                                            <p:strVal val="#ppt_y"/>
                                          </p:val>
                                        </p:tav>
                                        <p:tav tm="100000">
                                          <p:val>
                                            <p:strVal val="#ppt_y"/>
                                          </p:val>
                                        </p:tav>
                                      </p:tavLst>
                                    </p:anim>
                                  </p:childTnLst>
                                </p:cTn>
                              </p:par>
                            </p:childTnLst>
                          </p:cTn>
                        </p:par>
                        <p:par>
                          <p:cTn id="115" fill="hold">
                            <p:stCondLst>
                              <p:cond delay="12000"/>
                            </p:stCondLst>
                            <p:childTnLst>
                              <p:par>
                                <p:cTn id="116" presetID="53" presetClass="entr" presetSubtype="16" fill="hold" grpId="0" nodeType="afterEffect">
                                  <p:stCondLst>
                                    <p:cond delay="0"/>
                                  </p:stCondLst>
                                  <p:childTnLst>
                                    <p:set>
                                      <p:cBhvr>
                                        <p:cTn id="117" dur="1" fill="hold">
                                          <p:stCondLst>
                                            <p:cond delay="0"/>
                                          </p:stCondLst>
                                        </p:cTn>
                                        <p:tgtEl>
                                          <p:spTgt spid="110"/>
                                        </p:tgtEl>
                                        <p:attrNameLst>
                                          <p:attrName>style.visibility</p:attrName>
                                        </p:attrNameLst>
                                      </p:cBhvr>
                                      <p:to>
                                        <p:strVal val="visible"/>
                                      </p:to>
                                    </p:set>
                                    <p:anim calcmode="lin" valueType="num">
                                      <p:cBhvr>
                                        <p:cTn id="118" dur="500" fill="hold"/>
                                        <p:tgtEl>
                                          <p:spTgt spid="110"/>
                                        </p:tgtEl>
                                        <p:attrNameLst>
                                          <p:attrName>ppt_w</p:attrName>
                                        </p:attrNameLst>
                                      </p:cBhvr>
                                      <p:tavLst>
                                        <p:tav tm="0">
                                          <p:val>
                                            <p:fltVal val="0"/>
                                          </p:val>
                                        </p:tav>
                                        <p:tav tm="100000">
                                          <p:val>
                                            <p:strVal val="#ppt_w"/>
                                          </p:val>
                                        </p:tav>
                                      </p:tavLst>
                                    </p:anim>
                                    <p:anim calcmode="lin" valueType="num">
                                      <p:cBhvr>
                                        <p:cTn id="119" dur="500" fill="hold"/>
                                        <p:tgtEl>
                                          <p:spTgt spid="110"/>
                                        </p:tgtEl>
                                        <p:attrNameLst>
                                          <p:attrName>ppt_h</p:attrName>
                                        </p:attrNameLst>
                                      </p:cBhvr>
                                      <p:tavLst>
                                        <p:tav tm="0">
                                          <p:val>
                                            <p:fltVal val="0"/>
                                          </p:val>
                                        </p:tav>
                                        <p:tav tm="100000">
                                          <p:val>
                                            <p:strVal val="#ppt_h"/>
                                          </p:val>
                                        </p:tav>
                                      </p:tavLst>
                                    </p:anim>
                                    <p:animEffect transition="in" filter="fade">
                                      <p:cBhvr>
                                        <p:cTn id="120" dur="500"/>
                                        <p:tgtEl>
                                          <p:spTgt spid="110"/>
                                        </p:tgtEl>
                                      </p:cBhvr>
                                    </p:animEffect>
                                  </p:childTnLst>
                                </p:cTn>
                              </p:par>
                            </p:childTnLst>
                          </p:cTn>
                        </p:par>
                        <p:par>
                          <p:cTn id="121" fill="hold">
                            <p:stCondLst>
                              <p:cond delay="12500"/>
                            </p:stCondLst>
                            <p:childTnLst>
                              <p:par>
                                <p:cTn id="122" presetID="53" presetClass="entr" presetSubtype="16" fill="hold" grpId="0" nodeType="afterEffect">
                                  <p:stCondLst>
                                    <p:cond delay="0"/>
                                  </p:stCondLst>
                                  <p:childTnLst>
                                    <p:set>
                                      <p:cBhvr>
                                        <p:cTn id="123" dur="1" fill="hold">
                                          <p:stCondLst>
                                            <p:cond delay="0"/>
                                          </p:stCondLst>
                                        </p:cTn>
                                        <p:tgtEl>
                                          <p:spTgt spid="109"/>
                                        </p:tgtEl>
                                        <p:attrNameLst>
                                          <p:attrName>style.visibility</p:attrName>
                                        </p:attrNameLst>
                                      </p:cBhvr>
                                      <p:to>
                                        <p:strVal val="visible"/>
                                      </p:to>
                                    </p:set>
                                    <p:anim calcmode="lin" valueType="num">
                                      <p:cBhvr>
                                        <p:cTn id="124" dur="500" fill="hold"/>
                                        <p:tgtEl>
                                          <p:spTgt spid="109"/>
                                        </p:tgtEl>
                                        <p:attrNameLst>
                                          <p:attrName>ppt_w</p:attrName>
                                        </p:attrNameLst>
                                      </p:cBhvr>
                                      <p:tavLst>
                                        <p:tav tm="0">
                                          <p:val>
                                            <p:fltVal val="0"/>
                                          </p:val>
                                        </p:tav>
                                        <p:tav tm="100000">
                                          <p:val>
                                            <p:strVal val="#ppt_w"/>
                                          </p:val>
                                        </p:tav>
                                      </p:tavLst>
                                    </p:anim>
                                    <p:anim calcmode="lin" valueType="num">
                                      <p:cBhvr>
                                        <p:cTn id="125" dur="500" fill="hold"/>
                                        <p:tgtEl>
                                          <p:spTgt spid="109"/>
                                        </p:tgtEl>
                                        <p:attrNameLst>
                                          <p:attrName>ppt_h</p:attrName>
                                        </p:attrNameLst>
                                      </p:cBhvr>
                                      <p:tavLst>
                                        <p:tav tm="0">
                                          <p:val>
                                            <p:fltVal val="0"/>
                                          </p:val>
                                        </p:tav>
                                        <p:tav tm="100000">
                                          <p:val>
                                            <p:strVal val="#ppt_h"/>
                                          </p:val>
                                        </p:tav>
                                      </p:tavLst>
                                    </p:anim>
                                    <p:animEffect transition="in" filter="fade">
                                      <p:cBhvr>
                                        <p:cTn id="126"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animBg="1"/>
      <p:bldP spid="10" grpId="0" animBg="1"/>
      <p:bldP spid="4" grpId="0" animBg="1"/>
      <p:bldP spid="103" grpId="0" animBg="1"/>
      <p:bldP spid="104" grpId="0"/>
      <p:bldP spid="105" grpId="0"/>
      <p:bldP spid="106" grpId="0"/>
      <p:bldP spid="107" grpId="0"/>
      <p:bldP spid="108" grpId="0"/>
      <p:bldP spid="109" grpId="0"/>
      <p:bldP spid="1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385773BA-D647-424E-BD22-12BA2C3ED00D}"/>
              </a:ext>
            </a:extLst>
          </p:cNvPr>
          <p:cNvSpPr>
            <a:spLocks noChangeAspect="1"/>
          </p:cNvSpPr>
          <p:nvPr/>
        </p:nvSpPr>
        <p:spPr>
          <a:xfrm>
            <a:off x="5537873" y="2251554"/>
            <a:ext cx="1173946" cy="999446"/>
          </a:xfrm>
          <a:custGeom>
            <a:avLst/>
            <a:gdLst>
              <a:gd name="connsiteX0" fmla="*/ 585336 w 1173946"/>
              <a:gd name="connsiteY0" fmla="*/ 0 h 999446"/>
              <a:gd name="connsiteX1" fmla="*/ 718879 w 1173946"/>
              <a:gd name="connsiteY1" fmla="*/ 92454 h 999446"/>
              <a:gd name="connsiteX2" fmla="*/ 1143169 w 1173946"/>
              <a:gd name="connsiteY2" fmla="*/ 862487 h 999446"/>
              <a:gd name="connsiteX3" fmla="*/ 1173946 w 1173946"/>
              <a:gd name="connsiteY3" fmla="*/ 999446 h 999446"/>
              <a:gd name="connsiteX4" fmla="*/ 1108656 w 1173946"/>
              <a:gd name="connsiteY4" fmla="*/ 974424 h 999446"/>
              <a:gd name="connsiteX5" fmla="*/ 576956 w 1173946"/>
              <a:gd name="connsiteY5" fmla="*/ 898985 h 999446"/>
              <a:gd name="connsiteX6" fmla="*/ 45256 w 1173946"/>
              <a:gd name="connsiteY6" fmla="*/ 974424 h 999446"/>
              <a:gd name="connsiteX7" fmla="*/ 1077 w 1173946"/>
              <a:gd name="connsiteY7" fmla="*/ 991355 h 999446"/>
              <a:gd name="connsiteX8" fmla="*/ 0 w 1173946"/>
              <a:gd name="connsiteY8" fmla="*/ 989369 h 999446"/>
              <a:gd name="connsiteX9" fmla="*/ 51540 w 1173946"/>
              <a:gd name="connsiteY9" fmla="*/ 778270 h 999446"/>
              <a:gd name="connsiteX10" fmla="*/ 500780 w 1173946"/>
              <a:gd name="connsiteY10" fmla="*/ 53476 h 999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73946" h="999446">
                <a:moveTo>
                  <a:pt x="585336" y="0"/>
                </a:moveTo>
                <a:lnTo>
                  <a:pt x="718879" y="92454"/>
                </a:lnTo>
                <a:cubicBezTo>
                  <a:pt x="906176" y="254046"/>
                  <a:pt x="1056651" y="527430"/>
                  <a:pt x="1143169" y="862487"/>
                </a:cubicBezTo>
                <a:lnTo>
                  <a:pt x="1173946" y="999446"/>
                </a:lnTo>
                <a:lnTo>
                  <a:pt x="1108656" y="974424"/>
                </a:lnTo>
                <a:cubicBezTo>
                  <a:pt x="956880" y="926796"/>
                  <a:pt x="773910" y="898985"/>
                  <a:pt x="576956" y="898985"/>
                </a:cubicBezTo>
                <a:cubicBezTo>
                  <a:pt x="380003" y="898985"/>
                  <a:pt x="197033" y="926796"/>
                  <a:pt x="45256" y="974424"/>
                </a:cubicBezTo>
                <a:lnTo>
                  <a:pt x="1077" y="991355"/>
                </a:lnTo>
                <a:lnTo>
                  <a:pt x="0" y="989369"/>
                </a:lnTo>
                <a:lnTo>
                  <a:pt x="51540" y="778270"/>
                </a:lnTo>
                <a:cubicBezTo>
                  <a:pt x="148744" y="453943"/>
                  <a:pt x="307529" y="195628"/>
                  <a:pt x="500780" y="53476"/>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FABB4F8A-C18D-473D-83F5-A5F395A7EE8F}"/>
              </a:ext>
            </a:extLst>
          </p:cNvPr>
          <p:cNvSpPr/>
          <p:nvPr/>
        </p:nvSpPr>
        <p:spPr>
          <a:xfrm>
            <a:off x="6807261" y="4047100"/>
            <a:ext cx="1130251" cy="1144701"/>
          </a:xfrm>
          <a:custGeom>
            <a:avLst/>
            <a:gdLst>
              <a:gd name="connsiteX0" fmla="*/ 447285 w 1130251"/>
              <a:gd name="connsiteY0" fmla="*/ 0 h 1144701"/>
              <a:gd name="connsiteX1" fmla="*/ 612434 w 1130251"/>
              <a:gd name="connsiteY1" fmla="*/ 117688 h 1144701"/>
              <a:gd name="connsiteX2" fmla="*/ 1130251 w 1130251"/>
              <a:gd name="connsiteY2" fmla="*/ 905445 h 1144701"/>
              <a:gd name="connsiteX3" fmla="*/ 1130193 w 1130251"/>
              <a:gd name="connsiteY3" fmla="*/ 908919 h 1144701"/>
              <a:gd name="connsiteX4" fmla="*/ 1037832 w 1130251"/>
              <a:gd name="connsiteY4" fmla="*/ 982997 h 1144701"/>
              <a:gd name="connsiteX5" fmla="*/ 25823 w 1130251"/>
              <a:gd name="connsiteY5" fmla="*/ 1117450 h 1144701"/>
              <a:gd name="connsiteX6" fmla="*/ 0 w 1130251"/>
              <a:gd name="connsiteY6" fmla="*/ 1112684 h 1144701"/>
              <a:gd name="connsiteX7" fmla="*/ 76528 w 1130251"/>
              <a:gd name="connsiteY7" fmla="*/ 1028236 h 1144701"/>
              <a:gd name="connsiteX8" fmla="*/ 379615 w 1130251"/>
              <a:gd name="connsiteY8" fmla="*/ 375362 h 1144701"/>
              <a:gd name="connsiteX9" fmla="*/ 423227 w 1130251"/>
              <a:gd name="connsiteY9" fmla="*/ 177895 h 1144701"/>
              <a:gd name="connsiteX10" fmla="*/ 446279 w 1130251"/>
              <a:gd name="connsiteY10" fmla="*/ 102 h 1144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30251" h="1144701">
                <a:moveTo>
                  <a:pt x="447285" y="0"/>
                </a:moveTo>
                <a:lnTo>
                  <a:pt x="612434" y="117688"/>
                </a:lnTo>
                <a:cubicBezTo>
                  <a:pt x="907446" y="352976"/>
                  <a:pt x="1097243" y="636781"/>
                  <a:pt x="1130251" y="905445"/>
                </a:cubicBezTo>
                <a:lnTo>
                  <a:pt x="1130193" y="908919"/>
                </a:lnTo>
                <a:lnTo>
                  <a:pt x="1037832" y="982997"/>
                </a:lnTo>
                <a:cubicBezTo>
                  <a:pt x="799212" y="1141853"/>
                  <a:pt x="436270" y="1177017"/>
                  <a:pt x="25823" y="1117450"/>
                </a:cubicBezTo>
                <a:lnTo>
                  <a:pt x="0" y="1112684"/>
                </a:lnTo>
                <a:lnTo>
                  <a:pt x="76528" y="1028236"/>
                </a:lnTo>
                <a:cubicBezTo>
                  <a:pt x="197779" y="872782"/>
                  <a:pt x="308388" y="642875"/>
                  <a:pt x="379615" y="375362"/>
                </a:cubicBezTo>
                <a:cubicBezTo>
                  <a:pt x="397422" y="308483"/>
                  <a:pt x="411925" y="242420"/>
                  <a:pt x="423227" y="177895"/>
                </a:cubicBezTo>
                <a:lnTo>
                  <a:pt x="446279" y="102"/>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6E70534-A063-4348-859A-DC3BD3F9D03E}"/>
              </a:ext>
            </a:extLst>
          </p:cNvPr>
          <p:cNvSpPr/>
          <p:nvPr/>
        </p:nvSpPr>
        <p:spPr>
          <a:xfrm>
            <a:off x="4307347" y="4104381"/>
            <a:ext cx="1286094" cy="1211801"/>
          </a:xfrm>
          <a:custGeom>
            <a:avLst/>
            <a:gdLst>
              <a:gd name="connsiteX0" fmla="*/ 678764 w 1286094"/>
              <a:gd name="connsiteY0" fmla="*/ 0 h 1211801"/>
              <a:gd name="connsiteX1" fmla="*/ 681889 w 1286094"/>
              <a:gd name="connsiteY1" fmla="*/ 283 h 1211801"/>
              <a:gd name="connsiteX2" fmla="*/ 698381 w 1286094"/>
              <a:gd name="connsiteY2" fmla="*/ 122977 h 1211801"/>
              <a:gd name="connsiteX3" fmla="*/ 960009 w 1286094"/>
              <a:gd name="connsiteY3" fmla="*/ 721130 h 1211801"/>
              <a:gd name="connsiteX4" fmla="*/ 1255091 w 1286094"/>
              <a:gd name="connsiteY4" fmla="*/ 1061311 h 1211801"/>
              <a:gd name="connsiteX5" fmla="*/ 1286094 w 1286094"/>
              <a:gd name="connsiteY5" fmla="*/ 1087174 h 1211801"/>
              <a:gd name="connsiteX6" fmla="*/ 1271762 w 1286094"/>
              <a:gd name="connsiteY6" fmla="*/ 1102796 h 1211801"/>
              <a:gd name="connsiteX7" fmla="*/ 1137297 w 1286094"/>
              <a:gd name="connsiteY7" fmla="*/ 1145441 h 1211801"/>
              <a:gd name="connsiteX8" fmla="*/ 9619 w 1286094"/>
              <a:gd name="connsiteY8" fmla="*/ 1023616 h 1211801"/>
              <a:gd name="connsiteX9" fmla="*/ 4968 w 1286094"/>
              <a:gd name="connsiteY9" fmla="*/ 1018784 h 1211801"/>
              <a:gd name="connsiteX10" fmla="*/ 0 w 1286094"/>
              <a:gd name="connsiteY10" fmla="*/ 1010553 h 1211801"/>
              <a:gd name="connsiteX11" fmla="*/ 10940 w 1286094"/>
              <a:gd name="connsiteY11" fmla="*/ 1021194 h 1211801"/>
              <a:gd name="connsiteX12" fmla="*/ 631020 w 1286094"/>
              <a:gd name="connsiteY12" fmla="*/ 33540 h 1211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6094" h="1211801">
                <a:moveTo>
                  <a:pt x="678764" y="0"/>
                </a:moveTo>
                <a:lnTo>
                  <a:pt x="681889" y="283"/>
                </a:lnTo>
                <a:lnTo>
                  <a:pt x="698381" y="122977"/>
                </a:lnTo>
                <a:cubicBezTo>
                  <a:pt x="739281" y="316530"/>
                  <a:pt x="826917" y="523985"/>
                  <a:pt x="960009" y="721130"/>
                </a:cubicBezTo>
                <a:cubicBezTo>
                  <a:pt x="1048738" y="852560"/>
                  <a:pt x="1149269" y="966964"/>
                  <a:pt x="1255091" y="1061311"/>
                </a:cubicBezTo>
                <a:lnTo>
                  <a:pt x="1286094" y="1087174"/>
                </a:lnTo>
                <a:lnTo>
                  <a:pt x="1271762" y="1102796"/>
                </a:lnTo>
                <a:lnTo>
                  <a:pt x="1137297" y="1145441"/>
                </a:lnTo>
                <a:cubicBezTo>
                  <a:pt x="678093" y="1265285"/>
                  <a:pt x="255586" y="1221706"/>
                  <a:pt x="9619" y="1023616"/>
                </a:cubicBezTo>
                <a:lnTo>
                  <a:pt x="4968" y="1018784"/>
                </a:lnTo>
                <a:lnTo>
                  <a:pt x="0" y="1010553"/>
                </a:lnTo>
                <a:lnTo>
                  <a:pt x="10940" y="1021194"/>
                </a:lnTo>
                <a:cubicBezTo>
                  <a:pt x="18870" y="698910"/>
                  <a:pt x="252825" y="329076"/>
                  <a:pt x="631020" y="3354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Freeform: Shape 42">
            <a:extLst>
              <a:ext uri="{FF2B5EF4-FFF2-40B4-BE49-F238E27FC236}">
                <a16:creationId xmlns:a16="http://schemas.microsoft.com/office/drawing/2014/main" id="{AE64287D-44DA-4E0B-A774-E7C72DC8FB2B}"/>
              </a:ext>
            </a:extLst>
          </p:cNvPr>
          <p:cNvSpPr>
            <a:spLocks/>
          </p:cNvSpPr>
          <p:nvPr/>
        </p:nvSpPr>
        <p:spPr bwMode="auto">
          <a:xfrm>
            <a:off x="4963016" y="3224291"/>
            <a:ext cx="2981095" cy="2501619"/>
          </a:xfrm>
          <a:custGeom>
            <a:avLst/>
            <a:gdLst>
              <a:gd name="connsiteX0" fmla="*/ 578917 w 2981095"/>
              <a:gd name="connsiteY0" fmla="*/ 0 h 2501619"/>
              <a:gd name="connsiteX1" fmla="*/ 569718 w 2981095"/>
              <a:gd name="connsiteY1" fmla="*/ 37678 h 2501619"/>
              <a:gd name="connsiteX2" fmla="*/ 522044 w 2981095"/>
              <a:gd name="connsiteY2" fmla="*/ 549670 h 2501619"/>
              <a:gd name="connsiteX3" fmla="*/ 527335 w 2981095"/>
              <a:gd name="connsiteY3" fmla="*/ 724574 h 2501619"/>
              <a:gd name="connsiteX4" fmla="*/ 536115 w 2981095"/>
              <a:gd name="connsiteY4" fmla="*/ 816932 h 2501619"/>
              <a:gd name="connsiteX5" fmla="*/ 534329 w 2981095"/>
              <a:gd name="connsiteY5" fmla="*/ 817636 h 2501619"/>
              <a:gd name="connsiteX6" fmla="*/ 542324 w 2981095"/>
              <a:gd name="connsiteY6" fmla="*/ 878365 h 2501619"/>
              <a:gd name="connsiteX7" fmla="*/ 1384549 w 2981095"/>
              <a:gd name="connsiteY7" fmla="*/ 1832541 h 2501619"/>
              <a:gd name="connsiteX8" fmla="*/ 2976506 w 2981095"/>
              <a:gd name="connsiteY8" fmla="*/ 1730068 h 2501619"/>
              <a:gd name="connsiteX9" fmla="*/ 2948267 w 2981095"/>
              <a:gd name="connsiteY9" fmla="*/ 2009218 h 2501619"/>
              <a:gd name="connsiteX10" fmla="*/ 1204527 w 2981095"/>
              <a:gd name="connsiteY10" fmla="*/ 2344905 h 2501619"/>
              <a:gd name="connsiteX11" fmla="*/ 39680 w 2981095"/>
              <a:gd name="connsiteY11" fmla="*/ 1019825 h 2501619"/>
              <a:gd name="connsiteX12" fmla="*/ 41499 w 2981095"/>
              <a:gd name="connsiteY12" fmla="*/ 1011777 h 2501619"/>
              <a:gd name="connsiteX13" fmla="*/ 40949 w 2981095"/>
              <a:gd name="connsiteY13" fmla="*/ 1011993 h 2501619"/>
              <a:gd name="connsiteX14" fmla="*/ 10582 w 2981095"/>
              <a:gd name="connsiteY14" fmla="*/ 792421 h 2501619"/>
              <a:gd name="connsiteX15" fmla="*/ 0 w 2981095"/>
              <a:gd name="connsiteY15" fmla="*/ 549670 h 2501619"/>
              <a:gd name="connsiteX16" fmla="*/ 4637 w 2981095"/>
              <a:gd name="connsiteY16" fmla="*/ 387193 h 2501619"/>
              <a:gd name="connsiteX17" fmla="*/ 16938 w 2981095"/>
              <a:gd name="connsiteY17" fmla="*/ 244604 h 2501619"/>
              <a:gd name="connsiteX18" fmla="*/ 37584 w 2981095"/>
              <a:gd name="connsiteY18" fmla="*/ 231911 h 2501619"/>
              <a:gd name="connsiteX19" fmla="*/ 176536 w 2981095"/>
              <a:gd name="connsiteY19" fmla="*/ 157783 h 2501619"/>
              <a:gd name="connsiteX20" fmla="*/ 461022 w 2981095"/>
              <a:gd name="connsiteY20" fmla="*/ 37325 h 2501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981095" h="2501619">
                <a:moveTo>
                  <a:pt x="578917" y="0"/>
                </a:moveTo>
                <a:lnTo>
                  <a:pt x="569718" y="37678"/>
                </a:lnTo>
                <a:cubicBezTo>
                  <a:pt x="538799" y="198539"/>
                  <a:pt x="522044" y="370800"/>
                  <a:pt x="522044" y="549670"/>
                </a:cubicBezTo>
                <a:cubicBezTo>
                  <a:pt x="522044" y="609587"/>
                  <a:pt x="523808" y="667741"/>
                  <a:pt x="527335" y="724574"/>
                </a:cubicBezTo>
                <a:lnTo>
                  <a:pt x="536115" y="816932"/>
                </a:lnTo>
                <a:lnTo>
                  <a:pt x="534329" y="817636"/>
                </a:lnTo>
                <a:lnTo>
                  <a:pt x="542324" y="878365"/>
                </a:lnTo>
                <a:cubicBezTo>
                  <a:pt x="613169" y="1232721"/>
                  <a:pt x="871839" y="1684132"/>
                  <a:pt x="1384549" y="1832541"/>
                </a:cubicBezTo>
                <a:cubicBezTo>
                  <a:pt x="2048158" y="2026886"/>
                  <a:pt x="2669410" y="2026886"/>
                  <a:pt x="2976506" y="1730068"/>
                </a:cubicBezTo>
                <a:cubicBezTo>
                  <a:pt x="2987095" y="1825474"/>
                  <a:pt x="2980035" y="1920879"/>
                  <a:pt x="2948267" y="2009218"/>
                </a:cubicBezTo>
                <a:cubicBezTo>
                  <a:pt x="2778835" y="2496848"/>
                  <a:pt x="1998740" y="2648790"/>
                  <a:pt x="1204527" y="2344905"/>
                </a:cubicBezTo>
                <a:cubicBezTo>
                  <a:pt x="413843" y="2044553"/>
                  <a:pt x="43210" y="1221237"/>
                  <a:pt x="39680" y="1019825"/>
                </a:cubicBezTo>
                <a:lnTo>
                  <a:pt x="41499" y="1011777"/>
                </a:lnTo>
                <a:lnTo>
                  <a:pt x="40949" y="1011993"/>
                </a:lnTo>
                <a:lnTo>
                  <a:pt x="10582" y="792421"/>
                </a:lnTo>
                <a:cubicBezTo>
                  <a:pt x="3528" y="713560"/>
                  <a:pt x="0" y="632496"/>
                  <a:pt x="0" y="549670"/>
                </a:cubicBezTo>
                <a:cubicBezTo>
                  <a:pt x="0" y="494819"/>
                  <a:pt x="1571" y="440616"/>
                  <a:pt x="4637" y="387193"/>
                </a:cubicBezTo>
                <a:lnTo>
                  <a:pt x="16938" y="244604"/>
                </a:lnTo>
                <a:lnTo>
                  <a:pt x="37584" y="231911"/>
                </a:lnTo>
                <a:cubicBezTo>
                  <a:pt x="82607" y="206089"/>
                  <a:pt x="128952" y="181337"/>
                  <a:pt x="176536" y="157783"/>
                </a:cubicBezTo>
                <a:cubicBezTo>
                  <a:pt x="271264" y="110673"/>
                  <a:pt x="366487" y="70552"/>
                  <a:pt x="461022" y="37325"/>
                </a:cubicBezTo>
                <a:close/>
              </a:path>
            </a:pathLst>
          </a:custGeom>
          <a:solidFill>
            <a:schemeClr val="bg1">
              <a:lumMod val="75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3202" name="Freeform 130"/>
          <p:cNvSpPr>
            <a:spLocks/>
          </p:cNvSpPr>
          <p:nvPr/>
        </p:nvSpPr>
        <p:spPr bwMode="auto">
          <a:xfrm>
            <a:off x="6122872" y="2184400"/>
            <a:ext cx="1157905" cy="3180573"/>
          </a:xfrm>
          <a:custGeom>
            <a:avLst/>
            <a:gdLst/>
            <a:ahLst/>
            <a:cxnLst>
              <a:cxn ang="0">
                <a:pos x="74" y="0"/>
              </a:cxn>
              <a:cxn ang="0">
                <a:pos x="0" y="19"/>
              </a:cxn>
              <a:cxn ang="0">
                <a:pos x="181" y="451"/>
              </a:cxn>
              <a:cxn ang="0">
                <a:pos x="0" y="884"/>
              </a:cxn>
              <a:cxn ang="0">
                <a:pos x="74" y="903"/>
              </a:cxn>
              <a:cxn ang="0">
                <a:pos x="328" y="451"/>
              </a:cxn>
              <a:cxn ang="0">
                <a:pos x="74" y="0"/>
              </a:cxn>
            </a:cxnLst>
            <a:rect l="0" t="0" r="r" b="b"/>
            <a:pathLst>
              <a:path w="328" h="903">
                <a:moveTo>
                  <a:pt x="74" y="0"/>
                </a:moveTo>
                <a:cubicBezTo>
                  <a:pt x="48" y="0"/>
                  <a:pt x="23" y="7"/>
                  <a:pt x="0" y="19"/>
                </a:cubicBezTo>
                <a:cubicBezTo>
                  <a:pt x="105" y="75"/>
                  <a:pt x="181" y="248"/>
                  <a:pt x="181" y="451"/>
                </a:cubicBezTo>
                <a:cubicBezTo>
                  <a:pt x="181" y="655"/>
                  <a:pt x="105" y="827"/>
                  <a:pt x="0" y="884"/>
                </a:cubicBezTo>
                <a:cubicBezTo>
                  <a:pt x="23" y="896"/>
                  <a:pt x="48" y="903"/>
                  <a:pt x="74" y="903"/>
                </a:cubicBezTo>
                <a:cubicBezTo>
                  <a:pt x="214" y="903"/>
                  <a:pt x="328" y="701"/>
                  <a:pt x="328" y="451"/>
                </a:cubicBezTo>
                <a:cubicBezTo>
                  <a:pt x="328" y="202"/>
                  <a:pt x="214" y="0"/>
                  <a:pt x="74" y="0"/>
                </a:cubicBezTo>
                <a:close/>
              </a:path>
            </a:pathLst>
          </a:custGeom>
          <a:solidFill>
            <a:schemeClr val="bg1">
              <a:lumMod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3" name="Freeform 131"/>
          <p:cNvSpPr>
            <a:spLocks/>
          </p:cNvSpPr>
          <p:nvPr/>
        </p:nvSpPr>
        <p:spPr bwMode="auto">
          <a:xfrm>
            <a:off x="3934089" y="3005194"/>
            <a:ext cx="3024232" cy="2120381"/>
          </a:xfrm>
          <a:custGeom>
            <a:avLst/>
            <a:gdLst/>
            <a:ahLst/>
            <a:cxnLst>
              <a:cxn ang="0">
                <a:pos x="60" y="541"/>
              </a:cxn>
              <a:cxn ang="0">
                <a:pos x="109" y="602"/>
              </a:cxn>
              <a:cxn ang="0">
                <a:pos x="405" y="246"/>
              </a:cxn>
              <a:cxn ang="0">
                <a:pos x="857" y="231"/>
              </a:cxn>
              <a:cxn ang="0">
                <a:pos x="842" y="153"/>
              </a:cxn>
              <a:cxn ang="0">
                <a:pos x="342" y="107"/>
              </a:cxn>
              <a:cxn ang="0">
                <a:pos x="60" y="541"/>
              </a:cxn>
            </a:cxnLst>
            <a:rect l="0" t="0" r="r" b="b"/>
            <a:pathLst>
              <a:path w="858" h="602">
                <a:moveTo>
                  <a:pt x="60" y="541"/>
                </a:moveTo>
                <a:cubicBezTo>
                  <a:pt x="71" y="565"/>
                  <a:pt x="88" y="586"/>
                  <a:pt x="109" y="602"/>
                </a:cubicBezTo>
                <a:cubicBezTo>
                  <a:pt x="112" y="480"/>
                  <a:pt x="229" y="334"/>
                  <a:pt x="405" y="246"/>
                </a:cubicBezTo>
                <a:cubicBezTo>
                  <a:pt x="581" y="159"/>
                  <a:pt x="763" y="156"/>
                  <a:pt x="857" y="231"/>
                </a:cubicBezTo>
                <a:cubicBezTo>
                  <a:pt x="858" y="203"/>
                  <a:pt x="853" y="177"/>
                  <a:pt x="842" y="153"/>
                </a:cubicBezTo>
                <a:cubicBezTo>
                  <a:pt x="781" y="20"/>
                  <a:pt x="557" y="0"/>
                  <a:pt x="342" y="107"/>
                </a:cubicBezTo>
                <a:cubicBezTo>
                  <a:pt x="126" y="214"/>
                  <a:pt x="0" y="408"/>
                  <a:pt x="60" y="541"/>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4" name="Freeform 132"/>
          <p:cNvSpPr>
            <a:spLocks/>
          </p:cNvSpPr>
          <p:nvPr/>
        </p:nvSpPr>
        <p:spPr bwMode="auto">
          <a:xfrm>
            <a:off x="4144172" y="4705407"/>
            <a:ext cx="2687120" cy="1236076"/>
          </a:xfrm>
          <a:custGeom>
            <a:avLst/>
            <a:gdLst/>
            <a:ahLst/>
            <a:cxnLst>
              <a:cxn ang="0">
                <a:pos x="762" y="0"/>
              </a:cxn>
              <a:cxn ang="0">
                <a:pos x="546" y="12"/>
              </a:cxn>
              <a:cxn ang="0">
                <a:pos x="582" y="58"/>
              </a:cxn>
              <a:cxn ang="0">
                <a:pos x="501" y="105"/>
              </a:cxn>
              <a:cxn ang="0">
                <a:pos x="49" y="120"/>
              </a:cxn>
              <a:cxn ang="0">
                <a:pos x="0" y="57"/>
              </a:cxn>
              <a:cxn ang="0">
                <a:pos x="64" y="198"/>
              </a:cxn>
              <a:cxn ang="0">
                <a:pos x="564" y="244"/>
              </a:cxn>
              <a:cxn ang="0">
                <a:pos x="675" y="176"/>
              </a:cxn>
              <a:cxn ang="0">
                <a:pos x="709" y="220"/>
              </a:cxn>
              <a:cxn ang="0">
                <a:pos x="762" y="0"/>
              </a:cxn>
            </a:cxnLst>
            <a:rect l="0" t="0" r="r" b="b"/>
            <a:pathLst>
              <a:path w="762" h="351">
                <a:moveTo>
                  <a:pt x="762" y="0"/>
                </a:moveTo>
                <a:cubicBezTo>
                  <a:pt x="546" y="12"/>
                  <a:pt x="546" y="12"/>
                  <a:pt x="546" y="12"/>
                </a:cubicBezTo>
                <a:cubicBezTo>
                  <a:pt x="582" y="58"/>
                  <a:pt x="582" y="58"/>
                  <a:pt x="582" y="58"/>
                </a:cubicBezTo>
                <a:cubicBezTo>
                  <a:pt x="556" y="75"/>
                  <a:pt x="529" y="91"/>
                  <a:pt x="501" y="105"/>
                </a:cubicBezTo>
                <a:cubicBezTo>
                  <a:pt x="324" y="192"/>
                  <a:pt x="142" y="195"/>
                  <a:pt x="49" y="120"/>
                </a:cubicBezTo>
                <a:cubicBezTo>
                  <a:pt x="13" y="87"/>
                  <a:pt x="0" y="57"/>
                  <a:pt x="0" y="57"/>
                </a:cubicBezTo>
                <a:cubicBezTo>
                  <a:pt x="0" y="57"/>
                  <a:pt x="57" y="184"/>
                  <a:pt x="64" y="198"/>
                </a:cubicBezTo>
                <a:cubicBezTo>
                  <a:pt x="124" y="331"/>
                  <a:pt x="348" y="351"/>
                  <a:pt x="564" y="244"/>
                </a:cubicBezTo>
                <a:cubicBezTo>
                  <a:pt x="604" y="224"/>
                  <a:pt x="641" y="201"/>
                  <a:pt x="675" y="176"/>
                </a:cubicBezTo>
                <a:cubicBezTo>
                  <a:pt x="709" y="220"/>
                  <a:pt x="709" y="220"/>
                  <a:pt x="709" y="220"/>
                </a:cubicBezTo>
                <a:lnTo>
                  <a:pt x="762" y="0"/>
                </a:lnTo>
                <a:close/>
              </a:path>
            </a:pathLst>
          </a:custGeom>
          <a:gradFill>
            <a:gsLst>
              <a:gs pos="0">
                <a:srgbClr val="44546B">
                  <a:alpha val="30000"/>
                </a:srgbClr>
              </a:gs>
              <a:gs pos="53000">
                <a:srgbClr val="44546B">
                  <a:alpha val="90000"/>
                </a:srgbClr>
              </a:gs>
              <a:gs pos="100000">
                <a:srgbClr val="44546B"/>
              </a:gs>
            </a:gsLst>
            <a:lin ang="21594000" scaled="0"/>
          </a:gra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5" name="Freeform 133"/>
          <p:cNvSpPr>
            <a:spLocks/>
          </p:cNvSpPr>
          <p:nvPr/>
        </p:nvSpPr>
        <p:spPr bwMode="auto">
          <a:xfrm>
            <a:off x="5888359" y="2975879"/>
            <a:ext cx="2369552" cy="2262067"/>
          </a:xfrm>
          <a:custGeom>
            <a:avLst/>
            <a:gdLst/>
            <a:ahLst/>
            <a:cxnLst>
              <a:cxn ang="0">
                <a:pos x="305" y="91"/>
              </a:cxn>
              <a:cxn ang="0">
                <a:pos x="181" y="57"/>
              </a:cxn>
              <a:cxn ang="0">
                <a:pos x="187" y="0"/>
              </a:cxn>
              <a:cxn ang="0">
                <a:pos x="0" y="114"/>
              </a:cxn>
              <a:cxn ang="0">
                <a:pos x="160" y="267"/>
              </a:cxn>
              <a:cxn ang="0">
                <a:pos x="166" y="209"/>
              </a:cxn>
              <a:cxn ang="0">
                <a:pos x="255" y="236"/>
              </a:cxn>
              <a:cxn ang="0">
                <a:pos x="582" y="561"/>
              </a:cxn>
              <a:cxn ang="0">
                <a:pos x="573" y="642"/>
              </a:cxn>
              <a:cxn ang="0">
                <a:pos x="625" y="496"/>
              </a:cxn>
              <a:cxn ang="0">
                <a:pos x="305" y="91"/>
              </a:cxn>
            </a:cxnLst>
            <a:rect l="0" t="0" r="r" b="b"/>
            <a:pathLst>
              <a:path w="673" h="642">
                <a:moveTo>
                  <a:pt x="305" y="91"/>
                </a:moveTo>
                <a:cubicBezTo>
                  <a:pt x="264" y="75"/>
                  <a:pt x="222" y="64"/>
                  <a:pt x="181" y="57"/>
                </a:cubicBezTo>
                <a:cubicBezTo>
                  <a:pt x="187" y="0"/>
                  <a:pt x="187" y="0"/>
                  <a:pt x="187" y="0"/>
                </a:cubicBezTo>
                <a:cubicBezTo>
                  <a:pt x="0" y="114"/>
                  <a:pt x="0" y="114"/>
                  <a:pt x="0" y="114"/>
                </a:cubicBezTo>
                <a:cubicBezTo>
                  <a:pt x="160" y="267"/>
                  <a:pt x="160" y="267"/>
                  <a:pt x="160" y="267"/>
                </a:cubicBezTo>
                <a:cubicBezTo>
                  <a:pt x="166" y="209"/>
                  <a:pt x="166" y="209"/>
                  <a:pt x="166" y="209"/>
                </a:cubicBezTo>
                <a:cubicBezTo>
                  <a:pt x="195" y="215"/>
                  <a:pt x="225" y="224"/>
                  <a:pt x="255" y="236"/>
                </a:cubicBezTo>
                <a:cubicBezTo>
                  <a:pt x="438" y="306"/>
                  <a:pt x="567" y="439"/>
                  <a:pt x="582" y="561"/>
                </a:cubicBezTo>
                <a:cubicBezTo>
                  <a:pt x="584" y="611"/>
                  <a:pt x="573" y="642"/>
                  <a:pt x="573" y="642"/>
                </a:cubicBezTo>
                <a:cubicBezTo>
                  <a:pt x="573" y="642"/>
                  <a:pt x="619" y="510"/>
                  <a:pt x="625" y="496"/>
                </a:cubicBezTo>
                <a:cubicBezTo>
                  <a:pt x="673" y="358"/>
                  <a:pt x="530" y="177"/>
                  <a:pt x="305" y="91"/>
                </a:cubicBezTo>
                <a:close/>
              </a:path>
            </a:pathLst>
          </a:custGeom>
          <a:gradFill>
            <a:gsLst>
              <a:gs pos="0">
                <a:srgbClr val="5C9AD3">
                  <a:alpha val="30000"/>
                </a:srgbClr>
              </a:gs>
              <a:gs pos="50000">
                <a:srgbClr val="5C9AD3">
                  <a:alpha val="90000"/>
                </a:srgbClr>
              </a:gs>
              <a:gs pos="100000">
                <a:srgbClr val="5C9AD3"/>
              </a:gs>
            </a:gsLst>
            <a:lin ang="12600000" scaled="0"/>
          </a:gra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6" name="Freeform 134"/>
          <p:cNvSpPr>
            <a:spLocks/>
          </p:cNvSpPr>
          <p:nvPr/>
        </p:nvSpPr>
        <p:spPr bwMode="auto">
          <a:xfrm>
            <a:off x="4818395" y="2184400"/>
            <a:ext cx="1573187" cy="2618720"/>
          </a:xfrm>
          <a:custGeom>
            <a:avLst/>
            <a:gdLst/>
            <a:ahLst/>
            <a:cxnLst>
              <a:cxn ang="0">
                <a:pos x="296" y="0"/>
              </a:cxn>
              <a:cxn ang="0">
                <a:pos x="41" y="451"/>
              </a:cxn>
              <a:cxn ang="0">
                <a:pos x="53" y="585"/>
              </a:cxn>
              <a:cxn ang="0">
                <a:pos x="0" y="599"/>
              </a:cxn>
              <a:cxn ang="0">
                <a:pos x="167" y="743"/>
              </a:cxn>
              <a:cxn ang="0">
                <a:pos x="250" y="534"/>
              </a:cxn>
              <a:cxn ang="0">
                <a:pos x="195" y="548"/>
              </a:cxn>
              <a:cxn ang="0">
                <a:pos x="189" y="451"/>
              </a:cxn>
              <a:cxn ang="0">
                <a:pos x="370" y="19"/>
              </a:cxn>
              <a:cxn ang="0">
                <a:pos x="446" y="0"/>
              </a:cxn>
              <a:cxn ang="0">
                <a:pos x="296" y="0"/>
              </a:cxn>
            </a:cxnLst>
            <a:rect l="0" t="0" r="r" b="b"/>
            <a:pathLst>
              <a:path w="446" h="743">
                <a:moveTo>
                  <a:pt x="296" y="0"/>
                </a:moveTo>
                <a:cubicBezTo>
                  <a:pt x="155" y="0"/>
                  <a:pt x="41" y="202"/>
                  <a:pt x="41" y="451"/>
                </a:cubicBezTo>
                <a:cubicBezTo>
                  <a:pt x="41" y="498"/>
                  <a:pt x="45" y="543"/>
                  <a:pt x="53" y="585"/>
                </a:cubicBezTo>
                <a:cubicBezTo>
                  <a:pt x="0" y="599"/>
                  <a:pt x="0" y="599"/>
                  <a:pt x="0" y="599"/>
                </a:cubicBezTo>
                <a:cubicBezTo>
                  <a:pt x="167" y="743"/>
                  <a:pt x="167" y="743"/>
                  <a:pt x="167" y="743"/>
                </a:cubicBezTo>
                <a:cubicBezTo>
                  <a:pt x="250" y="534"/>
                  <a:pt x="250" y="534"/>
                  <a:pt x="250" y="534"/>
                </a:cubicBezTo>
                <a:cubicBezTo>
                  <a:pt x="195" y="548"/>
                  <a:pt x="195" y="548"/>
                  <a:pt x="195" y="548"/>
                </a:cubicBezTo>
                <a:cubicBezTo>
                  <a:pt x="191" y="517"/>
                  <a:pt x="189" y="485"/>
                  <a:pt x="189" y="451"/>
                </a:cubicBezTo>
                <a:cubicBezTo>
                  <a:pt x="189" y="248"/>
                  <a:pt x="265" y="75"/>
                  <a:pt x="370" y="19"/>
                </a:cubicBezTo>
                <a:cubicBezTo>
                  <a:pt x="414" y="0"/>
                  <a:pt x="446" y="0"/>
                  <a:pt x="446" y="0"/>
                </a:cubicBezTo>
                <a:cubicBezTo>
                  <a:pt x="446" y="0"/>
                  <a:pt x="311" y="0"/>
                  <a:pt x="296" y="0"/>
                </a:cubicBezTo>
                <a:close/>
              </a:path>
            </a:pathLst>
          </a:custGeom>
          <a:gradFill>
            <a:gsLst>
              <a:gs pos="0">
                <a:srgbClr val="FE4A1E">
                  <a:alpha val="30000"/>
                </a:srgbClr>
              </a:gs>
              <a:gs pos="50000">
                <a:srgbClr val="FE4A1E">
                  <a:alpha val="90000"/>
                </a:srgbClr>
              </a:gs>
              <a:gs pos="100000">
                <a:srgbClr val="FE4A1E"/>
              </a:gs>
            </a:gsLst>
            <a:lin ang="5400000" scaled="0"/>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4" name="Oval 193"/>
          <p:cNvSpPr/>
          <p:nvPr/>
        </p:nvSpPr>
        <p:spPr bwMode="auto">
          <a:xfrm>
            <a:off x="5080000" y="4114800"/>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01</a:t>
            </a:r>
          </a:p>
        </p:txBody>
      </p:sp>
      <p:sp>
        <p:nvSpPr>
          <p:cNvPr id="195" name="Oval 194"/>
          <p:cNvSpPr/>
          <p:nvPr/>
        </p:nvSpPr>
        <p:spPr bwMode="auto">
          <a:xfrm>
            <a:off x="6197600" y="3234267"/>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02</a:t>
            </a:r>
          </a:p>
        </p:txBody>
      </p:sp>
      <p:sp>
        <p:nvSpPr>
          <p:cNvPr id="196" name="Oval 195"/>
          <p:cNvSpPr/>
          <p:nvPr/>
        </p:nvSpPr>
        <p:spPr bwMode="auto">
          <a:xfrm>
            <a:off x="6290733" y="4834467"/>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03</a:t>
            </a:r>
          </a:p>
        </p:txBody>
      </p:sp>
      <p:grpSp>
        <p:nvGrpSpPr>
          <p:cNvPr id="7" name="Group 6">
            <a:extLst>
              <a:ext uri="{FF2B5EF4-FFF2-40B4-BE49-F238E27FC236}">
                <a16:creationId xmlns:a16="http://schemas.microsoft.com/office/drawing/2014/main" id="{84C2D8B0-E7C7-425D-9648-5F6353086C27}"/>
              </a:ext>
            </a:extLst>
          </p:cNvPr>
          <p:cNvGrpSpPr/>
          <p:nvPr/>
        </p:nvGrpSpPr>
        <p:grpSpPr>
          <a:xfrm>
            <a:off x="5785661" y="3860220"/>
            <a:ext cx="768098" cy="768096"/>
            <a:chOff x="5772421" y="3860275"/>
            <a:chExt cx="768098" cy="768096"/>
          </a:xfrm>
        </p:grpSpPr>
        <p:sp>
          <p:nvSpPr>
            <p:cNvPr id="54" name="Freeform 11">
              <a:extLst>
                <a:ext uri="{FF2B5EF4-FFF2-40B4-BE49-F238E27FC236}">
                  <a16:creationId xmlns:a16="http://schemas.microsoft.com/office/drawing/2014/main" id="{C72ACB0A-7FF1-4DB8-948B-ADF92CC71D8F}"/>
                </a:ext>
              </a:extLst>
            </p:cNvPr>
            <p:cNvSpPr>
              <a:spLocks noChangeAspect="1"/>
            </p:cNvSpPr>
            <p:nvPr/>
          </p:nvSpPr>
          <p:spPr>
            <a:xfrm rot="959256" flipH="1">
              <a:off x="5772421" y="3860275"/>
              <a:ext cx="768098" cy="768096"/>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5" name="Freeform 91">
              <a:extLst>
                <a:ext uri="{FF2B5EF4-FFF2-40B4-BE49-F238E27FC236}">
                  <a16:creationId xmlns:a16="http://schemas.microsoft.com/office/drawing/2014/main" id="{6DFBC479-7A78-4A0B-8FCA-457005F607F5}"/>
                </a:ext>
              </a:extLst>
            </p:cNvPr>
            <p:cNvSpPr>
              <a:spLocks noChangeAspect="1" noEditPoints="1"/>
            </p:cNvSpPr>
            <p:nvPr/>
          </p:nvSpPr>
          <p:spPr bwMode="auto">
            <a:xfrm>
              <a:off x="5910432" y="4006739"/>
              <a:ext cx="475488" cy="47548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a:extLst>
              <a:ext uri="{FF2B5EF4-FFF2-40B4-BE49-F238E27FC236}">
                <a16:creationId xmlns:a16="http://schemas.microsoft.com/office/drawing/2014/main" id="{53974C3A-D48C-4EA4-8D2D-FBD3D21AFB5F}"/>
              </a:ext>
            </a:extLst>
          </p:cNvPr>
          <p:cNvSpPr txBox="1"/>
          <p:nvPr/>
        </p:nvSpPr>
        <p:spPr>
          <a:xfrm>
            <a:off x="8529110" y="3440632"/>
            <a:ext cx="3305527" cy="1292662"/>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0" name="TextBox 59">
            <a:extLst>
              <a:ext uri="{FF2B5EF4-FFF2-40B4-BE49-F238E27FC236}">
                <a16:creationId xmlns:a16="http://schemas.microsoft.com/office/drawing/2014/main" id="{EAE08FDE-65DB-417F-8E14-8CEB3A48DF40}"/>
              </a:ext>
            </a:extLst>
          </p:cNvPr>
          <p:cNvSpPr txBox="1"/>
          <p:nvPr/>
        </p:nvSpPr>
        <p:spPr>
          <a:xfrm>
            <a:off x="1185033" y="2322605"/>
            <a:ext cx="3305527" cy="1292662"/>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05FE18F-DBB6-447C-B7F2-4011C2A7098E}"/>
              </a:ext>
            </a:extLst>
          </p:cNvPr>
          <p:cNvSpPr txBox="1"/>
          <p:nvPr/>
        </p:nvSpPr>
        <p:spPr>
          <a:xfrm>
            <a:off x="1194817" y="5158965"/>
            <a:ext cx="3305527" cy="129266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2" name="TextBox 61">
            <a:extLst>
              <a:ext uri="{FF2B5EF4-FFF2-40B4-BE49-F238E27FC236}">
                <a16:creationId xmlns:a16="http://schemas.microsoft.com/office/drawing/2014/main" id="{18404130-2324-41F2-8F90-99D63489DBB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91030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8" presetClass="emph" presetSubtype="0" fill="hold" nodeType="afterEffect">
                                  <p:stCondLst>
                                    <p:cond delay="0"/>
                                  </p:stCondLst>
                                  <p:childTnLst>
                                    <p:animRot by="21600000">
                                      <p:cBhvr>
                                        <p:cTn id="16" dur="10000" fill="hold"/>
                                        <p:tgtEl>
                                          <p:spTgt spid="7"/>
                                        </p:tgtEl>
                                        <p:attrNameLst>
                                          <p:attrName>r</p:attrName>
                                        </p:attrNameLst>
                                      </p:cBhvr>
                                    </p:animRot>
                                  </p:childTnLst>
                                </p:cTn>
                              </p:par>
                              <p:par>
                                <p:cTn id="17" presetID="42" presetClass="entr" presetSubtype="0" fill="hold" grpId="0" nodeType="withEffect">
                                  <p:stCondLst>
                                    <p:cond delay="1000"/>
                                  </p:stCondLst>
                                  <p:childTnLst>
                                    <p:set>
                                      <p:cBhvr>
                                        <p:cTn id="18" dur="1" fill="hold">
                                          <p:stCondLst>
                                            <p:cond delay="0"/>
                                          </p:stCondLst>
                                        </p:cTn>
                                        <p:tgtEl>
                                          <p:spTgt spid="60"/>
                                        </p:tgtEl>
                                        <p:attrNameLst>
                                          <p:attrName>style.visibility</p:attrName>
                                        </p:attrNameLst>
                                      </p:cBhvr>
                                      <p:to>
                                        <p:strVal val="visible"/>
                                      </p:to>
                                    </p:set>
                                    <p:animEffect transition="in" filter="fade">
                                      <p:cBhvr>
                                        <p:cTn id="19" dur="1000"/>
                                        <p:tgtEl>
                                          <p:spTgt spid="60"/>
                                        </p:tgtEl>
                                      </p:cBhvr>
                                    </p:animEffect>
                                    <p:anim calcmode="lin" valueType="num">
                                      <p:cBhvr>
                                        <p:cTn id="20" dur="1000" fill="hold"/>
                                        <p:tgtEl>
                                          <p:spTgt spid="60"/>
                                        </p:tgtEl>
                                        <p:attrNameLst>
                                          <p:attrName>ppt_x</p:attrName>
                                        </p:attrNameLst>
                                      </p:cBhvr>
                                      <p:tavLst>
                                        <p:tav tm="0">
                                          <p:val>
                                            <p:strVal val="#ppt_x"/>
                                          </p:val>
                                        </p:tav>
                                        <p:tav tm="100000">
                                          <p:val>
                                            <p:strVal val="#ppt_x"/>
                                          </p:val>
                                        </p:tav>
                                      </p:tavLst>
                                    </p:anim>
                                    <p:anim calcmode="lin" valueType="num">
                                      <p:cBhvr>
                                        <p:cTn id="21" dur="1000" fill="hold"/>
                                        <p:tgtEl>
                                          <p:spTgt spid="60"/>
                                        </p:tgtEl>
                                        <p:attrNameLst>
                                          <p:attrName>ppt_y</p:attrName>
                                        </p:attrNameLst>
                                      </p:cBhvr>
                                      <p:tavLst>
                                        <p:tav tm="0">
                                          <p:val>
                                            <p:strVal val="#ppt_y+.1"/>
                                          </p:val>
                                        </p:tav>
                                        <p:tav tm="100000">
                                          <p:val>
                                            <p:strVal val="#ppt_y"/>
                                          </p:val>
                                        </p:tav>
                                      </p:tavLst>
                                    </p:anim>
                                  </p:childTnLst>
                                </p:cTn>
                              </p:par>
                              <p:par>
                                <p:cTn id="22" presetID="22" presetClass="entr" presetSubtype="4" fill="hold" grpId="0" nodeType="withEffect">
                                  <p:stCondLst>
                                    <p:cond delay="1500"/>
                                  </p:stCondLst>
                                  <p:childTnLst>
                                    <p:set>
                                      <p:cBhvr>
                                        <p:cTn id="23" dur="1" fill="hold">
                                          <p:stCondLst>
                                            <p:cond delay="0"/>
                                          </p:stCondLst>
                                        </p:cTn>
                                        <p:tgtEl>
                                          <p:spTgt spid="3202"/>
                                        </p:tgtEl>
                                        <p:attrNameLst>
                                          <p:attrName>style.visibility</p:attrName>
                                        </p:attrNameLst>
                                      </p:cBhvr>
                                      <p:to>
                                        <p:strVal val="visible"/>
                                      </p:to>
                                    </p:set>
                                    <p:animEffect transition="in" filter="wipe(down)">
                                      <p:cBhvr>
                                        <p:cTn id="24" dur="500"/>
                                        <p:tgtEl>
                                          <p:spTgt spid="3202"/>
                                        </p:tgtEl>
                                      </p:cBhvr>
                                    </p:animEffect>
                                  </p:childTnLst>
                                </p:cTn>
                              </p:par>
                              <p:par>
                                <p:cTn id="25" presetID="22" presetClass="entr" presetSubtype="1" fill="hold" grpId="0" nodeType="withEffect">
                                  <p:stCondLst>
                                    <p:cond delay="2000"/>
                                  </p:stCondLst>
                                  <p:childTnLst>
                                    <p:set>
                                      <p:cBhvr>
                                        <p:cTn id="26" dur="1" fill="hold">
                                          <p:stCondLst>
                                            <p:cond delay="0"/>
                                          </p:stCondLst>
                                        </p:cTn>
                                        <p:tgtEl>
                                          <p:spTgt spid="3206"/>
                                        </p:tgtEl>
                                        <p:attrNameLst>
                                          <p:attrName>style.visibility</p:attrName>
                                        </p:attrNameLst>
                                      </p:cBhvr>
                                      <p:to>
                                        <p:strVal val="visible"/>
                                      </p:to>
                                    </p:set>
                                    <p:animEffect transition="in" filter="wipe(up)">
                                      <p:cBhvr>
                                        <p:cTn id="27" dur="500"/>
                                        <p:tgtEl>
                                          <p:spTgt spid="3206"/>
                                        </p:tgtEl>
                                      </p:cBhvr>
                                    </p:animEffect>
                                  </p:childTnLst>
                                </p:cTn>
                              </p:par>
                              <p:par>
                                <p:cTn id="28" presetID="53" presetClass="entr" presetSubtype="16" fill="hold" grpId="0" nodeType="withEffect">
                                  <p:stCondLst>
                                    <p:cond delay="2500"/>
                                  </p:stCondLst>
                                  <p:childTnLst>
                                    <p:set>
                                      <p:cBhvr>
                                        <p:cTn id="29" dur="1" fill="hold">
                                          <p:stCondLst>
                                            <p:cond delay="0"/>
                                          </p:stCondLst>
                                        </p:cTn>
                                        <p:tgtEl>
                                          <p:spTgt spid="194"/>
                                        </p:tgtEl>
                                        <p:attrNameLst>
                                          <p:attrName>style.visibility</p:attrName>
                                        </p:attrNameLst>
                                      </p:cBhvr>
                                      <p:to>
                                        <p:strVal val="visible"/>
                                      </p:to>
                                    </p:set>
                                    <p:anim calcmode="lin" valueType="num">
                                      <p:cBhvr>
                                        <p:cTn id="30" dur="500" fill="hold"/>
                                        <p:tgtEl>
                                          <p:spTgt spid="194"/>
                                        </p:tgtEl>
                                        <p:attrNameLst>
                                          <p:attrName>ppt_w</p:attrName>
                                        </p:attrNameLst>
                                      </p:cBhvr>
                                      <p:tavLst>
                                        <p:tav tm="0">
                                          <p:val>
                                            <p:fltVal val="0"/>
                                          </p:val>
                                        </p:tav>
                                        <p:tav tm="100000">
                                          <p:val>
                                            <p:strVal val="#ppt_w"/>
                                          </p:val>
                                        </p:tav>
                                      </p:tavLst>
                                    </p:anim>
                                    <p:anim calcmode="lin" valueType="num">
                                      <p:cBhvr>
                                        <p:cTn id="31" dur="500" fill="hold"/>
                                        <p:tgtEl>
                                          <p:spTgt spid="194"/>
                                        </p:tgtEl>
                                        <p:attrNameLst>
                                          <p:attrName>ppt_h</p:attrName>
                                        </p:attrNameLst>
                                      </p:cBhvr>
                                      <p:tavLst>
                                        <p:tav tm="0">
                                          <p:val>
                                            <p:fltVal val="0"/>
                                          </p:val>
                                        </p:tav>
                                        <p:tav tm="100000">
                                          <p:val>
                                            <p:strVal val="#ppt_h"/>
                                          </p:val>
                                        </p:tav>
                                      </p:tavLst>
                                    </p:anim>
                                    <p:animEffect transition="in" filter="fade">
                                      <p:cBhvr>
                                        <p:cTn id="32" dur="500"/>
                                        <p:tgtEl>
                                          <p:spTgt spid="194"/>
                                        </p:tgtEl>
                                      </p:cBhvr>
                                    </p:animEffect>
                                  </p:childTnLst>
                                </p:cTn>
                              </p:par>
                              <p:par>
                                <p:cTn id="33" presetID="53" presetClass="entr" presetSubtype="16" fill="hold" grpId="0" nodeType="withEffect">
                                  <p:stCondLst>
                                    <p:cond delay="3000"/>
                                  </p:stCondLst>
                                  <p:childTnLst>
                                    <p:set>
                                      <p:cBhvr>
                                        <p:cTn id="34" dur="1" fill="hold">
                                          <p:stCondLst>
                                            <p:cond delay="0"/>
                                          </p:stCondLst>
                                        </p:cTn>
                                        <p:tgtEl>
                                          <p:spTgt spid="46"/>
                                        </p:tgtEl>
                                        <p:attrNameLst>
                                          <p:attrName>style.visibility</p:attrName>
                                        </p:attrNameLst>
                                      </p:cBhvr>
                                      <p:to>
                                        <p:strVal val="visible"/>
                                      </p:to>
                                    </p:set>
                                    <p:anim calcmode="lin" valueType="num">
                                      <p:cBhvr>
                                        <p:cTn id="35" dur="500" fill="hold"/>
                                        <p:tgtEl>
                                          <p:spTgt spid="46"/>
                                        </p:tgtEl>
                                        <p:attrNameLst>
                                          <p:attrName>ppt_w</p:attrName>
                                        </p:attrNameLst>
                                      </p:cBhvr>
                                      <p:tavLst>
                                        <p:tav tm="0">
                                          <p:val>
                                            <p:fltVal val="0"/>
                                          </p:val>
                                        </p:tav>
                                        <p:tav tm="100000">
                                          <p:val>
                                            <p:strVal val="#ppt_w"/>
                                          </p:val>
                                        </p:tav>
                                      </p:tavLst>
                                    </p:anim>
                                    <p:anim calcmode="lin" valueType="num">
                                      <p:cBhvr>
                                        <p:cTn id="36" dur="500" fill="hold"/>
                                        <p:tgtEl>
                                          <p:spTgt spid="46"/>
                                        </p:tgtEl>
                                        <p:attrNameLst>
                                          <p:attrName>ppt_h</p:attrName>
                                        </p:attrNameLst>
                                      </p:cBhvr>
                                      <p:tavLst>
                                        <p:tav tm="0">
                                          <p:val>
                                            <p:fltVal val="0"/>
                                          </p:val>
                                        </p:tav>
                                        <p:tav tm="100000">
                                          <p:val>
                                            <p:strVal val="#ppt_h"/>
                                          </p:val>
                                        </p:tav>
                                      </p:tavLst>
                                    </p:anim>
                                    <p:animEffect transition="in" filter="fade">
                                      <p:cBhvr>
                                        <p:cTn id="37" dur="500"/>
                                        <p:tgtEl>
                                          <p:spTgt spid="46"/>
                                        </p:tgtEl>
                                      </p:cBhvr>
                                    </p:animEffect>
                                  </p:childTnLst>
                                </p:cTn>
                              </p:par>
                              <p:par>
                                <p:cTn id="38" presetID="42" presetClass="entr" presetSubtype="0" fill="hold" grpId="0" nodeType="withEffect">
                                  <p:stCondLst>
                                    <p:cond delay="4000"/>
                                  </p:stCondLst>
                                  <p:childTnLst>
                                    <p:set>
                                      <p:cBhvr>
                                        <p:cTn id="39" dur="1" fill="hold">
                                          <p:stCondLst>
                                            <p:cond delay="0"/>
                                          </p:stCondLst>
                                        </p:cTn>
                                        <p:tgtEl>
                                          <p:spTgt spid="59"/>
                                        </p:tgtEl>
                                        <p:attrNameLst>
                                          <p:attrName>style.visibility</p:attrName>
                                        </p:attrNameLst>
                                      </p:cBhvr>
                                      <p:to>
                                        <p:strVal val="visible"/>
                                      </p:to>
                                    </p:set>
                                    <p:animEffect transition="in" filter="fade">
                                      <p:cBhvr>
                                        <p:cTn id="40" dur="1000"/>
                                        <p:tgtEl>
                                          <p:spTgt spid="59"/>
                                        </p:tgtEl>
                                      </p:cBhvr>
                                    </p:animEffect>
                                    <p:anim calcmode="lin" valueType="num">
                                      <p:cBhvr>
                                        <p:cTn id="41" dur="1000" fill="hold"/>
                                        <p:tgtEl>
                                          <p:spTgt spid="59"/>
                                        </p:tgtEl>
                                        <p:attrNameLst>
                                          <p:attrName>ppt_x</p:attrName>
                                        </p:attrNameLst>
                                      </p:cBhvr>
                                      <p:tavLst>
                                        <p:tav tm="0">
                                          <p:val>
                                            <p:strVal val="#ppt_x"/>
                                          </p:val>
                                        </p:tav>
                                        <p:tav tm="100000">
                                          <p:val>
                                            <p:strVal val="#ppt_x"/>
                                          </p:val>
                                        </p:tav>
                                      </p:tavLst>
                                    </p:anim>
                                    <p:anim calcmode="lin" valueType="num">
                                      <p:cBhvr>
                                        <p:cTn id="42" dur="1000" fill="hold"/>
                                        <p:tgtEl>
                                          <p:spTgt spid="59"/>
                                        </p:tgtEl>
                                        <p:attrNameLst>
                                          <p:attrName>ppt_y</p:attrName>
                                        </p:attrNameLst>
                                      </p:cBhvr>
                                      <p:tavLst>
                                        <p:tav tm="0">
                                          <p:val>
                                            <p:strVal val="#ppt_y+.1"/>
                                          </p:val>
                                        </p:tav>
                                        <p:tav tm="100000">
                                          <p:val>
                                            <p:strVal val="#ppt_y"/>
                                          </p:val>
                                        </p:tav>
                                      </p:tavLst>
                                    </p:anim>
                                  </p:childTnLst>
                                </p:cTn>
                              </p:par>
                              <p:par>
                                <p:cTn id="43" presetID="22" presetClass="entr" presetSubtype="8" fill="hold" grpId="0" nodeType="withEffect">
                                  <p:stCondLst>
                                    <p:cond delay="4500"/>
                                  </p:stCondLst>
                                  <p:childTnLst>
                                    <p:set>
                                      <p:cBhvr>
                                        <p:cTn id="44" dur="1" fill="hold">
                                          <p:stCondLst>
                                            <p:cond delay="0"/>
                                          </p:stCondLst>
                                        </p:cTn>
                                        <p:tgtEl>
                                          <p:spTgt spid="43"/>
                                        </p:tgtEl>
                                        <p:attrNameLst>
                                          <p:attrName>style.visibility</p:attrName>
                                        </p:attrNameLst>
                                      </p:cBhvr>
                                      <p:to>
                                        <p:strVal val="visible"/>
                                      </p:to>
                                    </p:set>
                                    <p:animEffect transition="in" filter="wipe(left)">
                                      <p:cBhvr>
                                        <p:cTn id="45" dur="500"/>
                                        <p:tgtEl>
                                          <p:spTgt spid="43"/>
                                        </p:tgtEl>
                                      </p:cBhvr>
                                    </p:animEffect>
                                  </p:childTnLst>
                                </p:cTn>
                              </p:par>
                              <p:par>
                                <p:cTn id="46" presetID="22" presetClass="entr" presetSubtype="4" fill="hold" grpId="0" nodeType="withEffect">
                                  <p:stCondLst>
                                    <p:cond delay="5000"/>
                                  </p:stCondLst>
                                  <p:childTnLst>
                                    <p:set>
                                      <p:cBhvr>
                                        <p:cTn id="47" dur="1" fill="hold">
                                          <p:stCondLst>
                                            <p:cond delay="0"/>
                                          </p:stCondLst>
                                        </p:cTn>
                                        <p:tgtEl>
                                          <p:spTgt spid="3205"/>
                                        </p:tgtEl>
                                        <p:attrNameLst>
                                          <p:attrName>style.visibility</p:attrName>
                                        </p:attrNameLst>
                                      </p:cBhvr>
                                      <p:to>
                                        <p:strVal val="visible"/>
                                      </p:to>
                                    </p:set>
                                    <p:animEffect transition="in" filter="wipe(down)">
                                      <p:cBhvr>
                                        <p:cTn id="48" dur="500"/>
                                        <p:tgtEl>
                                          <p:spTgt spid="3205"/>
                                        </p:tgtEl>
                                      </p:cBhvr>
                                    </p:animEffect>
                                  </p:childTnLst>
                                </p:cTn>
                              </p:par>
                              <p:par>
                                <p:cTn id="49" presetID="53" presetClass="entr" presetSubtype="16" fill="hold" grpId="0" nodeType="withEffect">
                                  <p:stCondLst>
                                    <p:cond delay="5500"/>
                                  </p:stCondLst>
                                  <p:childTnLst>
                                    <p:set>
                                      <p:cBhvr>
                                        <p:cTn id="50" dur="1" fill="hold">
                                          <p:stCondLst>
                                            <p:cond delay="0"/>
                                          </p:stCondLst>
                                        </p:cTn>
                                        <p:tgtEl>
                                          <p:spTgt spid="195"/>
                                        </p:tgtEl>
                                        <p:attrNameLst>
                                          <p:attrName>style.visibility</p:attrName>
                                        </p:attrNameLst>
                                      </p:cBhvr>
                                      <p:to>
                                        <p:strVal val="visible"/>
                                      </p:to>
                                    </p:set>
                                    <p:anim calcmode="lin" valueType="num">
                                      <p:cBhvr>
                                        <p:cTn id="51" dur="500" fill="hold"/>
                                        <p:tgtEl>
                                          <p:spTgt spid="195"/>
                                        </p:tgtEl>
                                        <p:attrNameLst>
                                          <p:attrName>ppt_w</p:attrName>
                                        </p:attrNameLst>
                                      </p:cBhvr>
                                      <p:tavLst>
                                        <p:tav tm="0">
                                          <p:val>
                                            <p:fltVal val="0"/>
                                          </p:val>
                                        </p:tav>
                                        <p:tav tm="100000">
                                          <p:val>
                                            <p:strVal val="#ppt_w"/>
                                          </p:val>
                                        </p:tav>
                                      </p:tavLst>
                                    </p:anim>
                                    <p:anim calcmode="lin" valueType="num">
                                      <p:cBhvr>
                                        <p:cTn id="52" dur="500" fill="hold"/>
                                        <p:tgtEl>
                                          <p:spTgt spid="195"/>
                                        </p:tgtEl>
                                        <p:attrNameLst>
                                          <p:attrName>ppt_h</p:attrName>
                                        </p:attrNameLst>
                                      </p:cBhvr>
                                      <p:tavLst>
                                        <p:tav tm="0">
                                          <p:val>
                                            <p:fltVal val="0"/>
                                          </p:val>
                                        </p:tav>
                                        <p:tav tm="100000">
                                          <p:val>
                                            <p:strVal val="#ppt_h"/>
                                          </p:val>
                                        </p:tav>
                                      </p:tavLst>
                                    </p:anim>
                                    <p:animEffect transition="in" filter="fade">
                                      <p:cBhvr>
                                        <p:cTn id="53" dur="500"/>
                                        <p:tgtEl>
                                          <p:spTgt spid="195"/>
                                        </p:tgtEl>
                                      </p:cBhvr>
                                    </p:animEffect>
                                  </p:childTnLst>
                                </p:cTn>
                              </p:par>
                              <p:par>
                                <p:cTn id="54" presetID="53" presetClass="entr" presetSubtype="16" fill="hold" grpId="0" nodeType="withEffect">
                                  <p:stCondLst>
                                    <p:cond delay="6000"/>
                                  </p:stCondLst>
                                  <p:childTnLst>
                                    <p:set>
                                      <p:cBhvr>
                                        <p:cTn id="55" dur="1" fill="hold">
                                          <p:stCondLst>
                                            <p:cond delay="0"/>
                                          </p:stCondLst>
                                        </p:cTn>
                                        <p:tgtEl>
                                          <p:spTgt spid="52"/>
                                        </p:tgtEl>
                                        <p:attrNameLst>
                                          <p:attrName>style.visibility</p:attrName>
                                        </p:attrNameLst>
                                      </p:cBhvr>
                                      <p:to>
                                        <p:strVal val="visible"/>
                                      </p:to>
                                    </p:set>
                                    <p:anim calcmode="lin" valueType="num">
                                      <p:cBhvr>
                                        <p:cTn id="56" dur="500" fill="hold"/>
                                        <p:tgtEl>
                                          <p:spTgt spid="52"/>
                                        </p:tgtEl>
                                        <p:attrNameLst>
                                          <p:attrName>ppt_w</p:attrName>
                                        </p:attrNameLst>
                                      </p:cBhvr>
                                      <p:tavLst>
                                        <p:tav tm="0">
                                          <p:val>
                                            <p:fltVal val="0"/>
                                          </p:val>
                                        </p:tav>
                                        <p:tav tm="100000">
                                          <p:val>
                                            <p:strVal val="#ppt_w"/>
                                          </p:val>
                                        </p:tav>
                                      </p:tavLst>
                                    </p:anim>
                                    <p:anim calcmode="lin" valueType="num">
                                      <p:cBhvr>
                                        <p:cTn id="57" dur="500" fill="hold"/>
                                        <p:tgtEl>
                                          <p:spTgt spid="52"/>
                                        </p:tgtEl>
                                        <p:attrNameLst>
                                          <p:attrName>ppt_h</p:attrName>
                                        </p:attrNameLst>
                                      </p:cBhvr>
                                      <p:tavLst>
                                        <p:tav tm="0">
                                          <p:val>
                                            <p:fltVal val="0"/>
                                          </p:val>
                                        </p:tav>
                                        <p:tav tm="100000">
                                          <p:val>
                                            <p:strVal val="#ppt_h"/>
                                          </p:val>
                                        </p:tav>
                                      </p:tavLst>
                                    </p:anim>
                                    <p:animEffect transition="in" filter="fade">
                                      <p:cBhvr>
                                        <p:cTn id="58" dur="500"/>
                                        <p:tgtEl>
                                          <p:spTgt spid="52"/>
                                        </p:tgtEl>
                                      </p:cBhvr>
                                    </p:animEffect>
                                  </p:childTnLst>
                                </p:cTn>
                              </p:par>
                              <p:par>
                                <p:cTn id="59" presetID="42" presetClass="entr" presetSubtype="0" fill="hold" grpId="0" nodeType="withEffect">
                                  <p:stCondLst>
                                    <p:cond delay="700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1000" fill="hold"/>
                                        <p:tgtEl>
                                          <p:spTgt spid="61"/>
                                        </p:tgtEl>
                                        <p:attrNameLst>
                                          <p:attrName>ppt_y</p:attrName>
                                        </p:attrNameLst>
                                      </p:cBhvr>
                                      <p:tavLst>
                                        <p:tav tm="0">
                                          <p:val>
                                            <p:strVal val="#ppt_y+.1"/>
                                          </p:val>
                                        </p:tav>
                                        <p:tav tm="100000">
                                          <p:val>
                                            <p:strVal val="#ppt_y"/>
                                          </p:val>
                                        </p:tav>
                                      </p:tavLst>
                                    </p:anim>
                                  </p:childTnLst>
                                </p:cTn>
                              </p:par>
                              <p:par>
                                <p:cTn id="64" presetID="22" presetClass="entr" presetSubtype="2" fill="hold" grpId="0" nodeType="withEffect">
                                  <p:stCondLst>
                                    <p:cond delay="7500"/>
                                  </p:stCondLst>
                                  <p:childTnLst>
                                    <p:set>
                                      <p:cBhvr>
                                        <p:cTn id="65" dur="1" fill="hold">
                                          <p:stCondLst>
                                            <p:cond delay="0"/>
                                          </p:stCondLst>
                                        </p:cTn>
                                        <p:tgtEl>
                                          <p:spTgt spid="3203"/>
                                        </p:tgtEl>
                                        <p:attrNameLst>
                                          <p:attrName>style.visibility</p:attrName>
                                        </p:attrNameLst>
                                      </p:cBhvr>
                                      <p:to>
                                        <p:strVal val="visible"/>
                                      </p:to>
                                    </p:set>
                                    <p:animEffect transition="in" filter="wipe(right)">
                                      <p:cBhvr>
                                        <p:cTn id="66" dur="500"/>
                                        <p:tgtEl>
                                          <p:spTgt spid="3203"/>
                                        </p:tgtEl>
                                      </p:cBhvr>
                                    </p:animEffect>
                                  </p:childTnLst>
                                </p:cTn>
                              </p:par>
                              <p:par>
                                <p:cTn id="67" presetID="22" presetClass="entr" presetSubtype="8" fill="hold" grpId="0" nodeType="withEffect">
                                  <p:stCondLst>
                                    <p:cond delay="8000"/>
                                  </p:stCondLst>
                                  <p:childTnLst>
                                    <p:set>
                                      <p:cBhvr>
                                        <p:cTn id="68" dur="1" fill="hold">
                                          <p:stCondLst>
                                            <p:cond delay="0"/>
                                          </p:stCondLst>
                                        </p:cTn>
                                        <p:tgtEl>
                                          <p:spTgt spid="3204"/>
                                        </p:tgtEl>
                                        <p:attrNameLst>
                                          <p:attrName>style.visibility</p:attrName>
                                        </p:attrNameLst>
                                      </p:cBhvr>
                                      <p:to>
                                        <p:strVal val="visible"/>
                                      </p:to>
                                    </p:set>
                                    <p:animEffect transition="in" filter="wipe(left)">
                                      <p:cBhvr>
                                        <p:cTn id="69" dur="500"/>
                                        <p:tgtEl>
                                          <p:spTgt spid="3204"/>
                                        </p:tgtEl>
                                      </p:cBhvr>
                                    </p:animEffect>
                                  </p:childTnLst>
                                </p:cTn>
                              </p:par>
                              <p:par>
                                <p:cTn id="70" presetID="53" presetClass="entr" presetSubtype="16" fill="hold" grpId="0" nodeType="withEffect">
                                  <p:stCondLst>
                                    <p:cond delay="8500"/>
                                  </p:stCondLst>
                                  <p:childTnLst>
                                    <p:set>
                                      <p:cBhvr>
                                        <p:cTn id="71" dur="1" fill="hold">
                                          <p:stCondLst>
                                            <p:cond delay="0"/>
                                          </p:stCondLst>
                                        </p:cTn>
                                        <p:tgtEl>
                                          <p:spTgt spid="196"/>
                                        </p:tgtEl>
                                        <p:attrNameLst>
                                          <p:attrName>style.visibility</p:attrName>
                                        </p:attrNameLst>
                                      </p:cBhvr>
                                      <p:to>
                                        <p:strVal val="visible"/>
                                      </p:to>
                                    </p:set>
                                    <p:anim calcmode="lin" valueType="num">
                                      <p:cBhvr>
                                        <p:cTn id="72" dur="500" fill="hold"/>
                                        <p:tgtEl>
                                          <p:spTgt spid="196"/>
                                        </p:tgtEl>
                                        <p:attrNameLst>
                                          <p:attrName>ppt_w</p:attrName>
                                        </p:attrNameLst>
                                      </p:cBhvr>
                                      <p:tavLst>
                                        <p:tav tm="0">
                                          <p:val>
                                            <p:fltVal val="0"/>
                                          </p:val>
                                        </p:tav>
                                        <p:tav tm="100000">
                                          <p:val>
                                            <p:strVal val="#ppt_w"/>
                                          </p:val>
                                        </p:tav>
                                      </p:tavLst>
                                    </p:anim>
                                    <p:anim calcmode="lin" valueType="num">
                                      <p:cBhvr>
                                        <p:cTn id="73" dur="500" fill="hold"/>
                                        <p:tgtEl>
                                          <p:spTgt spid="196"/>
                                        </p:tgtEl>
                                        <p:attrNameLst>
                                          <p:attrName>ppt_h</p:attrName>
                                        </p:attrNameLst>
                                      </p:cBhvr>
                                      <p:tavLst>
                                        <p:tav tm="0">
                                          <p:val>
                                            <p:fltVal val="0"/>
                                          </p:val>
                                        </p:tav>
                                        <p:tav tm="100000">
                                          <p:val>
                                            <p:strVal val="#ppt_h"/>
                                          </p:val>
                                        </p:tav>
                                      </p:tavLst>
                                    </p:anim>
                                    <p:animEffect transition="in" filter="fade">
                                      <p:cBhvr>
                                        <p:cTn id="74" dur="500"/>
                                        <p:tgtEl>
                                          <p:spTgt spid="196"/>
                                        </p:tgtEl>
                                      </p:cBhvr>
                                    </p:animEffect>
                                  </p:childTnLst>
                                </p:cTn>
                              </p:par>
                              <p:par>
                                <p:cTn id="75" presetID="53" presetClass="entr" presetSubtype="16" fill="hold" grpId="0" nodeType="withEffect">
                                  <p:stCondLst>
                                    <p:cond delay="9000"/>
                                  </p:stCondLst>
                                  <p:childTnLst>
                                    <p:set>
                                      <p:cBhvr>
                                        <p:cTn id="76" dur="1" fill="hold">
                                          <p:stCondLst>
                                            <p:cond delay="0"/>
                                          </p:stCondLst>
                                        </p:cTn>
                                        <p:tgtEl>
                                          <p:spTgt spid="49"/>
                                        </p:tgtEl>
                                        <p:attrNameLst>
                                          <p:attrName>style.visibility</p:attrName>
                                        </p:attrNameLst>
                                      </p:cBhvr>
                                      <p:to>
                                        <p:strVal val="visible"/>
                                      </p:to>
                                    </p:set>
                                    <p:anim calcmode="lin" valueType="num">
                                      <p:cBhvr>
                                        <p:cTn id="77" dur="500" fill="hold"/>
                                        <p:tgtEl>
                                          <p:spTgt spid="49"/>
                                        </p:tgtEl>
                                        <p:attrNameLst>
                                          <p:attrName>ppt_w</p:attrName>
                                        </p:attrNameLst>
                                      </p:cBhvr>
                                      <p:tavLst>
                                        <p:tav tm="0">
                                          <p:val>
                                            <p:fltVal val="0"/>
                                          </p:val>
                                        </p:tav>
                                        <p:tav tm="100000">
                                          <p:val>
                                            <p:strVal val="#ppt_w"/>
                                          </p:val>
                                        </p:tav>
                                      </p:tavLst>
                                    </p:anim>
                                    <p:anim calcmode="lin" valueType="num">
                                      <p:cBhvr>
                                        <p:cTn id="78" dur="500" fill="hold"/>
                                        <p:tgtEl>
                                          <p:spTgt spid="49"/>
                                        </p:tgtEl>
                                        <p:attrNameLst>
                                          <p:attrName>ppt_h</p:attrName>
                                        </p:attrNameLst>
                                      </p:cBhvr>
                                      <p:tavLst>
                                        <p:tav tm="0">
                                          <p:val>
                                            <p:fltVal val="0"/>
                                          </p:val>
                                        </p:tav>
                                        <p:tav tm="100000">
                                          <p:val>
                                            <p:strVal val="#ppt_h"/>
                                          </p:val>
                                        </p:tav>
                                      </p:tavLst>
                                    </p:anim>
                                    <p:animEffect transition="in" filter="fade">
                                      <p:cBhvr>
                                        <p:cTn id="79"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52" grpId="0" animBg="1"/>
      <p:bldP spid="49" grpId="0" animBg="1"/>
      <p:bldP spid="43" grpId="0" animBg="1"/>
      <p:bldP spid="3202" grpId="0" animBg="1"/>
      <p:bldP spid="3203" grpId="0" animBg="1"/>
      <p:bldP spid="3204" grpId="0" animBg="1"/>
      <p:bldP spid="3205" grpId="0" animBg="1"/>
      <p:bldP spid="3206" grpId="0" animBg="1"/>
      <p:bldP spid="194" grpId="0" animBg="1"/>
      <p:bldP spid="195" grpId="0" animBg="1"/>
      <p:bldP spid="196" grpId="0" animBg="1"/>
      <p:bldP spid="59" grpId="0"/>
      <p:bldP spid="60" grpId="0"/>
      <p:bldP spid="61" grpId="0"/>
      <p:bldP spid="6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0" name="Freeform 49"/>
          <p:cNvSpPr/>
          <p:nvPr/>
        </p:nvSpPr>
        <p:spPr>
          <a:xfrm rot="5400000" flipH="1">
            <a:off x="8099143"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5C9AD3"/>
            </a:solidFill>
            <a:headEnd type="none" w="med" len="med"/>
            <a:tailEnd type="triangle" w="med" len="med"/>
          </a:ln>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1" name="Freeform 50"/>
          <p:cNvSpPr/>
          <p:nvPr/>
        </p:nvSpPr>
        <p:spPr>
          <a:xfrm rot="16200000" flipH="1" flipV="1">
            <a:off x="8161937"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44546B"/>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9" name="Freeform 48"/>
          <p:cNvSpPr/>
          <p:nvPr/>
        </p:nvSpPr>
        <p:spPr>
          <a:xfrm rot="16200000">
            <a:off x="3476358"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939393"/>
            </a:solidFill>
            <a:headEnd type="none" w="med" len="med"/>
            <a:tailEnd type="triangle" w="med" len="med"/>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0" name="Freeform 39"/>
          <p:cNvSpPr/>
          <p:nvPr/>
        </p:nvSpPr>
        <p:spPr>
          <a:xfrm rot="5400000" flipV="1">
            <a:off x="3438231"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BFBFBF"/>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8" name="Freeform 7"/>
          <p:cNvSpPr/>
          <p:nvPr/>
        </p:nvSpPr>
        <p:spPr>
          <a:xfrm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FE4A1E"/>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39" name="Freeform 38"/>
          <p:cNvSpPr/>
          <p:nvPr/>
        </p:nvSpPr>
        <p:spPr>
          <a:xfrm flipH="1"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7A7A7A"/>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7" name="TextBox 46">
            <a:extLst>
              <a:ext uri="{FF2B5EF4-FFF2-40B4-BE49-F238E27FC236}">
                <a16:creationId xmlns:a16="http://schemas.microsoft.com/office/drawing/2014/main" id="{404665A4-CFAB-46EB-B6C3-3E2AE784E9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93C6B33F-A81C-4C24-BCE9-DF26C3E78F65}"/>
              </a:ext>
            </a:extLst>
          </p:cNvPr>
          <p:cNvSpPr txBox="1"/>
          <p:nvPr/>
        </p:nvSpPr>
        <p:spPr>
          <a:xfrm>
            <a:off x="1157936" y="1801019"/>
            <a:ext cx="3286206" cy="1292662"/>
          </a:xfrm>
          <a:prstGeom prst="rect">
            <a:avLst/>
          </a:prstGeom>
          <a:noFill/>
        </p:spPr>
        <p:txBody>
          <a:bodyPr wrap="square" rtlCol="0">
            <a:spAutoFit/>
          </a:bodyPr>
          <a:lstStyle/>
          <a:p>
            <a:pPr algn="r"/>
            <a:r>
              <a:rPr lang="en-US" b="1" dirty="0">
                <a:solidFill>
                  <a:srgbClr val="FE4A1E"/>
                </a:solidFill>
                <a:latin typeface="Candara" panose="020E0502030303020204" pitchFamily="34" charset="0"/>
              </a:rPr>
              <a:t>Lorem Ipsum</a:t>
            </a:r>
          </a:p>
          <a:p>
            <a:pPr algn="ctr"/>
            <a:endParaRPr lang="en-US" sz="300" b="1" dirty="0">
              <a:solidFill>
                <a:schemeClr val="bg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52" name="Group 51">
            <a:extLst>
              <a:ext uri="{FF2B5EF4-FFF2-40B4-BE49-F238E27FC236}">
                <a16:creationId xmlns:a16="http://schemas.microsoft.com/office/drawing/2014/main" id="{7728EB5C-2A6C-4804-9D9A-BEA1F3B02144}"/>
              </a:ext>
            </a:extLst>
          </p:cNvPr>
          <p:cNvGrpSpPr/>
          <p:nvPr/>
        </p:nvGrpSpPr>
        <p:grpSpPr>
          <a:xfrm>
            <a:off x="4191523" y="2833175"/>
            <a:ext cx="625361" cy="607457"/>
            <a:chOff x="630683" y="3383511"/>
            <a:chExt cx="469021" cy="455593"/>
          </a:xfrm>
        </p:grpSpPr>
        <p:sp>
          <p:nvSpPr>
            <p:cNvPr id="53" name="Oval 52">
              <a:extLst>
                <a:ext uri="{FF2B5EF4-FFF2-40B4-BE49-F238E27FC236}">
                  <a16:creationId xmlns:a16="http://schemas.microsoft.com/office/drawing/2014/main" id="{2A9838BF-D4FB-4696-AD67-B45138B21074}"/>
                </a:ext>
              </a:extLst>
            </p:cNvPr>
            <p:cNvSpPr>
              <a:spLocks noChangeAspect="1"/>
            </p:cNvSpPr>
            <p:nvPr/>
          </p:nvSpPr>
          <p:spPr>
            <a:xfrm>
              <a:off x="630683" y="3383511"/>
              <a:ext cx="469021" cy="455593"/>
            </a:xfrm>
            <a:prstGeom prst="ellipse">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8" name="Freeform 117">
              <a:extLst>
                <a:ext uri="{FF2B5EF4-FFF2-40B4-BE49-F238E27FC236}">
                  <a16:creationId xmlns:a16="http://schemas.microsoft.com/office/drawing/2014/main" id="{5114C414-5A87-4297-8606-5C811CE4AF5E}"/>
                </a:ext>
              </a:extLst>
            </p:cNvPr>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a:extLst>
              <a:ext uri="{FF2B5EF4-FFF2-40B4-BE49-F238E27FC236}">
                <a16:creationId xmlns:a16="http://schemas.microsoft.com/office/drawing/2014/main" id="{B95A51B5-6ADA-4A71-945C-7F53E9CD2808}"/>
              </a:ext>
            </a:extLst>
          </p:cNvPr>
          <p:cNvGrpSpPr/>
          <p:nvPr/>
        </p:nvGrpSpPr>
        <p:grpSpPr>
          <a:xfrm>
            <a:off x="7420217" y="4628783"/>
            <a:ext cx="625361" cy="607457"/>
            <a:chOff x="6299532" y="4190009"/>
            <a:chExt cx="469021" cy="455593"/>
          </a:xfrm>
        </p:grpSpPr>
        <p:sp>
          <p:nvSpPr>
            <p:cNvPr id="62" name="Oval 61">
              <a:extLst>
                <a:ext uri="{FF2B5EF4-FFF2-40B4-BE49-F238E27FC236}">
                  <a16:creationId xmlns:a16="http://schemas.microsoft.com/office/drawing/2014/main" id="{823F68C0-B0D1-4D75-87E4-B86490232384}"/>
                </a:ext>
              </a:extLst>
            </p:cNvPr>
            <p:cNvSpPr>
              <a:spLocks noChangeAspect="1"/>
            </p:cNvSpPr>
            <p:nvPr/>
          </p:nvSpPr>
          <p:spPr>
            <a:xfrm>
              <a:off x="6299532" y="4190009"/>
              <a:ext cx="469021" cy="455593"/>
            </a:xfrm>
            <a:prstGeom prst="ellipse">
              <a:avLst/>
            </a:pr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3" name="Freeform 63">
              <a:extLst>
                <a:ext uri="{FF2B5EF4-FFF2-40B4-BE49-F238E27FC236}">
                  <a16:creationId xmlns:a16="http://schemas.microsoft.com/office/drawing/2014/main" id="{3AF5FE93-CB10-4ADB-96C4-76E3A9F9C69C}"/>
                </a:ext>
              </a:extLst>
            </p:cNvPr>
            <p:cNvSpPr>
              <a:spLocks noEditPoints="1"/>
            </p:cNvSpPr>
            <p:nvPr/>
          </p:nvSpPr>
          <p:spPr bwMode="auto">
            <a:xfrm>
              <a:off x="6386874" y="4302625"/>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4" name="Group 63">
            <a:extLst>
              <a:ext uri="{FF2B5EF4-FFF2-40B4-BE49-F238E27FC236}">
                <a16:creationId xmlns:a16="http://schemas.microsoft.com/office/drawing/2014/main" id="{A6BC6460-D9FB-43ED-A401-B4EE74281406}"/>
              </a:ext>
            </a:extLst>
          </p:cNvPr>
          <p:cNvGrpSpPr/>
          <p:nvPr/>
        </p:nvGrpSpPr>
        <p:grpSpPr>
          <a:xfrm>
            <a:off x="4109882" y="4665410"/>
            <a:ext cx="625361" cy="607457"/>
            <a:chOff x="3428938" y="4190009"/>
            <a:chExt cx="469021" cy="455593"/>
          </a:xfrm>
        </p:grpSpPr>
        <p:sp>
          <p:nvSpPr>
            <p:cNvPr id="65" name="Oval 64">
              <a:extLst>
                <a:ext uri="{FF2B5EF4-FFF2-40B4-BE49-F238E27FC236}">
                  <a16:creationId xmlns:a16="http://schemas.microsoft.com/office/drawing/2014/main" id="{E222280E-81BC-4AE3-98A1-F60DD8694B11}"/>
                </a:ext>
              </a:extLst>
            </p:cNvPr>
            <p:cNvSpPr>
              <a:spLocks noChangeAspect="1"/>
            </p:cNvSpPr>
            <p:nvPr/>
          </p:nvSpPr>
          <p:spPr>
            <a:xfrm>
              <a:off x="3428938" y="4190009"/>
              <a:ext cx="469021" cy="455593"/>
            </a:xfrm>
            <a:prstGeom prst="ellipse">
              <a:avLst/>
            </a:prstGeom>
            <a:solidFill>
              <a:srgbClr val="93939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6" name="Freeform 83">
              <a:extLst>
                <a:ext uri="{FF2B5EF4-FFF2-40B4-BE49-F238E27FC236}">
                  <a16:creationId xmlns:a16="http://schemas.microsoft.com/office/drawing/2014/main" id="{C3901199-0D3A-45F6-B3D5-BF3DE4A9E781}"/>
                </a:ext>
              </a:extLst>
            </p:cNvPr>
            <p:cNvSpPr>
              <a:spLocks noEditPoints="1"/>
            </p:cNvSpPr>
            <p:nvPr/>
          </p:nvSpPr>
          <p:spPr bwMode="auto">
            <a:xfrm>
              <a:off x="3563061"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5614EB87-7A18-4CB6-8A90-04426D6E28EA}"/>
              </a:ext>
            </a:extLst>
          </p:cNvPr>
          <p:cNvGrpSpPr/>
          <p:nvPr/>
        </p:nvGrpSpPr>
        <p:grpSpPr>
          <a:xfrm>
            <a:off x="8595601" y="3655485"/>
            <a:ext cx="625361" cy="607457"/>
            <a:chOff x="6299532" y="3384456"/>
            <a:chExt cx="469021" cy="455593"/>
          </a:xfrm>
        </p:grpSpPr>
        <p:sp>
          <p:nvSpPr>
            <p:cNvPr id="68" name="Oval 67">
              <a:extLst>
                <a:ext uri="{FF2B5EF4-FFF2-40B4-BE49-F238E27FC236}">
                  <a16:creationId xmlns:a16="http://schemas.microsoft.com/office/drawing/2014/main" id="{E06C5C1B-4F54-4543-AAE8-0C6CC2DDCC48}"/>
                </a:ext>
              </a:extLst>
            </p:cNvPr>
            <p:cNvSpPr>
              <a:spLocks noChangeAspect="1"/>
            </p:cNvSpPr>
            <p:nvPr/>
          </p:nvSpPr>
          <p:spPr>
            <a:xfrm>
              <a:off x="6299532" y="3384456"/>
              <a:ext cx="469021" cy="455593"/>
            </a:xfrm>
            <a:prstGeom prst="ellipse">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36">
              <a:extLst>
                <a:ext uri="{FF2B5EF4-FFF2-40B4-BE49-F238E27FC236}">
                  <a16:creationId xmlns:a16="http://schemas.microsoft.com/office/drawing/2014/main" id="{8065DF8C-1EE8-426B-BFFB-3024676F8D54}"/>
                </a:ext>
              </a:extLst>
            </p:cNvPr>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11B4B63C-77A9-4EA5-8BC4-9A5A2D7A958B}"/>
              </a:ext>
            </a:extLst>
          </p:cNvPr>
          <p:cNvGrpSpPr/>
          <p:nvPr/>
        </p:nvGrpSpPr>
        <p:grpSpPr>
          <a:xfrm>
            <a:off x="2937457" y="3655484"/>
            <a:ext cx="625361" cy="607457"/>
            <a:chOff x="630683" y="4190009"/>
            <a:chExt cx="469021" cy="455593"/>
          </a:xfrm>
        </p:grpSpPr>
        <p:sp>
          <p:nvSpPr>
            <p:cNvPr id="71" name="Oval 70">
              <a:extLst>
                <a:ext uri="{FF2B5EF4-FFF2-40B4-BE49-F238E27FC236}">
                  <a16:creationId xmlns:a16="http://schemas.microsoft.com/office/drawing/2014/main" id="{AF6B5E91-23EE-4769-8932-057520571951}"/>
                </a:ext>
              </a:extLst>
            </p:cNvPr>
            <p:cNvSpPr>
              <a:spLocks noChangeAspect="1"/>
            </p:cNvSpPr>
            <p:nvPr/>
          </p:nvSpPr>
          <p:spPr>
            <a:xfrm>
              <a:off x="630683" y="4190009"/>
              <a:ext cx="469021" cy="455593"/>
            </a:xfrm>
            <a:prstGeom prst="ellipse">
              <a:avLst/>
            </a:prstGeom>
            <a:solidFill>
              <a:srgbClr val="BFBF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Freeform 103">
              <a:extLst>
                <a:ext uri="{FF2B5EF4-FFF2-40B4-BE49-F238E27FC236}">
                  <a16:creationId xmlns:a16="http://schemas.microsoft.com/office/drawing/2014/main" id="{5EE15F7C-DDA2-4F90-99BB-09393B948F6B}"/>
                </a:ext>
              </a:extLst>
            </p:cNvPr>
            <p:cNvSpPr>
              <a:spLocks noEditPoints="1"/>
            </p:cNvSpPr>
            <p:nvPr/>
          </p:nvSpPr>
          <p:spPr bwMode="auto">
            <a:xfrm>
              <a:off x="757113"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55979ABB-6F0F-4EAF-90D5-1F4BCCCF9AA1}"/>
              </a:ext>
            </a:extLst>
          </p:cNvPr>
          <p:cNvGrpSpPr/>
          <p:nvPr/>
        </p:nvGrpSpPr>
        <p:grpSpPr>
          <a:xfrm>
            <a:off x="7330880" y="2853891"/>
            <a:ext cx="625361" cy="607457"/>
            <a:chOff x="3425803" y="3384456"/>
            <a:chExt cx="469021" cy="455593"/>
          </a:xfrm>
        </p:grpSpPr>
        <p:sp>
          <p:nvSpPr>
            <p:cNvPr id="74" name="Oval 73">
              <a:extLst>
                <a:ext uri="{FF2B5EF4-FFF2-40B4-BE49-F238E27FC236}">
                  <a16:creationId xmlns:a16="http://schemas.microsoft.com/office/drawing/2014/main" id="{EC3588E6-701B-4124-BDAC-A0F1224499A4}"/>
                </a:ext>
              </a:extLst>
            </p:cNvPr>
            <p:cNvSpPr>
              <a:spLocks noChangeAspect="1"/>
            </p:cNvSpPr>
            <p:nvPr/>
          </p:nvSpPr>
          <p:spPr>
            <a:xfrm>
              <a:off x="3425803" y="3384456"/>
              <a:ext cx="469021" cy="455593"/>
            </a:xfrm>
            <a:prstGeom prst="ellipse">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Freeform 5">
              <a:extLst>
                <a:ext uri="{FF2B5EF4-FFF2-40B4-BE49-F238E27FC236}">
                  <a16:creationId xmlns:a16="http://schemas.microsoft.com/office/drawing/2014/main" id="{A30F2685-18AF-4DB8-AC33-0F314ED51314}"/>
                </a:ext>
              </a:extLst>
            </p:cNvPr>
            <p:cNvSpPr>
              <a:spLocks noEditPoints="1"/>
            </p:cNvSpPr>
            <p:nvPr/>
          </p:nvSpPr>
          <p:spPr bwMode="auto">
            <a:xfrm>
              <a:off x="3520613" y="3467081"/>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6" name="TextBox 75">
            <a:extLst>
              <a:ext uri="{FF2B5EF4-FFF2-40B4-BE49-F238E27FC236}">
                <a16:creationId xmlns:a16="http://schemas.microsoft.com/office/drawing/2014/main" id="{11B52DC5-2E6F-4A66-A2D4-E6DC2E4B603A}"/>
              </a:ext>
            </a:extLst>
          </p:cNvPr>
          <p:cNvSpPr txBox="1"/>
          <p:nvPr/>
        </p:nvSpPr>
        <p:spPr>
          <a:xfrm>
            <a:off x="5440915" y="5272867"/>
            <a:ext cx="3286206" cy="1292662"/>
          </a:xfrm>
          <a:prstGeom prst="rect">
            <a:avLst/>
          </a:prstGeom>
          <a:noFill/>
        </p:spPr>
        <p:txBody>
          <a:bodyPr wrap="square" rtlCol="0">
            <a:spAutoFit/>
          </a:bodyPr>
          <a:lstStyle/>
          <a:p>
            <a:pPr algn="r"/>
            <a:r>
              <a:rPr lang="en-US" b="1" dirty="0">
                <a:solidFill>
                  <a:srgbClr val="5C9AD3"/>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7" name="TextBox 76">
            <a:extLst>
              <a:ext uri="{FF2B5EF4-FFF2-40B4-BE49-F238E27FC236}">
                <a16:creationId xmlns:a16="http://schemas.microsoft.com/office/drawing/2014/main" id="{85484299-4D1B-464E-B5FB-E872117A0D4F}"/>
              </a:ext>
            </a:extLst>
          </p:cNvPr>
          <p:cNvSpPr txBox="1"/>
          <p:nvPr/>
        </p:nvSpPr>
        <p:spPr>
          <a:xfrm>
            <a:off x="9307582" y="3440632"/>
            <a:ext cx="2527055" cy="1492716"/>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8" name="TextBox 77">
            <a:extLst>
              <a:ext uri="{FF2B5EF4-FFF2-40B4-BE49-F238E27FC236}">
                <a16:creationId xmlns:a16="http://schemas.microsoft.com/office/drawing/2014/main" id="{B8D4D552-FB30-4B7D-8E05-57351D260838}"/>
              </a:ext>
            </a:extLst>
          </p:cNvPr>
          <p:cNvSpPr txBox="1"/>
          <p:nvPr/>
        </p:nvSpPr>
        <p:spPr>
          <a:xfrm>
            <a:off x="7345639" y="1701550"/>
            <a:ext cx="3286206" cy="1292662"/>
          </a:xfrm>
          <a:prstGeom prst="rect">
            <a:avLst/>
          </a:prstGeom>
          <a:noFill/>
        </p:spPr>
        <p:txBody>
          <a:bodyPr wrap="square" rtlCol="0">
            <a:spAutoFit/>
          </a:bodyPr>
          <a:lstStyle/>
          <a:p>
            <a:r>
              <a:rPr lang="en-US" b="1" dirty="0">
                <a:solidFill>
                  <a:srgbClr val="7A7A7A"/>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0478504F-A888-4185-B76E-E9B3646B6E57}"/>
              </a:ext>
            </a:extLst>
          </p:cNvPr>
          <p:cNvSpPr txBox="1"/>
          <p:nvPr/>
        </p:nvSpPr>
        <p:spPr>
          <a:xfrm>
            <a:off x="1516868" y="5373048"/>
            <a:ext cx="3286206" cy="1292662"/>
          </a:xfrm>
          <a:prstGeom prst="rect">
            <a:avLst/>
          </a:prstGeom>
          <a:noFill/>
        </p:spPr>
        <p:txBody>
          <a:bodyPr wrap="square" rtlCol="0">
            <a:spAutoFit/>
          </a:bodyPr>
          <a:lstStyle/>
          <a:p>
            <a:pPr algn="r"/>
            <a:r>
              <a:rPr lang="en-US" b="1" dirty="0">
                <a:solidFill>
                  <a:srgbClr val="939393"/>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0" name="TextBox 79">
            <a:extLst>
              <a:ext uri="{FF2B5EF4-FFF2-40B4-BE49-F238E27FC236}">
                <a16:creationId xmlns:a16="http://schemas.microsoft.com/office/drawing/2014/main" id="{E29F7053-8137-40A3-B0A2-E066C943BA5B}"/>
              </a:ext>
            </a:extLst>
          </p:cNvPr>
          <p:cNvSpPr txBox="1"/>
          <p:nvPr/>
        </p:nvSpPr>
        <p:spPr>
          <a:xfrm>
            <a:off x="302738" y="3347349"/>
            <a:ext cx="2527055" cy="1492716"/>
          </a:xfrm>
          <a:prstGeom prst="rect">
            <a:avLst/>
          </a:prstGeom>
          <a:noFill/>
        </p:spPr>
        <p:txBody>
          <a:bodyPr wrap="square" rtlCol="0">
            <a:spAutoFit/>
          </a:bodyPr>
          <a:lstStyle/>
          <a:p>
            <a:pPr algn="r"/>
            <a:r>
              <a:rPr lang="en-US" b="1" dirty="0">
                <a:solidFill>
                  <a:srgbClr val="BFBFBF"/>
                </a:solidFill>
                <a:latin typeface="Candara" panose="020E0502030303020204" pitchFamily="34" charset="0"/>
              </a:rPr>
              <a:t>Lorem Ipsum</a:t>
            </a:r>
          </a:p>
          <a:p>
            <a:pPr algn="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072751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500" fill="hold"/>
                                        <p:tgtEl>
                                          <p:spTgt spid="52"/>
                                        </p:tgtEl>
                                        <p:attrNameLst>
                                          <p:attrName>ppt_w</p:attrName>
                                        </p:attrNameLst>
                                      </p:cBhvr>
                                      <p:tavLst>
                                        <p:tav tm="0">
                                          <p:val>
                                            <p:fltVal val="0"/>
                                          </p:val>
                                        </p:tav>
                                        <p:tav tm="100000">
                                          <p:val>
                                            <p:strVal val="#ppt_w"/>
                                          </p:val>
                                        </p:tav>
                                      </p:tavLst>
                                    </p:anim>
                                    <p:anim calcmode="lin" valueType="num">
                                      <p:cBhvr>
                                        <p:cTn id="12" dur="500" fill="hold"/>
                                        <p:tgtEl>
                                          <p:spTgt spid="52"/>
                                        </p:tgtEl>
                                        <p:attrNameLst>
                                          <p:attrName>ppt_h</p:attrName>
                                        </p:attrNameLst>
                                      </p:cBhvr>
                                      <p:tavLst>
                                        <p:tav tm="0">
                                          <p:val>
                                            <p:fltVal val="0"/>
                                          </p:val>
                                        </p:tav>
                                        <p:tav tm="100000">
                                          <p:val>
                                            <p:strVal val="#ppt_h"/>
                                          </p:val>
                                        </p:tav>
                                      </p:tavLst>
                                    </p:anim>
                                    <p:animEffect transition="in" filter="fade">
                                      <p:cBhvr>
                                        <p:cTn id="13" dur="500"/>
                                        <p:tgtEl>
                                          <p:spTgt spid="5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1000"/>
                                        <p:tgtEl>
                                          <p:spTgt spid="48"/>
                                        </p:tgtEl>
                                      </p:cBhvr>
                                    </p:animEffect>
                                    <p:anim calcmode="lin" valueType="num">
                                      <p:cBhvr>
                                        <p:cTn id="18" dur="1000" fill="hold"/>
                                        <p:tgtEl>
                                          <p:spTgt spid="48"/>
                                        </p:tgtEl>
                                        <p:attrNameLst>
                                          <p:attrName>ppt_x</p:attrName>
                                        </p:attrNameLst>
                                      </p:cBhvr>
                                      <p:tavLst>
                                        <p:tav tm="0">
                                          <p:val>
                                            <p:strVal val="#ppt_x"/>
                                          </p:val>
                                        </p:tav>
                                        <p:tav tm="100000">
                                          <p:val>
                                            <p:strVal val="#ppt_x"/>
                                          </p:val>
                                        </p:tav>
                                      </p:tavLst>
                                    </p:anim>
                                    <p:anim calcmode="lin" valueType="num">
                                      <p:cBhvr>
                                        <p:cTn id="19" dur="1000" fill="hold"/>
                                        <p:tgtEl>
                                          <p:spTgt spid="4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18" presetClass="entr" presetSubtype="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downRight)">
                                      <p:cBhvr>
                                        <p:cTn id="23" dur="500"/>
                                        <p:tgtEl>
                                          <p:spTgt spid="8"/>
                                        </p:tgtEl>
                                      </p:cBhvr>
                                    </p:animEffect>
                                  </p:childTnLst>
                                </p:cTn>
                              </p:par>
                            </p:childTnLst>
                          </p:cTn>
                        </p:par>
                        <p:par>
                          <p:cTn id="24" fill="hold">
                            <p:stCondLst>
                              <p:cond delay="2500"/>
                            </p:stCondLst>
                            <p:childTnLst>
                              <p:par>
                                <p:cTn id="25" presetID="53" presetClass="entr" presetSubtype="0" fill="hold" nodeType="afterEffect">
                                  <p:stCondLst>
                                    <p:cond delay="0"/>
                                  </p:stCondLst>
                                  <p:childTnLst>
                                    <p:set>
                                      <p:cBhvr>
                                        <p:cTn id="26" dur="1" fill="hold">
                                          <p:stCondLst>
                                            <p:cond delay="0"/>
                                          </p:stCondLst>
                                        </p:cTn>
                                        <p:tgtEl>
                                          <p:spTgt spid="59"/>
                                        </p:tgtEl>
                                        <p:attrNameLst>
                                          <p:attrName>style.visibility</p:attrName>
                                        </p:attrNameLst>
                                      </p:cBhvr>
                                      <p:to>
                                        <p:strVal val="visible"/>
                                      </p:to>
                                    </p:set>
                                    <p:anim calcmode="lin" valueType="num">
                                      <p:cBhvr>
                                        <p:cTn id="27" dur="500" fill="hold"/>
                                        <p:tgtEl>
                                          <p:spTgt spid="59"/>
                                        </p:tgtEl>
                                        <p:attrNameLst>
                                          <p:attrName>ppt_w</p:attrName>
                                        </p:attrNameLst>
                                      </p:cBhvr>
                                      <p:tavLst>
                                        <p:tav tm="0">
                                          <p:val>
                                            <p:fltVal val="0"/>
                                          </p:val>
                                        </p:tav>
                                        <p:tav tm="100000">
                                          <p:val>
                                            <p:strVal val="#ppt_w"/>
                                          </p:val>
                                        </p:tav>
                                      </p:tavLst>
                                    </p:anim>
                                    <p:anim calcmode="lin" valueType="num">
                                      <p:cBhvr>
                                        <p:cTn id="28" dur="500" fill="hold"/>
                                        <p:tgtEl>
                                          <p:spTgt spid="59"/>
                                        </p:tgtEl>
                                        <p:attrNameLst>
                                          <p:attrName>ppt_h</p:attrName>
                                        </p:attrNameLst>
                                      </p:cBhvr>
                                      <p:tavLst>
                                        <p:tav tm="0">
                                          <p:val>
                                            <p:fltVal val="0"/>
                                          </p:val>
                                        </p:tav>
                                        <p:tav tm="100000">
                                          <p:val>
                                            <p:strVal val="#ppt_h"/>
                                          </p:val>
                                        </p:tav>
                                      </p:tavLst>
                                    </p:anim>
                                    <p:animEffect transition="in" filter="fade">
                                      <p:cBhvr>
                                        <p:cTn id="29" dur="500"/>
                                        <p:tgtEl>
                                          <p:spTgt spid="59"/>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18" presetClass="entr" presetSubtype="3"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strips(upRight)">
                                      <p:cBhvr>
                                        <p:cTn id="39" dur="500"/>
                                        <p:tgtEl>
                                          <p:spTgt spid="50"/>
                                        </p:tgtEl>
                                      </p:cBhvr>
                                    </p:animEffect>
                                  </p:childTnLst>
                                </p:cTn>
                              </p:par>
                            </p:childTnLst>
                          </p:cTn>
                        </p:par>
                        <p:par>
                          <p:cTn id="40" fill="hold">
                            <p:stCondLst>
                              <p:cond delay="4500"/>
                            </p:stCondLst>
                            <p:childTnLst>
                              <p:par>
                                <p:cTn id="41" presetID="53" presetClass="entr" presetSubtype="0"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77"/>
                                        </p:tgtEl>
                                        <p:attrNameLst>
                                          <p:attrName>style.visibility</p:attrName>
                                        </p:attrNameLst>
                                      </p:cBhvr>
                                      <p:to>
                                        <p:strVal val="visible"/>
                                      </p:to>
                                    </p:set>
                                    <p:animEffect transition="in" filter="fade">
                                      <p:cBhvr>
                                        <p:cTn id="49" dur="1000"/>
                                        <p:tgtEl>
                                          <p:spTgt spid="77"/>
                                        </p:tgtEl>
                                      </p:cBhvr>
                                    </p:animEffect>
                                    <p:anim calcmode="lin" valueType="num">
                                      <p:cBhvr>
                                        <p:cTn id="50" dur="1000" fill="hold"/>
                                        <p:tgtEl>
                                          <p:spTgt spid="77"/>
                                        </p:tgtEl>
                                        <p:attrNameLst>
                                          <p:attrName>ppt_x</p:attrName>
                                        </p:attrNameLst>
                                      </p:cBhvr>
                                      <p:tavLst>
                                        <p:tav tm="0">
                                          <p:val>
                                            <p:strVal val="#ppt_x"/>
                                          </p:val>
                                        </p:tav>
                                        <p:tav tm="100000">
                                          <p:val>
                                            <p:strVal val="#ppt_x"/>
                                          </p:val>
                                        </p:tav>
                                      </p:tavLst>
                                    </p:anim>
                                    <p:anim calcmode="lin" valueType="num">
                                      <p:cBhvr>
                                        <p:cTn id="51" dur="1000" fill="hold"/>
                                        <p:tgtEl>
                                          <p:spTgt spid="77"/>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18" presetClass="entr" presetSubtype="9"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strips(upLeft)">
                                      <p:cBhvr>
                                        <p:cTn id="55" dur="500"/>
                                        <p:tgtEl>
                                          <p:spTgt spid="51"/>
                                        </p:tgtEl>
                                      </p:cBhvr>
                                    </p:animEffect>
                                  </p:childTnLst>
                                </p:cTn>
                              </p:par>
                            </p:childTnLst>
                          </p:cTn>
                        </p:par>
                        <p:par>
                          <p:cTn id="56" fill="hold">
                            <p:stCondLst>
                              <p:cond delay="6500"/>
                            </p:stCondLst>
                            <p:childTnLst>
                              <p:par>
                                <p:cTn id="57" presetID="53" presetClass="entr" presetSubtype="0"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 calcmode="lin" valueType="num">
                                      <p:cBhvr>
                                        <p:cTn id="59" dur="500" fill="hold"/>
                                        <p:tgtEl>
                                          <p:spTgt spid="73"/>
                                        </p:tgtEl>
                                        <p:attrNameLst>
                                          <p:attrName>ppt_w</p:attrName>
                                        </p:attrNameLst>
                                      </p:cBhvr>
                                      <p:tavLst>
                                        <p:tav tm="0">
                                          <p:val>
                                            <p:fltVal val="0"/>
                                          </p:val>
                                        </p:tav>
                                        <p:tav tm="100000">
                                          <p:val>
                                            <p:strVal val="#ppt_w"/>
                                          </p:val>
                                        </p:tav>
                                      </p:tavLst>
                                    </p:anim>
                                    <p:anim calcmode="lin" valueType="num">
                                      <p:cBhvr>
                                        <p:cTn id="60" dur="500" fill="hold"/>
                                        <p:tgtEl>
                                          <p:spTgt spid="73"/>
                                        </p:tgtEl>
                                        <p:attrNameLst>
                                          <p:attrName>ppt_h</p:attrName>
                                        </p:attrNameLst>
                                      </p:cBhvr>
                                      <p:tavLst>
                                        <p:tav tm="0">
                                          <p:val>
                                            <p:fltVal val="0"/>
                                          </p:val>
                                        </p:tav>
                                        <p:tav tm="100000">
                                          <p:val>
                                            <p:strVal val="#ppt_h"/>
                                          </p:val>
                                        </p:tav>
                                      </p:tavLst>
                                    </p:anim>
                                    <p:animEffect transition="in" filter="fade">
                                      <p:cBhvr>
                                        <p:cTn id="61" dur="500"/>
                                        <p:tgtEl>
                                          <p:spTgt spid="73"/>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fade">
                                      <p:cBhvr>
                                        <p:cTn id="65" dur="1000"/>
                                        <p:tgtEl>
                                          <p:spTgt spid="78"/>
                                        </p:tgtEl>
                                      </p:cBhvr>
                                    </p:animEffect>
                                    <p:anim calcmode="lin" valueType="num">
                                      <p:cBhvr>
                                        <p:cTn id="66" dur="1000" fill="hold"/>
                                        <p:tgtEl>
                                          <p:spTgt spid="78"/>
                                        </p:tgtEl>
                                        <p:attrNameLst>
                                          <p:attrName>ppt_x</p:attrName>
                                        </p:attrNameLst>
                                      </p:cBhvr>
                                      <p:tavLst>
                                        <p:tav tm="0">
                                          <p:val>
                                            <p:strVal val="#ppt_x"/>
                                          </p:val>
                                        </p:tav>
                                        <p:tav tm="100000">
                                          <p:val>
                                            <p:strVal val="#ppt_x"/>
                                          </p:val>
                                        </p:tav>
                                      </p:tavLst>
                                    </p:anim>
                                    <p:anim calcmode="lin" valueType="num">
                                      <p:cBhvr>
                                        <p:cTn id="67" dur="1000" fill="hold"/>
                                        <p:tgtEl>
                                          <p:spTgt spid="78"/>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18" presetClass="entr" presetSubtype="12"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strips(downLeft)">
                                      <p:cBhvr>
                                        <p:cTn id="71" dur="500"/>
                                        <p:tgtEl>
                                          <p:spTgt spid="39"/>
                                        </p:tgtEl>
                                      </p:cBhvr>
                                    </p:animEffect>
                                  </p:childTnLst>
                                </p:cTn>
                              </p:par>
                            </p:childTnLst>
                          </p:cTn>
                        </p:par>
                        <p:par>
                          <p:cTn id="72" fill="hold">
                            <p:stCondLst>
                              <p:cond delay="8500"/>
                            </p:stCondLst>
                            <p:childTnLst>
                              <p:par>
                                <p:cTn id="73" presetID="53" presetClass="entr" presetSubtype="0" fill="hold" nodeType="afterEffect">
                                  <p:stCondLst>
                                    <p:cond delay="0"/>
                                  </p:stCondLst>
                                  <p:childTnLst>
                                    <p:set>
                                      <p:cBhvr>
                                        <p:cTn id="74" dur="1" fill="hold">
                                          <p:stCondLst>
                                            <p:cond delay="0"/>
                                          </p:stCondLst>
                                        </p:cTn>
                                        <p:tgtEl>
                                          <p:spTgt spid="64"/>
                                        </p:tgtEl>
                                        <p:attrNameLst>
                                          <p:attrName>style.visibility</p:attrName>
                                        </p:attrNameLst>
                                      </p:cBhvr>
                                      <p:to>
                                        <p:strVal val="visible"/>
                                      </p:to>
                                    </p:set>
                                    <p:anim calcmode="lin" valueType="num">
                                      <p:cBhvr>
                                        <p:cTn id="75" dur="500" fill="hold"/>
                                        <p:tgtEl>
                                          <p:spTgt spid="64"/>
                                        </p:tgtEl>
                                        <p:attrNameLst>
                                          <p:attrName>ppt_w</p:attrName>
                                        </p:attrNameLst>
                                      </p:cBhvr>
                                      <p:tavLst>
                                        <p:tav tm="0">
                                          <p:val>
                                            <p:fltVal val="0"/>
                                          </p:val>
                                        </p:tav>
                                        <p:tav tm="100000">
                                          <p:val>
                                            <p:strVal val="#ppt_w"/>
                                          </p:val>
                                        </p:tav>
                                      </p:tavLst>
                                    </p:anim>
                                    <p:anim calcmode="lin" valueType="num">
                                      <p:cBhvr>
                                        <p:cTn id="76" dur="500" fill="hold"/>
                                        <p:tgtEl>
                                          <p:spTgt spid="64"/>
                                        </p:tgtEl>
                                        <p:attrNameLst>
                                          <p:attrName>ppt_h</p:attrName>
                                        </p:attrNameLst>
                                      </p:cBhvr>
                                      <p:tavLst>
                                        <p:tav tm="0">
                                          <p:val>
                                            <p:fltVal val="0"/>
                                          </p:val>
                                        </p:tav>
                                        <p:tav tm="100000">
                                          <p:val>
                                            <p:strVal val="#ppt_h"/>
                                          </p:val>
                                        </p:tav>
                                      </p:tavLst>
                                    </p:anim>
                                    <p:animEffect transition="in" filter="fade">
                                      <p:cBhvr>
                                        <p:cTn id="77" dur="500"/>
                                        <p:tgtEl>
                                          <p:spTgt spid="64"/>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79"/>
                                        </p:tgtEl>
                                        <p:attrNameLst>
                                          <p:attrName>style.visibility</p:attrName>
                                        </p:attrNameLst>
                                      </p:cBhvr>
                                      <p:to>
                                        <p:strVal val="visible"/>
                                      </p:to>
                                    </p:set>
                                    <p:animEffect transition="in" filter="fade">
                                      <p:cBhvr>
                                        <p:cTn id="81" dur="1000"/>
                                        <p:tgtEl>
                                          <p:spTgt spid="79"/>
                                        </p:tgtEl>
                                      </p:cBhvr>
                                    </p:animEffect>
                                    <p:anim calcmode="lin" valueType="num">
                                      <p:cBhvr>
                                        <p:cTn id="82" dur="1000" fill="hold"/>
                                        <p:tgtEl>
                                          <p:spTgt spid="79"/>
                                        </p:tgtEl>
                                        <p:attrNameLst>
                                          <p:attrName>ppt_x</p:attrName>
                                        </p:attrNameLst>
                                      </p:cBhvr>
                                      <p:tavLst>
                                        <p:tav tm="0">
                                          <p:val>
                                            <p:strVal val="#ppt_x"/>
                                          </p:val>
                                        </p:tav>
                                        <p:tav tm="100000">
                                          <p:val>
                                            <p:strVal val="#ppt_x"/>
                                          </p:val>
                                        </p:tav>
                                      </p:tavLst>
                                    </p:anim>
                                    <p:anim calcmode="lin" valueType="num">
                                      <p:cBhvr>
                                        <p:cTn id="83" dur="1000" fill="hold"/>
                                        <p:tgtEl>
                                          <p:spTgt spid="79"/>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18" presetClass="entr" presetSubtype="9" fill="hold" grpId="0" nodeType="afterEffect">
                                  <p:stCondLst>
                                    <p:cond delay="0"/>
                                  </p:stCondLst>
                                  <p:childTnLst>
                                    <p:set>
                                      <p:cBhvr>
                                        <p:cTn id="86" dur="1" fill="hold">
                                          <p:stCondLst>
                                            <p:cond delay="0"/>
                                          </p:stCondLst>
                                        </p:cTn>
                                        <p:tgtEl>
                                          <p:spTgt spid="49"/>
                                        </p:tgtEl>
                                        <p:attrNameLst>
                                          <p:attrName>style.visibility</p:attrName>
                                        </p:attrNameLst>
                                      </p:cBhvr>
                                      <p:to>
                                        <p:strVal val="visible"/>
                                      </p:to>
                                    </p:set>
                                    <p:animEffect transition="in" filter="strips(upLeft)">
                                      <p:cBhvr>
                                        <p:cTn id="87" dur="500"/>
                                        <p:tgtEl>
                                          <p:spTgt spid="49"/>
                                        </p:tgtEl>
                                      </p:cBhvr>
                                    </p:animEffect>
                                  </p:childTnLst>
                                </p:cTn>
                              </p:par>
                            </p:childTnLst>
                          </p:cTn>
                        </p:par>
                        <p:par>
                          <p:cTn id="88" fill="hold">
                            <p:stCondLst>
                              <p:cond delay="10500"/>
                            </p:stCondLst>
                            <p:childTnLst>
                              <p:par>
                                <p:cTn id="89" presetID="53" presetClass="entr" presetSubtype="0" fill="hold" nodeType="afterEffect">
                                  <p:stCondLst>
                                    <p:cond delay="0"/>
                                  </p:stCondLst>
                                  <p:childTnLst>
                                    <p:set>
                                      <p:cBhvr>
                                        <p:cTn id="90" dur="1" fill="hold">
                                          <p:stCondLst>
                                            <p:cond delay="0"/>
                                          </p:stCondLst>
                                        </p:cTn>
                                        <p:tgtEl>
                                          <p:spTgt spid="70"/>
                                        </p:tgtEl>
                                        <p:attrNameLst>
                                          <p:attrName>style.visibility</p:attrName>
                                        </p:attrNameLst>
                                      </p:cBhvr>
                                      <p:to>
                                        <p:strVal val="visible"/>
                                      </p:to>
                                    </p:set>
                                    <p:anim calcmode="lin" valueType="num">
                                      <p:cBhvr>
                                        <p:cTn id="91" dur="500" fill="hold"/>
                                        <p:tgtEl>
                                          <p:spTgt spid="70"/>
                                        </p:tgtEl>
                                        <p:attrNameLst>
                                          <p:attrName>ppt_w</p:attrName>
                                        </p:attrNameLst>
                                      </p:cBhvr>
                                      <p:tavLst>
                                        <p:tav tm="0">
                                          <p:val>
                                            <p:fltVal val="0"/>
                                          </p:val>
                                        </p:tav>
                                        <p:tav tm="100000">
                                          <p:val>
                                            <p:strVal val="#ppt_w"/>
                                          </p:val>
                                        </p:tav>
                                      </p:tavLst>
                                    </p:anim>
                                    <p:anim calcmode="lin" valueType="num">
                                      <p:cBhvr>
                                        <p:cTn id="92" dur="500" fill="hold"/>
                                        <p:tgtEl>
                                          <p:spTgt spid="70"/>
                                        </p:tgtEl>
                                        <p:attrNameLst>
                                          <p:attrName>ppt_h</p:attrName>
                                        </p:attrNameLst>
                                      </p:cBhvr>
                                      <p:tavLst>
                                        <p:tav tm="0">
                                          <p:val>
                                            <p:fltVal val="0"/>
                                          </p:val>
                                        </p:tav>
                                        <p:tav tm="100000">
                                          <p:val>
                                            <p:strVal val="#ppt_h"/>
                                          </p:val>
                                        </p:tav>
                                      </p:tavLst>
                                    </p:anim>
                                    <p:animEffect transition="in" filter="fade">
                                      <p:cBhvr>
                                        <p:cTn id="93" dur="500"/>
                                        <p:tgtEl>
                                          <p:spTgt spid="70"/>
                                        </p:tgtEl>
                                      </p:cBhvr>
                                    </p:animEffect>
                                  </p:childTnLst>
                                </p:cTn>
                              </p:par>
                            </p:childTnLst>
                          </p:cTn>
                        </p:par>
                        <p:par>
                          <p:cTn id="94" fill="hold">
                            <p:stCondLst>
                              <p:cond delay="11000"/>
                            </p:stCondLst>
                            <p:childTnLst>
                              <p:par>
                                <p:cTn id="95" presetID="42" presetClass="entr" presetSubtype="0" fill="hold" grpId="0"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fade">
                                      <p:cBhvr>
                                        <p:cTn id="97" dur="1000"/>
                                        <p:tgtEl>
                                          <p:spTgt spid="80"/>
                                        </p:tgtEl>
                                      </p:cBhvr>
                                    </p:animEffect>
                                    <p:anim calcmode="lin" valueType="num">
                                      <p:cBhvr>
                                        <p:cTn id="98" dur="1000" fill="hold"/>
                                        <p:tgtEl>
                                          <p:spTgt spid="80"/>
                                        </p:tgtEl>
                                        <p:attrNameLst>
                                          <p:attrName>ppt_x</p:attrName>
                                        </p:attrNameLst>
                                      </p:cBhvr>
                                      <p:tavLst>
                                        <p:tav tm="0">
                                          <p:val>
                                            <p:strVal val="#ppt_x"/>
                                          </p:val>
                                        </p:tav>
                                        <p:tav tm="100000">
                                          <p:val>
                                            <p:strVal val="#ppt_x"/>
                                          </p:val>
                                        </p:tav>
                                      </p:tavLst>
                                    </p:anim>
                                    <p:anim calcmode="lin" valueType="num">
                                      <p:cBhvr>
                                        <p:cTn id="99" dur="1000" fill="hold"/>
                                        <p:tgtEl>
                                          <p:spTgt spid="80"/>
                                        </p:tgtEl>
                                        <p:attrNameLst>
                                          <p:attrName>ppt_y</p:attrName>
                                        </p:attrNameLst>
                                      </p:cBhvr>
                                      <p:tavLst>
                                        <p:tav tm="0">
                                          <p:val>
                                            <p:strVal val="#ppt_y+.1"/>
                                          </p:val>
                                        </p:tav>
                                        <p:tav tm="100000">
                                          <p:val>
                                            <p:strVal val="#ppt_y"/>
                                          </p:val>
                                        </p:tav>
                                      </p:tavLst>
                                    </p:anim>
                                  </p:childTnLst>
                                </p:cTn>
                              </p:par>
                            </p:childTnLst>
                          </p:cTn>
                        </p:par>
                        <p:par>
                          <p:cTn id="100" fill="hold">
                            <p:stCondLst>
                              <p:cond delay="12000"/>
                            </p:stCondLst>
                            <p:childTnLst>
                              <p:par>
                                <p:cTn id="101" presetID="18" presetClass="entr" presetSubtype="3" fill="hold" grpId="0"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strips(upRigh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9" grpId="0" animBg="1"/>
      <p:bldP spid="40" grpId="0" animBg="1"/>
      <p:bldP spid="8" grpId="0" animBg="1"/>
      <p:bldP spid="39" grpId="0" animBg="1"/>
      <p:bldP spid="47" grpId="0"/>
      <p:bldP spid="48" grpId="0"/>
      <p:bldP spid="76" grpId="0"/>
      <p:bldP spid="77" grpId="0"/>
      <p:bldP spid="78" grpId="0"/>
      <p:bldP spid="79" grpId="0"/>
      <p:bldP spid="8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1772</TotalTime>
  <Words>5327</Words>
  <Application>Microsoft Office PowerPoint</Application>
  <PresentationFormat>Widescreen</PresentationFormat>
  <Paragraphs>535</Paragraphs>
  <Slides>40</Slides>
  <Notes>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40</vt:i4>
      </vt:variant>
    </vt:vector>
  </HeadingPairs>
  <TitlesOfParts>
    <vt:vector size="48" baseType="lpstr">
      <vt:lpstr>Arial</vt:lpstr>
      <vt:lpstr>Calibri</vt:lpstr>
      <vt:lpstr>Calibri Light</vt:lpstr>
      <vt:lpstr>Candara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534</cp:revision>
  <dcterms:created xsi:type="dcterms:W3CDTF">2016-09-28T22:08:47Z</dcterms:created>
  <dcterms:modified xsi:type="dcterms:W3CDTF">2019-09-06T18:13:04Z</dcterms:modified>
</cp:coreProperties>
</file>