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TotalTime>
  <Words>4828</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2017-07-08T17:24:04Z</dcterms:modified>
</cp:coreProperties>
</file>