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2" d="100"/>
          <a:sy n="72" d="100"/>
        </p:scale>
        <p:origin x="78" y="7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2019-08-30T19:29:01Z</dcterms:modified>
</cp:coreProperties>
</file>