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1" r:id="rId3"/>
    <p:sldId id="432" r:id="rId4"/>
    <p:sldId id="433" r:id="rId5"/>
    <p:sldId id="427" r:id="rId6"/>
    <p:sldId id="428" r:id="rId7"/>
    <p:sldId id="429"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4252764" y="4549119"/>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1985</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679</cp:revision>
  <dcterms:created xsi:type="dcterms:W3CDTF">2016-09-28T22:08:47Z</dcterms:created>
  <dcterms:modified xsi:type="dcterms:W3CDTF">2018-02-09T16:58:00Z</dcterms:modified>
</cp:coreProperties>
</file>